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8" r:id="rId9"/>
    <p:sldId id="264" r:id="rId10"/>
    <p:sldId id="272" r:id="rId11"/>
    <p:sldId id="269" r:id="rId12"/>
    <p:sldId id="273" r:id="rId13"/>
    <p:sldId id="271" r:id="rId14"/>
    <p:sldId id="274" r:id="rId15"/>
    <p:sldId id="275" r:id="rId16"/>
    <p:sldId id="276" r:id="rId17"/>
    <p:sldId id="279" r:id="rId18"/>
    <p:sldId id="278" r:id="rId19"/>
    <p:sldId id="280" r:id="rId20"/>
    <p:sldId id="262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3A3E-AB09-45D7-8BC1-17A5EFEB4DFE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9557-07DE-4269-ADDC-F0552914A8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6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99557-07DE-4269-ADDC-F0552914A8C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43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99557-07DE-4269-ADDC-F0552914A8C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07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7677" y="2233865"/>
            <a:ext cx="201664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2262033"/>
            <a:ext cx="7772399" cy="34914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261" y="379909"/>
            <a:ext cx="1830070" cy="574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612" y="1314177"/>
            <a:ext cx="5401945" cy="319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696" y="2549805"/>
            <a:ext cx="375792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MX" sz="5400" spc="-10" dirty="0" err="1">
                <a:solidFill>
                  <a:srgbClr val="3E3E3E"/>
                </a:solidFill>
              </a:rPr>
              <a:t>DataGoal</a:t>
            </a:r>
            <a:endParaRPr sz="5400" dirty="0"/>
          </a:p>
        </p:txBody>
      </p:sp>
      <p:pic>
        <p:nvPicPr>
          <p:cNvPr id="5" name="Imagen 4" descr="Logo data goal">
            <a:extLst>
              <a:ext uri="{FF2B5EF4-FFF2-40B4-BE49-F238E27FC236}">
                <a16:creationId xmlns:a16="http://schemas.microsoft.com/office/drawing/2014/main" id="{311E3AAD-38FB-48D5-90A1-44F79F012A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4600" y="2247900"/>
            <a:ext cx="24384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D6D6-1C54-7A93-66CF-FD02C13C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E31B397-3069-F5F8-D564-8C35F5883C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FE6E6F4-49F7-19BB-5BE4-242B82854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3276600"/>
            <a:ext cx="7315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6000" spc="-10" dirty="0"/>
              <a:t>Diagrama de procesos</a:t>
            </a:r>
            <a:endParaRPr sz="60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F373DD-9214-9E86-AE47-3A1B9F64F2AA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6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B4DB918-926B-BC3A-C484-6F469BF08D62}"/>
              </a:ext>
            </a:extLst>
          </p:cNvPr>
          <p:cNvSpPr txBox="1"/>
          <p:nvPr/>
        </p:nvSpPr>
        <p:spPr>
          <a:xfrm>
            <a:off x="285388" y="228600"/>
            <a:ext cx="837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MX" sz="2400" dirty="0">
                <a:latin typeface="Times New Roman"/>
                <a:cs typeface="Times New Roman"/>
              </a:rPr>
              <a:t>Partidos y Entrenamientos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C320FE-2352-4729-07F3-20DBC9560508}"/>
              </a:ext>
            </a:extLst>
          </p:cNvPr>
          <p:cNvSpPr txBox="1"/>
          <p:nvPr/>
        </p:nvSpPr>
        <p:spPr>
          <a:xfrm>
            <a:off x="264052" y="2823865"/>
            <a:ext cx="837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MX" sz="2400" dirty="0">
                <a:latin typeface="Times New Roman"/>
                <a:cs typeface="Times New Roman"/>
              </a:rPr>
              <a:t>Equipos y Jugadores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93DDCC8E-C403-0577-6632-44C847C9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90265"/>
            <a:ext cx="12192000" cy="2133600"/>
          </a:xfrm>
          <a:prstGeom prst="rect">
            <a:avLst/>
          </a:prstGeom>
        </p:spPr>
      </p:pic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93294A17-D6AA-0D67-9FBE-8D2E3BEB2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3285530"/>
            <a:ext cx="12192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29809-9595-5777-79C8-104292A06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ED53431-D024-4EF9-B337-69B7BED63C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5303D12-2A32-5269-B664-3B14719E8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1905006"/>
            <a:ext cx="86868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5400" spc="-10" dirty="0"/>
              <a:t>Técnicas de recolección de información y análisis de resultados</a:t>
            </a:r>
            <a:endParaRPr sz="5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F5FA02-3045-6586-7BB5-24290D8678AA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10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9FF1BD-7F68-85FF-44B1-29225CDE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60" y="379910"/>
            <a:ext cx="9605340" cy="166199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Técnica de recolección de información y </a:t>
            </a:r>
            <a:r>
              <a:rPr lang="es-ES" dirty="0"/>
              <a:t>Análisis </a:t>
            </a:r>
            <a:r>
              <a:rPr lang="es-ES" dirty="0">
                <a:solidFill>
                  <a:schemeClr val="tx1"/>
                </a:solidFill>
              </a:rPr>
              <a:t>de resultados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5F9AEEF7-1DF1-740E-7779-75A5B5399D66}"/>
              </a:ext>
            </a:extLst>
          </p:cNvPr>
          <p:cNvSpPr txBox="1">
            <a:spLocks/>
          </p:cNvSpPr>
          <p:nvPr/>
        </p:nvSpPr>
        <p:spPr>
          <a:xfrm>
            <a:off x="529260" y="1676400"/>
            <a:ext cx="10443540" cy="3754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Técnica de recolección de información:</a:t>
            </a:r>
          </a:p>
          <a:p>
            <a:r>
              <a:rPr lang="es-ES" dirty="0"/>
              <a:t>	* Se utilizó encuesta digital (Google </a:t>
            </a:r>
            <a:r>
              <a:rPr lang="es-ES" dirty="0" err="1"/>
              <a:t>Forms</a:t>
            </a:r>
            <a:r>
              <a:rPr lang="es-ES" dirty="0"/>
              <a:t>).</a:t>
            </a:r>
          </a:p>
          <a:p>
            <a:r>
              <a:rPr lang="es-ES" dirty="0"/>
              <a:t>	* Preguntas cerradas (Sí/No y opción múltiple).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  <a:p>
            <a:r>
              <a:rPr lang="es-ES" sz="1800" b="1" dirty="0"/>
              <a:t>Análisis de resultados:</a:t>
            </a:r>
          </a:p>
          <a:p>
            <a:r>
              <a:rPr lang="es-ES" dirty="0"/>
              <a:t>Se calcularon porcentajes de respuestas.</a:t>
            </a:r>
          </a:p>
          <a:p>
            <a:r>
              <a:rPr lang="es-ES" dirty="0"/>
              <a:t>* Se identificaron problemas comunes:</a:t>
            </a:r>
          </a:p>
          <a:p>
            <a:r>
              <a:rPr lang="es-ES" dirty="0"/>
              <a:t>	* Pérdida de información.</a:t>
            </a:r>
          </a:p>
          <a:p>
            <a:r>
              <a:rPr lang="es-ES" dirty="0"/>
              <a:t>	* Dificultad para organizar datos manualmente.</a:t>
            </a:r>
          </a:p>
          <a:p>
            <a:r>
              <a:rPr lang="es-ES" dirty="0"/>
              <a:t>Se identificaron necesidades:</a:t>
            </a:r>
          </a:p>
          <a:p>
            <a:r>
              <a:rPr lang="es-ES" dirty="0"/>
              <a:t>	* Consultar estadísticas digitales.</a:t>
            </a:r>
          </a:p>
          <a:p>
            <a:r>
              <a:rPr lang="es-ES" dirty="0"/>
              <a:t>	* Mejor control y seguridad de la información.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3A7264-FFEC-2809-A606-68505A83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26726"/>
            <a:ext cx="6372856" cy="25261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967219-061E-84A8-918E-A85B68CA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44" y="4178509"/>
            <a:ext cx="6407356" cy="254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435A96C-3AE3-B5D9-8623-3B30805A88A3}"/>
              </a:ext>
            </a:extLst>
          </p:cNvPr>
          <p:cNvSpPr txBox="1"/>
          <p:nvPr/>
        </p:nvSpPr>
        <p:spPr>
          <a:xfrm>
            <a:off x="381000" y="56388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https://docs.google.com/forms/d/1DlCGMCfE0K6zDIonCHOpaEU-zx9uTewsBbLToHcP1Jc/edit#responses</a:t>
            </a:r>
          </a:p>
        </p:txBody>
      </p:sp>
    </p:spTree>
    <p:extLst>
      <p:ext uri="{BB962C8B-B14F-4D97-AF65-F5344CB8AC3E}">
        <p14:creationId xmlns:p14="http://schemas.microsoft.com/office/powerpoint/2010/main" val="263164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83A5-B081-4B38-8DE6-95E6A611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A00862A-61B7-4115-396D-0C2584C67E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1AF859B-E372-D9FE-4688-3A0A93A0C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1905006"/>
            <a:ext cx="8686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5400" spc="-10" dirty="0"/>
              <a:t>Historias de usuario y Diagramas de caso de uso</a:t>
            </a:r>
            <a:endParaRPr sz="5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B3B954A-E95A-AAF6-4C39-2E9DC3528562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863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0403593-6D22-8791-C33C-ECF19212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38" y="3810000"/>
            <a:ext cx="8926171" cy="1790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A874EE-D69D-6D6E-2790-6AFC11BA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5" y="189995"/>
            <a:ext cx="899285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DDA978-3ADD-B77F-8012-A656CB87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28600"/>
            <a:ext cx="8945223" cy="1743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A98E1B-0776-A331-9A28-2521DB7D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88" y="2085341"/>
            <a:ext cx="897380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5F779-033E-771F-D063-DCB33D861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773456-ECA3-4C50-EE7F-CB2CD8880A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CECC760-2B23-8016-8B21-939604A5C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2667000"/>
            <a:ext cx="8686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5400" dirty="0"/>
              <a:t>Mockups y </a:t>
            </a:r>
            <a:br>
              <a:rPr lang="es-ES" sz="5400" dirty="0"/>
            </a:br>
            <a:r>
              <a:rPr lang="es-ES" sz="5400" dirty="0"/>
              <a:t>Sistema de control</a:t>
            </a:r>
            <a:endParaRPr sz="5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07172B0-06D4-639C-F338-87AAF3B08AA7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99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AA91CC8-A454-3C94-FFE5-92DD59C39A9C}"/>
              </a:ext>
            </a:extLst>
          </p:cNvPr>
          <p:cNvSpPr txBox="1"/>
          <p:nvPr/>
        </p:nvSpPr>
        <p:spPr>
          <a:xfrm>
            <a:off x="79699" y="5029200"/>
            <a:ext cx="571150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https://www.figma.com/make/FdoqgZnGJiQdIJE3Mwtb3X/DataGoal?node-id=0-1&amp;p=f&amp;t=Ib3xfImkZXtUxrL1-0&amp;fullscreen=1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249FC1-D0C9-1ADE-B209-9D9CCC8C413C}"/>
              </a:ext>
            </a:extLst>
          </p:cNvPr>
          <p:cNvSpPr txBox="1"/>
          <p:nvPr/>
        </p:nvSpPr>
        <p:spPr>
          <a:xfrm>
            <a:off x="6095945" y="5029200"/>
            <a:ext cx="601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https://www.figma.com/proto/GJFgbYBbkADbQYOZiHab6m/DataGoal?node-id=15-109&amp;p=f&amp;t=RrxLPN7Ek8LJDlxY-0&amp;scaling=contain&amp;content-scaling=fixed&amp;page-id=0%3A1&amp;starting-point-node-id=15%3A109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02753C-0650-FE87-434B-512E4FCF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2" y="165237"/>
            <a:ext cx="5238388" cy="45591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AF44A65-13B7-5BCF-8447-EC09604A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44" y="165237"/>
            <a:ext cx="4953055" cy="45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102AB-BA29-F839-354F-B625BF0E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12" y="1314177"/>
            <a:ext cx="7143388" cy="492443"/>
          </a:xfrm>
        </p:spPr>
        <p:txBody>
          <a:bodyPr/>
          <a:lstStyle/>
          <a:p>
            <a:r>
              <a:rPr lang="es-ES" dirty="0"/>
              <a:t>https://github.com/alejo8933/DataGoal-Cantera-Patriotas-Sport-Bacata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50C0D9-EDFB-F995-693E-7EB6C4EA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838"/>
            <a:ext cx="12192000" cy="3450323"/>
          </a:xfrm>
          <a:prstGeom prst="rect">
            <a:avLst/>
          </a:prstGeom>
        </p:spPr>
      </p:pic>
      <p:sp>
        <p:nvSpPr>
          <p:cNvPr id="6" name="Google Shape;254;g3824759f374_0_0">
            <a:extLst>
              <a:ext uri="{FF2B5EF4-FFF2-40B4-BE49-F238E27FC236}">
                <a16:creationId xmlns:a16="http://schemas.microsoft.com/office/drawing/2014/main" id="{44217649-54FF-6865-69B2-A60831311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638" y="379413"/>
            <a:ext cx="99107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96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534A5-708D-2545-8E0E-DC613E83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19C9678-D971-1732-FD8B-2FDC934F647D}"/>
              </a:ext>
            </a:extLst>
          </p:cNvPr>
          <p:cNvSpPr/>
          <p:nvPr/>
        </p:nvSpPr>
        <p:spPr>
          <a:xfrm>
            <a:off x="4972227" y="332431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3" y="0"/>
                </a:lnTo>
              </a:path>
            </a:pathLst>
          </a:custGeom>
          <a:ln w="12699">
            <a:solidFill>
              <a:srgbClr val="37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029AC1-0E5E-1467-E488-7D8DD5758222}"/>
              </a:ext>
            </a:extLst>
          </p:cNvPr>
          <p:cNvSpPr txBox="1"/>
          <p:nvPr/>
        </p:nvSpPr>
        <p:spPr>
          <a:xfrm>
            <a:off x="4680185" y="3429000"/>
            <a:ext cx="283163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Brayan David </a:t>
            </a:r>
            <a:r>
              <a:rPr lang="es-MX" sz="1600" dirty="0" err="1">
                <a:latin typeface="Times New Roman"/>
                <a:cs typeface="Times New Roman"/>
              </a:rPr>
              <a:t>Martinez</a:t>
            </a:r>
            <a:r>
              <a:rPr lang="es-MX" sz="1600" dirty="0">
                <a:latin typeface="Times New Roman"/>
                <a:cs typeface="Times New Roman"/>
              </a:rPr>
              <a:t> Hincapié</a:t>
            </a:r>
          </a:p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Carlos Alberto Meléndez Correa</a:t>
            </a:r>
          </a:p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Alejandro Bocanegra Pérez </a:t>
            </a:r>
          </a:p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Juan Esteban Diaz Galindo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08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09800" y="13417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3200" spc="-10" dirty="0">
                <a:solidFill>
                  <a:srgbClr val="4D4D4C"/>
                </a:solidFill>
              </a:rPr>
              <a:t>Sistema de información para la gestión y análisis de datos deportivos en la escuela de fútbol </a:t>
            </a:r>
            <a:r>
              <a:rPr lang="es-MX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CANTERA PATRIOTA SB</a:t>
            </a:r>
            <a:endParaRPr lang="es-MX" sz="3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2227" y="332431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3" y="0"/>
                </a:lnTo>
              </a:path>
            </a:pathLst>
          </a:custGeom>
          <a:ln w="12699">
            <a:solidFill>
              <a:srgbClr val="37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2499258"/>
            <a:ext cx="7315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6000" spc="-10" dirty="0"/>
              <a:t>FORMULACIÓN DEL PROYECTO </a:t>
            </a:r>
            <a:endParaRPr sz="6000" dirty="0"/>
          </a:p>
        </p:txBody>
      </p:sp>
      <p:sp>
        <p:nvSpPr>
          <p:cNvPr id="5" name="object 5"/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4844-74DF-F572-BFB5-CE836A91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6EE7EE-0479-227F-E38D-154080EC2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5269" y="2396048"/>
            <a:ext cx="670146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6000" spc="-10" dirty="0">
                <a:solidFill>
                  <a:srgbClr val="00B050"/>
                </a:solidFill>
              </a:rPr>
              <a:t>Objetivo General </a:t>
            </a:r>
            <a:br>
              <a:rPr lang="es-MX" spc="-10" dirty="0">
                <a:solidFill>
                  <a:srgbClr val="4D4D4C"/>
                </a:solidFill>
              </a:rPr>
            </a:br>
            <a:endParaRPr spc="-10" dirty="0">
              <a:solidFill>
                <a:srgbClr val="4D4D4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DDE7FD-9983-088A-1CB2-E51731B246A5}"/>
              </a:ext>
            </a:extLst>
          </p:cNvPr>
          <p:cNvSpPr txBox="1"/>
          <p:nvPr/>
        </p:nvSpPr>
        <p:spPr>
          <a:xfrm>
            <a:off x="1983269" y="3886200"/>
            <a:ext cx="822546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l">
              <a:lnSpc>
                <a:spcPts val="1730"/>
              </a:lnSpc>
              <a:spcBef>
                <a:spcPts val="315"/>
              </a:spcBef>
            </a:pP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 sistema de información llamado </a:t>
            </a: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s-E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permita manejar y analizar los datos deportivos de la Escuela de Fútbol </a:t>
            </a: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Cantera Patriota SB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el fin de optimizar la organización, mejorar la toma de decisiones y fortalecer el proceso de formación deportiva.</a:t>
            </a:r>
            <a:endParaRPr lang="es-MX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oogle Shape;79;g3764b2b97ea_0_25">
            <a:extLst>
              <a:ext uri="{FF2B5EF4-FFF2-40B4-BE49-F238E27FC236}">
                <a16:creationId xmlns:a16="http://schemas.microsoft.com/office/drawing/2014/main" id="{F23D741B-2BE2-845C-7935-059AA1F3B07B}"/>
              </a:ext>
            </a:extLst>
          </p:cNvPr>
          <p:cNvCxnSpPr/>
          <p:nvPr/>
        </p:nvCxnSpPr>
        <p:spPr>
          <a:xfrm>
            <a:off x="4972228" y="3324314"/>
            <a:ext cx="2247600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486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664310"/>
            <a:ext cx="4490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Objetivos Específicos</a:t>
            </a:r>
            <a:endParaRPr spc="-10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408" y="1671755"/>
            <a:ext cx="5029201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Gestionar jugadores y equipos mediante un módulo de registro y actualización de perfiles.</a:t>
            </a: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Implementar un sistema para controlar partidos y entrenamientos con sus eventos clave.</a:t>
            </a: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Facilitar el análisis del rendimiento con estadísticas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interactivos.</a:t>
            </a: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Optimizar la organización de torneos con inscripciones, programación y reportes automáticos.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413343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C78EFF-20D0-989E-6C4C-BCDC430D1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31132"/>
            <a:ext cx="55357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003768"/>
            <a:ext cx="46523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Pregunta Problema</a:t>
            </a:r>
            <a:br>
              <a:rPr lang="es-MX" spc="-10" dirty="0">
                <a:solidFill>
                  <a:srgbClr val="4D4D4C"/>
                </a:solidFill>
              </a:rPr>
            </a:br>
            <a:endParaRPr spc="-10" dirty="0">
              <a:solidFill>
                <a:srgbClr val="4D4D4C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1095" y="4625734"/>
            <a:ext cx="553300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5080">
              <a:lnSpc>
                <a:spcPct val="100000"/>
              </a:lnSpc>
              <a:spcBef>
                <a:spcPts val="100"/>
              </a:spcBef>
            </a:pPr>
            <a:r>
              <a:rPr lang="es-ES" spc="-25" dirty="0"/>
              <a:t>¿Cómo puede un sistema de información mejorar el manejo y el análisis de los datos deportivos en la Escuela de Fútbol Cantera Patriota SB para incrementar su organización y fortalecer los procesos deportivos?</a:t>
            </a:r>
            <a:endParaRPr spc="-2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2FD2FF1-B0E2-66EF-ACAC-0D226269C6CA}"/>
              </a:ext>
            </a:extLst>
          </p:cNvPr>
          <p:cNvSpPr txBox="1">
            <a:spLocks/>
          </p:cNvSpPr>
          <p:nvPr/>
        </p:nvSpPr>
        <p:spPr>
          <a:xfrm>
            <a:off x="3657600" y="1115063"/>
            <a:ext cx="61639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Planteamiento del Problema</a:t>
            </a:r>
            <a:br>
              <a:rPr lang="es-MX" spc="-10" dirty="0">
                <a:solidFill>
                  <a:srgbClr val="4D4D4C"/>
                </a:solidFill>
              </a:rPr>
            </a:br>
            <a:endParaRPr lang="es-MX" spc="-10" dirty="0">
              <a:solidFill>
                <a:srgbClr val="4D4D4C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92EE7FB-637B-B868-F710-59376ACDFE13}"/>
              </a:ext>
            </a:extLst>
          </p:cNvPr>
          <p:cNvSpPr txBox="1">
            <a:spLocks/>
          </p:cNvSpPr>
          <p:nvPr/>
        </p:nvSpPr>
        <p:spPr>
          <a:xfrm>
            <a:off x="1691195" y="2031181"/>
            <a:ext cx="9114409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4769" marR="5080" algn="ctr">
              <a:spcBef>
                <a:spcPts val="100"/>
              </a:spcBef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Actualmente, la Escuela de Fútbol Cantera Patriota SB lleva el manejo de la información de manera manual, sin contar con un sistema que organice y centralice los datos. Esto provoca desorden, pérdida de información y dificultad para consultar lo registrado, lo que retrasa las actividades administrativas y limita el seguimiento del rendimiento de los jugadores y equipos.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E963E1-0770-3783-5E67-062BC5850C1F}"/>
              </a:ext>
            </a:extLst>
          </p:cNvPr>
          <p:cNvSpPr/>
          <p:nvPr/>
        </p:nvSpPr>
        <p:spPr>
          <a:xfrm>
            <a:off x="4038600" y="1828800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7FCFE55-0FD9-F86E-5EDB-8EA2ED44C28F}"/>
              </a:ext>
            </a:extLst>
          </p:cNvPr>
          <p:cNvSpPr/>
          <p:nvPr/>
        </p:nvSpPr>
        <p:spPr>
          <a:xfrm>
            <a:off x="1331429" y="4587634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LOS PROBLEMAS Y LOS PROYECTOS">
            <a:extLst>
              <a:ext uri="{FF2B5EF4-FFF2-40B4-BE49-F238E27FC236}">
                <a16:creationId xmlns:a16="http://schemas.microsoft.com/office/drawing/2014/main" id="{D29C5FEE-E4C1-2917-F7F9-F9DB979C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09" y="3444260"/>
            <a:ext cx="3210874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DE7A9-871E-2143-7BE4-323F4333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89FEEE-B808-2F61-15E6-0D772D5B4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8598" y="1371600"/>
            <a:ext cx="46523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Alcance del Proyecto </a:t>
            </a:r>
            <a:br>
              <a:rPr lang="es-MX" spc="-10" dirty="0">
                <a:solidFill>
                  <a:srgbClr val="4D4D4C"/>
                </a:solidFill>
              </a:rPr>
            </a:br>
            <a:endParaRPr spc="-10" dirty="0">
              <a:solidFill>
                <a:srgbClr val="4D4D4C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F567CE-CEEA-8FC7-6186-C1F011566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2590800"/>
            <a:ext cx="65532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sistema de información Data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desarrollará para la Escuela de Fútbol Cantera Patriota SB y servirá para organizar en un solo lugar los datos de jugadores, equipos, partidos, entrenamientos y torneos internos.</a:t>
            </a:r>
          </a:p>
          <a:p>
            <a:pPr algn="just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En esta primera etapa permitirá registrar información básica, generar reportes sencillos y apoyar la organización de torneos. Más adelante, se buscará mejorar el sistema y adaptarlo para que pueda ser usado por más personas o instituciones deportivas.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D4ED26-FC76-D618-F093-B9DDB6D704A8}"/>
              </a:ext>
            </a:extLst>
          </p:cNvPr>
          <p:cNvSpPr/>
          <p:nvPr/>
        </p:nvSpPr>
        <p:spPr>
          <a:xfrm>
            <a:off x="4038598" y="2133600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Página 7 | Vectores de Ruta directa hacia futuro - Descarga vectores gratis  de gran calidad de Freepik | Freepik">
            <a:extLst>
              <a:ext uri="{FF2B5EF4-FFF2-40B4-BE49-F238E27FC236}">
                <a16:creationId xmlns:a16="http://schemas.microsoft.com/office/drawing/2014/main" id="{1A6CC98C-7FAB-D570-7E67-C56F4F8D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3159886" cy="31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B0C33-687C-0284-5CBD-852DD9EA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C6B7BA-A118-2019-64DB-B31E6BD39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261" y="379909"/>
            <a:ext cx="1830070" cy="574041"/>
          </a:xfrm>
        </p:spPr>
        <p:txBody>
          <a:bodyPr vert="horz" wrap="square" lIns="0" tIns="12700" rIns="0" bIns="0" rtlCol="0">
            <a:norm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r>
              <a:rPr lang="es-MX" sz="2000" spc="-10"/>
              <a:t>Justificación </a:t>
            </a:r>
            <a:br>
              <a:rPr lang="es-MX" sz="2000" spc="-10"/>
            </a:br>
            <a:endParaRPr lang="es-MX" sz="2000" spc="-1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4A37BF-E903-6EF2-E9FC-8D5FD1CC2CD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38200" y="1935480"/>
            <a:ext cx="5303520" cy="3810000"/>
          </a:xfrm>
        </p:spPr>
        <p:txBody>
          <a:bodyPr vert="horz" wrap="square" lIns="0" tIns="12700" rIns="0" bIns="0" rtlCol="0">
            <a:noAutofit/>
          </a:bodyPr>
          <a:lstStyle/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proyecto Data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surge como respuesta a la necesidad de la Escuela de Fútbol Cantera Patriota SB de mejorar la organización de su información, ya que el manejo manual ha generado desorden, pérdida de datos y dificultad para dar seguimiento al proceso deportivo.</a:t>
            </a:r>
          </a:p>
          <a:p>
            <a:pPr algn="just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 esta herramienta se busca centralizar la información y facilitar el trabajo de entrenadores y directivos, ofreciendo datos claros que apoyen la toma de decisiones. Al mismo tiempo, permitirá un mejor seguimiento del rendimiento de los jugadores, fortaleciendo tanto su formación deportiva como su desarrollo personal.</a:t>
            </a:r>
          </a:p>
        </p:txBody>
      </p:sp>
      <p:pic>
        <p:nvPicPr>
          <p:cNvPr id="3074" name="Picture 2" descr="1.4.- Justificación y Delimitación | PROYECTOS EDUCATIVOS CR">
            <a:extLst>
              <a:ext uri="{FF2B5EF4-FFF2-40B4-BE49-F238E27FC236}">
                <a16:creationId xmlns:a16="http://schemas.microsoft.com/office/drawing/2014/main" id="{A5AD0F72-DBE2-9DDA-0809-5FF772C9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7000"/>
                    </a14:imgEffect>
                    <a14:imgEffect>
                      <a14:colorTemperature colorTemp="3884"/>
                    </a14:imgEffect>
                    <a14:imgEffect>
                      <a14:saturation sat="264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40" r="2" b="12446"/>
          <a:stretch>
            <a:fillRect/>
          </a:stretch>
        </p:blipFill>
        <p:spPr bwMode="auto">
          <a:xfrm>
            <a:off x="6278880" y="1577340"/>
            <a:ext cx="5303520" cy="4526280"/>
          </a:xfrm>
          <a:prstGeom prst="rect">
            <a:avLst/>
          </a:prstGeom>
          <a:solidFill>
            <a:srgbClr val="FFFFFF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4EA3628-CB00-6AE5-03AA-AC79751A8A54}"/>
              </a:ext>
            </a:extLst>
          </p:cNvPr>
          <p:cNvSpPr/>
          <p:nvPr/>
        </p:nvSpPr>
        <p:spPr>
          <a:xfrm>
            <a:off x="1407720" y="1613916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E228867-616C-55AB-23AD-683F628EC235}"/>
              </a:ext>
            </a:extLst>
          </p:cNvPr>
          <p:cNvSpPr txBox="1">
            <a:spLocks/>
          </p:cNvSpPr>
          <p:nvPr/>
        </p:nvSpPr>
        <p:spPr>
          <a:xfrm>
            <a:off x="1407720" y="851236"/>
            <a:ext cx="46523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Justificación</a:t>
            </a:r>
            <a:br>
              <a:rPr lang="es-MX" spc="-10" dirty="0">
                <a:solidFill>
                  <a:srgbClr val="4D4D4C"/>
                </a:solidFill>
              </a:rPr>
            </a:br>
            <a:endParaRPr lang="es-MX" spc="-10" dirty="0">
              <a:solidFill>
                <a:srgbClr val="4D4D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5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659</Words>
  <Application>Microsoft Office PowerPoint</Application>
  <PresentationFormat>Panorámica</PresentationFormat>
  <Paragraphs>59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DataGoal</vt:lpstr>
      <vt:lpstr>Presentación de PowerPoint</vt:lpstr>
      <vt:lpstr>Sistema de información para la gestión y análisis de datos deportivos en la escuela de fútbol CANTERA PATRIOTA SB</vt:lpstr>
      <vt:lpstr>FORMULACIÓN DEL PROYECTO </vt:lpstr>
      <vt:lpstr>Objetivo General  </vt:lpstr>
      <vt:lpstr>Objetivos Específicos</vt:lpstr>
      <vt:lpstr>Pregunta Problema </vt:lpstr>
      <vt:lpstr>Alcance del Proyecto  </vt:lpstr>
      <vt:lpstr>Justificación  </vt:lpstr>
      <vt:lpstr>Diagrama de procesos</vt:lpstr>
      <vt:lpstr>Presentación de PowerPoint</vt:lpstr>
      <vt:lpstr>Técnicas de recolección de información y análisis de resultados</vt:lpstr>
      <vt:lpstr>Técnica de recolección de información y Análisis de resultados </vt:lpstr>
      <vt:lpstr>Historias de usuario y Diagramas de caso de uso</vt:lpstr>
      <vt:lpstr>Presentación de PowerPoint</vt:lpstr>
      <vt:lpstr>Presentación de PowerPoint</vt:lpstr>
      <vt:lpstr>Mockups y  Sistema de control</vt:lpstr>
      <vt:lpstr>Presentación de PowerPoint</vt:lpstr>
      <vt:lpstr>Sistema de control de versiones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DataGoal</dc:title>
  <dc:creator>APRENDIZ</dc:creator>
  <cp:lastModifiedBy>Carlos Melendez Correa</cp:lastModifiedBy>
  <cp:revision>19</cp:revision>
  <dcterms:created xsi:type="dcterms:W3CDTF">2025-08-19T11:36:00Z</dcterms:created>
  <dcterms:modified xsi:type="dcterms:W3CDTF">2025-10-03T03:27:39Z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2025-08-19T00:00:00Z</vt:filetime>
  </property>
</Properties>
</file>