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6" r:id="rId2"/>
    <p:sldId id="274" r:id="rId3"/>
    <p:sldId id="281" r:id="rId4"/>
    <p:sldId id="272" r:id="rId5"/>
    <p:sldId id="273" r:id="rId6"/>
    <p:sldId id="275" r:id="rId7"/>
    <p:sldId id="268" r:id="rId8"/>
    <p:sldId id="276" r:id="rId9"/>
    <p:sldId id="277" r:id="rId10"/>
    <p:sldId id="278" r:id="rId11"/>
    <p:sldId id="269" r:id="rId12"/>
    <p:sldId id="258" r:id="rId13"/>
    <p:sldId id="262" r:id="rId14"/>
    <p:sldId id="285" r:id="rId15"/>
    <p:sldId id="286" r:id="rId16"/>
    <p:sldId id="259" r:id="rId17"/>
    <p:sldId id="261" r:id="rId18"/>
    <p:sldId id="282" r:id="rId19"/>
    <p:sldId id="283" r:id="rId20"/>
    <p:sldId id="284" r:id="rId21"/>
    <p:sldId id="267" r:id="rId22"/>
    <p:sldId id="256" r:id="rId23"/>
    <p:sldId id="263" r:id="rId24"/>
    <p:sldId id="257" r:id="rId25"/>
    <p:sldId id="270" r:id="rId26"/>
    <p:sldId id="271" r:id="rId2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E0265-69E0-402A-B275-BB0B7DEA2C1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AB937-C6ED-4E2B-88C9-59BD72865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39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1371-4594-4F0E-BB1F-F1AF5AE20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B6E7E-B5FB-43AC-A821-449410EF8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4574A-5356-464C-967F-BBF2E824E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7E32-8C5D-485E-A55A-2BA3835085F1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161BF-94CF-4426-8276-9E97E786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D6101-2656-46CC-91EE-8CB1240E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27119-9D9B-4F8C-9FD5-64EEE51F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9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2AAA6-A431-4E14-964E-7EC4BAE2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A4C9D-5A9B-4D28-BB1F-C262F811B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6A0B2-7577-4A5D-83D2-A078DEC4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7E32-8C5D-485E-A55A-2BA3835085F1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032CB-A2E4-437C-9495-B9E91E71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5E4DE-F54E-4898-AAB2-1B9EACAD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27119-9D9B-4F8C-9FD5-64EEE51F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5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1C79DA-022E-43DC-9E25-01EFE2361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C667C-96FF-440D-B4AC-897B66204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F55E8-6E0A-4008-AE37-1FEC57F7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7E32-8C5D-485E-A55A-2BA3835085F1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D8BB3-6B64-413E-97ED-1D50FBE4F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5A61-0478-4792-8039-C6AFCA13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27119-9D9B-4F8C-9FD5-64EEE51F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2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3C45-326A-45EE-B8E1-1E463A79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F3895-016A-44A4-AB7F-5D83C3851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19068-48B9-4CF7-82B8-7FB44024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7E32-8C5D-485E-A55A-2BA3835085F1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E38B5-7349-4447-9C56-6C561541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D471A-3DAE-4265-BF76-F136797E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27119-9D9B-4F8C-9FD5-64EEE51F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5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E098-5FA7-4DEE-93EC-36AC1B96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50407-5DAC-4981-BB8A-705CB6DC2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EAD0D-7EBA-4101-9CFD-DF0DAAE2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7E32-8C5D-485E-A55A-2BA3835085F1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44545-F0CC-43F0-A63D-D56E2130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E665C-D7A0-42DD-B606-D0EB91EC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27119-9D9B-4F8C-9FD5-64EEE51F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6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AEB50-4DC5-42A7-AAB1-DE6B7AB9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BF4F9-4C0A-4074-AF30-0EC8FA38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FDCC8-F728-4DAD-BA1F-4353B03BB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D0AB3-6E40-4365-9A60-DD74D284A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7E32-8C5D-485E-A55A-2BA3835085F1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7E54D-CD34-4B34-BFA9-FCFA3C95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4421B-880F-471F-AA21-9D2FB9BA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27119-9D9B-4F8C-9FD5-64EEE51F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5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FB6E-2751-4239-A9EC-9A497AD5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19D0A-778E-40C2-9807-E97911521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9F249-66FC-45B5-AB5E-4CD61005A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14402-F1CC-4A12-9446-A8EED4F679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D3BA9C-0CC8-4C8C-A04C-2780D782A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340652-602A-4AC6-B246-8E41EC7B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7E32-8C5D-485E-A55A-2BA3835085F1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6D842B-A9D5-4E12-9844-9EB640D5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17B430-2FF7-48F3-914D-69ED68F0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27119-9D9B-4F8C-9FD5-64EEE51F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705A-AC16-41FB-8AD8-00F1AC89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AECE52-87C5-4CE1-BACE-E96BE87C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7E32-8C5D-485E-A55A-2BA3835085F1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24A00-253D-4884-9BF7-1D83F4F4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3AC6D-2CB8-434D-B296-E550A845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27119-9D9B-4F8C-9FD5-64EEE51F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7270DE-E61E-47C6-A924-0508DD9E9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7E32-8C5D-485E-A55A-2BA3835085F1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1B742-50FF-4B17-94A2-C6058FF8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9879C-54D5-4BBE-BF38-6CB7A0CC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27119-9D9B-4F8C-9FD5-64EEE51F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6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DBA6-45FB-4942-86D2-9617A15FE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0D376-A722-4577-A07D-0C19C0AC5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1D489-E7E2-499C-8C03-666896BEA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0936B-B663-4372-8CAF-D0397AF4A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7E32-8C5D-485E-A55A-2BA3835085F1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953B6-7BB4-4018-B1AF-C0D6DAA4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A5184-F13C-4E32-8D38-A3B99AE7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27119-9D9B-4F8C-9FD5-64EEE51F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5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DEB8-3F9B-47A9-9701-0DDE336B3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BB90B9-B067-4251-937F-AB3F69B8B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530A0-226C-4252-9A67-F2491234E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377E5-B39B-4CC9-8F68-21615A76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7E32-8C5D-485E-A55A-2BA3835085F1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77CFE-9C0A-43EE-9A2E-AD9C5991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43A75-5F89-4151-9074-D13EAB73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27119-9D9B-4F8C-9FD5-64EEE51F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6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1FB6FD-8DD2-477D-9EB2-5C64C4DB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79EA7-69E2-4121-8DE5-896FAE874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34D24-5FCE-4862-BDFF-4FCAA5FB1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67E32-8C5D-485E-A55A-2BA3835085F1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4C260-A386-4C64-B050-596034E9F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4E31F-8E2E-466C-BBFF-097844574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27119-9D9B-4F8C-9FD5-64EEE51F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4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025171-B1F3-43DF-A507-5ADE24BF6304}"/>
              </a:ext>
            </a:extLst>
          </p:cNvPr>
          <p:cNvSpPr txBox="1"/>
          <p:nvPr/>
        </p:nvSpPr>
        <p:spPr>
          <a:xfrm>
            <a:off x="1654110" y="2208628"/>
            <a:ext cx="7895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project is called </a:t>
            </a:r>
            <a:r>
              <a:rPr lang="en-US" sz="2400" dirty="0" err="1"/>
              <a:t>Natours</a:t>
            </a:r>
            <a:endParaRPr lang="en-US" sz="2400" dirty="0"/>
          </a:p>
          <a:p>
            <a:r>
              <a:rPr lang="en-US" sz="2400" dirty="0"/>
              <a:t>It is a website for a company that offers tours in the nature </a:t>
            </a:r>
          </a:p>
          <a:p>
            <a:endParaRPr lang="en-US" sz="2400" dirty="0"/>
          </a:p>
          <a:p>
            <a:r>
              <a:rPr lang="en-US" sz="2400" dirty="0"/>
              <a:t>So lets take a look at the web page</a:t>
            </a:r>
          </a:p>
          <a:p>
            <a:endParaRPr lang="en-US" sz="2400" dirty="0"/>
          </a:p>
          <a:p>
            <a:r>
              <a:rPr lang="en-US" sz="2400" dirty="0"/>
              <a:t>The whole web page was made with pure CSS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7BCBDF-2FA0-4CBB-B42B-5358C89A0AE9}"/>
              </a:ext>
            </a:extLst>
          </p:cNvPr>
          <p:cNvSpPr txBox="1"/>
          <p:nvPr/>
        </p:nvSpPr>
        <p:spPr>
          <a:xfrm>
            <a:off x="1354238" y="717630"/>
            <a:ext cx="84685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B0F0"/>
                </a:solidFill>
                <a:latin typeface="Arial Black" panose="020B0A04020102020204" pitchFamily="34" charset="0"/>
              </a:rPr>
              <a:t>Presentation of the web page</a:t>
            </a:r>
          </a:p>
        </p:txBody>
      </p:sp>
    </p:spTree>
    <p:extLst>
      <p:ext uri="{BB962C8B-B14F-4D97-AF65-F5344CB8AC3E}">
        <p14:creationId xmlns:p14="http://schemas.microsoft.com/office/powerpoint/2010/main" val="2784673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8D69A3-8A22-4206-938C-346DD61F9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360" y="961732"/>
            <a:ext cx="1733550" cy="3038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647EE6-90E5-4CA7-8A3C-FBA33AD42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636" y="961732"/>
            <a:ext cx="3724275" cy="5581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325AD5-37DE-4BFC-95F4-677038635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85" y="961732"/>
            <a:ext cx="4436902" cy="5361256"/>
          </a:xfrm>
          <a:prstGeom prst="rect">
            <a:avLst/>
          </a:prstGeom>
        </p:spPr>
      </p:pic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38B1EC51-4D86-4570-B213-8424BC740889}"/>
              </a:ext>
            </a:extLst>
          </p:cNvPr>
          <p:cNvSpPr/>
          <p:nvPr/>
        </p:nvSpPr>
        <p:spPr>
          <a:xfrm flipH="1">
            <a:off x="8539089" y="112542"/>
            <a:ext cx="1624672" cy="74558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E6E02C23-E7C6-4FD5-AFF9-149779BC5F25}"/>
              </a:ext>
            </a:extLst>
          </p:cNvPr>
          <p:cNvSpPr/>
          <p:nvPr/>
        </p:nvSpPr>
        <p:spPr>
          <a:xfrm flipH="1">
            <a:off x="4077286" y="112542"/>
            <a:ext cx="1624672" cy="74558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834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381E27-D05A-4134-A91F-E2A32961B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124" y="684187"/>
            <a:ext cx="2994638" cy="11868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735171-7C50-4B9A-8847-302D1B532B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393"/>
          <a:stretch/>
        </p:blipFill>
        <p:spPr>
          <a:xfrm>
            <a:off x="669910" y="2246433"/>
            <a:ext cx="4633610" cy="28742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DAFA03-C9AF-4EEF-8C06-6912AA91F0E7}"/>
              </a:ext>
            </a:extLst>
          </p:cNvPr>
          <p:cNvSpPr txBox="1"/>
          <p:nvPr/>
        </p:nvSpPr>
        <p:spPr>
          <a:xfrm>
            <a:off x="5865165" y="2136338"/>
            <a:ext cx="57484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ABSTRACT: Code that doesn’t go to any CSS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Variables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Mixins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BASE: Put the basic definitions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COMPONENTS: One file for each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LAYOUT: Define the layout of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PAGES: Styles for specific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THEMES: If want to implement different visual themes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Vendors: where all third party CSS goes</a:t>
            </a:r>
          </a:p>
        </p:txBody>
      </p:sp>
    </p:spTree>
    <p:extLst>
      <p:ext uri="{BB962C8B-B14F-4D97-AF65-F5344CB8AC3E}">
        <p14:creationId xmlns:p14="http://schemas.microsoft.com/office/powerpoint/2010/main" val="9952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DD5080-581B-4357-83B7-0F53DB8F5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29" y="702692"/>
            <a:ext cx="8982075" cy="2171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E13836-4C80-48D0-A896-FCDBA5C8D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965" y="3154623"/>
            <a:ext cx="7971020" cy="16579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A16C98-3D47-47AD-A5BE-6F51DEB75CAB}"/>
              </a:ext>
            </a:extLst>
          </p:cNvPr>
          <p:cNvSpPr/>
          <p:nvPr/>
        </p:nvSpPr>
        <p:spPr>
          <a:xfrm>
            <a:off x="2814089" y="5184436"/>
            <a:ext cx="34960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Grid system</a:t>
            </a:r>
            <a:endParaRPr lang="en-US" sz="5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F92699-17B7-4770-9543-8360BB802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8214" y="5092826"/>
            <a:ext cx="3183329" cy="144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726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462695-91E8-445A-9722-65345427C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07" y="0"/>
            <a:ext cx="119579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22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123468-9057-4CF0-8B4F-242DF0648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92" y="588645"/>
            <a:ext cx="6943725" cy="552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AAB260-C407-4C45-A593-52822D353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520" y="588645"/>
            <a:ext cx="4038600" cy="561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E74576-6ABC-4C54-A4D8-E3384A299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770" y="2323129"/>
            <a:ext cx="5848350" cy="2352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299C3C-6EA0-4DD3-812F-E6871E33FF95}"/>
              </a:ext>
            </a:extLst>
          </p:cNvPr>
          <p:cNvSpPr txBox="1"/>
          <p:nvPr/>
        </p:nvSpPr>
        <p:spPr>
          <a:xfrm>
            <a:off x="1294228" y="1547446"/>
            <a:ext cx="257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 QUERY MANAGER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CCE562-83A4-4B4A-A83C-32D14A2C7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592" y="2323129"/>
            <a:ext cx="5067300" cy="2085975"/>
          </a:xfrm>
          <a:prstGeom prst="rect">
            <a:avLst/>
          </a:prstGeom>
        </p:spPr>
      </p:pic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CE94D392-0515-49E9-8D18-2DD15E032C10}"/>
              </a:ext>
            </a:extLst>
          </p:cNvPr>
          <p:cNvSpPr/>
          <p:nvPr/>
        </p:nvSpPr>
        <p:spPr>
          <a:xfrm>
            <a:off x="4515729" y="1350498"/>
            <a:ext cx="2576090" cy="7737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53572A6-A788-4DA9-A2A7-8C561D15DED3}"/>
              </a:ext>
            </a:extLst>
          </p:cNvPr>
          <p:cNvCxnSpPr>
            <a:cxnSpLocks/>
          </p:cNvCxnSpPr>
          <p:nvPr/>
        </p:nvCxnSpPr>
        <p:spPr>
          <a:xfrm flipV="1">
            <a:off x="2391508" y="2333625"/>
            <a:ext cx="5082189" cy="381441"/>
          </a:xfrm>
          <a:prstGeom prst="curved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31568B92-6B08-41E4-8AAF-FC3284E766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167" y="4815455"/>
            <a:ext cx="5038725" cy="4381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4173535-2AD1-4817-872D-6915FC6C45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167" y="5522477"/>
            <a:ext cx="7115175" cy="46672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A63FA6-3D60-491F-8210-75C41DCD68E4}"/>
              </a:ext>
            </a:extLst>
          </p:cNvPr>
          <p:cNvCxnSpPr/>
          <p:nvPr/>
        </p:nvCxnSpPr>
        <p:spPr>
          <a:xfrm>
            <a:off x="1631852" y="2663784"/>
            <a:ext cx="4937760" cy="284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6DF6A5E-ADA2-402C-BAF2-5886CA589AC0}"/>
              </a:ext>
            </a:extLst>
          </p:cNvPr>
          <p:cNvSpPr txBox="1"/>
          <p:nvPr/>
        </p:nvSpPr>
        <p:spPr>
          <a:xfrm>
            <a:off x="6315001" y="4906987"/>
            <a:ext cx="5397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REM OR 1 EM = FONT SIZE FROM THE BROWSER 16PX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F24F3D-928F-4A6A-94A5-2D78F6B2DEDA}"/>
              </a:ext>
            </a:extLst>
          </p:cNvPr>
          <p:cNvSpPr txBox="1"/>
          <p:nvPr/>
        </p:nvSpPr>
        <p:spPr>
          <a:xfrm>
            <a:off x="6670577" y="5203375"/>
            <a:ext cx="5634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EM INSTEAD OF REM THEY TEND T FAIL IN BROWSERS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D69FAF-83E7-469F-880E-E22769C1CE68}"/>
              </a:ext>
            </a:extLst>
          </p:cNvPr>
          <p:cNvSpPr/>
          <p:nvPr/>
        </p:nvSpPr>
        <p:spPr>
          <a:xfrm>
            <a:off x="8145920" y="1361610"/>
            <a:ext cx="20281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Mixins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9593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64DF00-ADFC-4057-9C0A-B36FF9C02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552" y="1811069"/>
            <a:ext cx="7029450" cy="12382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16F546D-5554-4499-9D69-94A47303B252}"/>
              </a:ext>
            </a:extLst>
          </p:cNvPr>
          <p:cNvSpPr/>
          <p:nvPr/>
        </p:nvSpPr>
        <p:spPr>
          <a:xfrm>
            <a:off x="1973630" y="407014"/>
            <a:ext cx="79633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Responsive images in HTML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8818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26C984-3F4F-4EFC-B2C2-BF518A320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5" y="873663"/>
            <a:ext cx="5010150" cy="5448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1B803A-7447-4E48-88EB-9ADD0041936E}"/>
              </a:ext>
            </a:extLst>
          </p:cNvPr>
          <p:cNvSpPr txBox="1"/>
          <p:nvPr/>
        </p:nvSpPr>
        <p:spPr>
          <a:xfrm>
            <a:off x="2082018" y="506437"/>
            <a:ext cx="733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Asi</a:t>
            </a:r>
            <a:r>
              <a:rPr lang="en-US" dirty="0"/>
              <a:t> </a:t>
            </a:r>
            <a:r>
              <a:rPr lang="en-US" dirty="0" err="1"/>
              <a:t>arregle</a:t>
            </a:r>
            <a:r>
              <a:rPr lang="en-US" dirty="0"/>
              <a:t> el </a:t>
            </a:r>
            <a:r>
              <a:rPr lang="en-US" dirty="0" err="1"/>
              <a:t>tema</a:t>
            </a:r>
            <a:r>
              <a:rPr lang="en-US" dirty="0"/>
              <a:t> del </a:t>
            </a:r>
            <a:r>
              <a:rPr lang="en-US" dirty="0" err="1"/>
              <a:t>efecto</a:t>
            </a:r>
            <a:r>
              <a:rPr lang="en-US" dirty="0"/>
              <a:t> que no me </a:t>
            </a:r>
            <a:r>
              <a:rPr lang="en-US" dirty="0" err="1"/>
              <a:t>gustama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cambio</a:t>
            </a:r>
            <a:r>
              <a:rPr lang="en-US" dirty="0"/>
              <a:t> de los index</a:t>
            </a:r>
          </a:p>
        </p:txBody>
      </p:sp>
    </p:spTree>
    <p:extLst>
      <p:ext uri="{BB962C8B-B14F-4D97-AF65-F5344CB8AC3E}">
        <p14:creationId xmlns:p14="http://schemas.microsoft.com/office/powerpoint/2010/main" val="4214125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2BC8FB-FE63-4C7B-B993-57304AA08387}"/>
              </a:ext>
            </a:extLst>
          </p:cNvPr>
          <p:cNvSpPr txBox="1"/>
          <p:nvPr/>
        </p:nvSpPr>
        <p:spPr>
          <a:xfrm>
            <a:off x="4639733" y="1851378"/>
            <a:ext cx="4899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Icon fonts are vectors that no matters how much you zoom in or zoom out you always will see them with a good definition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D8C735-9B43-467D-BA64-2D3336573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53" y="3330110"/>
            <a:ext cx="3981450" cy="2857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57F44D-31EB-4B20-841B-DEFA00EF6419}"/>
              </a:ext>
            </a:extLst>
          </p:cNvPr>
          <p:cNvSpPr/>
          <p:nvPr/>
        </p:nvSpPr>
        <p:spPr>
          <a:xfrm>
            <a:off x="651743" y="519557"/>
            <a:ext cx="47268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Section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1D8CA-24A4-4DCC-A9C9-145ABC5DB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366" y="4315138"/>
            <a:ext cx="6427268" cy="19186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A2CEED-9859-4DBF-8F7F-252BF996A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775" y="2806943"/>
            <a:ext cx="58864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35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C9873A-799F-41D7-A288-837922C2AF96}"/>
              </a:ext>
            </a:extLst>
          </p:cNvPr>
          <p:cNvSpPr/>
          <p:nvPr/>
        </p:nvSpPr>
        <p:spPr>
          <a:xfrm>
            <a:off x="1052784" y="519557"/>
            <a:ext cx="3924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Tours 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A0F99-D58C-4DF7-823C-86CB5867F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85" y="1990221"/>
            <a:ext cx="2287565" cy="2219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80980E-9332-47D7-854F-F959D3A93481}"/>
              </a:ext>
            </a:extLst>
          </p:cNvPr>
          <p:cNvSpPr txBox="1"/>
          <p:nvPr/>
        </p:nvSpPr>
        <p:spPr>
          <a:xfrm>
            <a:off x="854685" y="1442887"/>
            <a:ext cx="283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Set it into the Grid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BB875E-2246-4384-826E-BF645DBC6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685" y="5071989"/>
            <a:ext cx="3257550" cy="990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DF84C7-2D85-4FA7-A1F1-F14F945622ED}"/>
              </a:ext>
            </a:extLst>
          </p:cNvPr>
          <p:cNvSpPr txBox="1"/>
          <p:nvPr/>
        </p:nvSpPr>
        <p:spPr>
          <a:xfrm>
            <a:off x="854685" y="4456248"/>
            <a:ext cx="189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Rotate on Y axis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51901-0CCE-4FEC-A84F-5BA25992A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572" y="2352492"/>
            <a:ext cx="2952750" cy="771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D525BE-63C0-4441-BD01-8E92BA8F75CB}"/>
              </a:ext>
            </a:extLst>
          </p:cNvPr>
          <p:cNvSpPr txBox="1"/>
          <p:nvPr/>
        </p:nvSpPr>
        <p:spPr>
          <a:xfrm>
            <a:off x="4816572" y="1442887"/>
            <a:ext cx="295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Perspective to make the effect looks nice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36FF28-F9A3-42D7-A23D-134B3F8EBC37}"/>
              </a:ext>
            </a:extLst>
          </p:cNvPr>
          <p:cNvSpPr txBox="1"/>
          <p:nvPr/>
        </p:nvSpPr>
        <p:spPr>
          <a:xfrm>
            <a:off x="4740321" y="3244334"/>
            <a:ext cx="3029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Set the position on Y of both faces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B85338-330A-406F-8A95-7EC2FF9B2E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2638" y="2352492"/>
            <a:ext cx="2488597" cy="12862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F538A5-0A1D-40CA-BA19-25423D760360}"/>
              </a:ext>
            </a:extLst>
          </p:cNvPr>
          <p:cNvSpPr txBox="1"/>
          <p:nvPr/>
        </p:nvSpPr>
        <p:spPr>
          <a:xfrm>
            <a:off x="8402638" y="1442887"/>
            <a:ext cx="200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Set its out height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8DC7486-A69F-4528-9025-2C69145756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2638" y="4456248"/>
            <a:ext cx="2802436" cy="19732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4344748-D28A-4C82-8CE5-CF821C9E0628}"/>
              </a:ext>
            </a:extLst>
          </p:cNvPr>
          <p:cNvSpPr txBox="1"/>
          <p:nvPr/>
        </p:nvSpPr>
        <p:spPr>
          <a:xfrm>
            <a:off x="8342866" y="3911409"/>
            <a:ext cx="13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 Animation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50EF100-17D0-4382-AE23-C9D791F3C7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6572" y="4032816"/>
            <a:ext cx="2668612" cy="293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96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49F5E6-470E-462F-B87E-203F7291A053}"/>
              </a:ext>
            </a:extLst>
          </p:cNvPr>
          <p:cNvSpPr/>
          <p:nvPr/>
        </p:nvSpPr>
        <p:spPr>
          <a:xfrm>
            <a:off x="871035" y="519557"/>
            <a:ext cx="42882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stories 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3B2BA-935D-41CF-A5DB-45F9236C3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35" y="1561513"/>
            <a:ext cx="4248419" cy="4593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17BA0A-822D-4DA3-8513-287CAD7BC491}"/>
              </a:ext>
            </a:extLst>
          </p:cNvPr>
          <p:cNvSpPr txBox="1"/>
          <p:nvPr/>
        </p:nvSpPr>
        <p:spPr>
          <a:xfrm>
            <a:off x="5159325" y="4192173"/>
            <a:ext cx="2686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side shape</a:t>
            </a:r>
          </a:p>
          <a:p>
            <a:r>
              <a:rPr lang="en-US" dirty="0"/>
              <a:t>Shape of the circle it self</a:t>
            </a:r>
          </a:p>
          <a:p>
            <a:r>
              <a:rPr lang="en-US" dirty="0"/>
              <a:t>To don’t type  any padding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AE511D-0597-455F-9F04-C87CD7A89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789" y="1463952"/>
            <a:ext cx="50006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4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0F7BB2-678C-4C98-B5D6-83B16514322C}"/>
              </a:ext>
            </a:extLst>
          </p:cNvPr>
          <p:cNvSpPr txBox="1"/>
          <p:nvPr/>
        </p:nvSpPr>
        <p:spPr>
          <a:xfrm>
            <a:off x="2893671" y="1863524"/>
            <a:ext cx="7106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B0F0"/>
                </a:solidFill>
                <a:latin typeface="Arial Black" panose="020B0A04020102020204" pitchFamily="34" charset="0"/>
              </a:rPr>
              <a:t>Quick presentation of the HTML code</a:t>
            </a:r>
          </a:p>
        </p:txBody>
      </p:sp>
    </p:spTree>
    <p:extLst>
      <p:ext uri="{BB962C8B-B14F-4D97-AF65-F5344CB8AC3E}">
        <p14:creationId xmlns:p14="http://schemas.microsoft.com/office/powerpoint/2010/main" val="497317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4CFD6E-FD11-499C-9AD9-CB0D82A57F69}"/>
              </a:ext>
            </a:extLst>
          </p:cNvPr>
          <p:cNvSpPr/>
          <p:nvPr/>
        </p:nvSpPr>
        <p:spPr>
          <a:xfrm>
            <a:off x="1095422" y="519557"/>
            <a:ext cx="38395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 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65630D-86A5-4CB5-B63C-34819159C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883" y="1659035"/>
            <a:ext cx="6858000" cy="2105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473F4B-ECD1-4B12-9F13-218790DAD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96" y="2200996"/>
            <a:ext cx="3495089" cy="12280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FEAFC5-2207-48C9-91C5-BB3980D76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896" y="4251366"/>
            <a:ext cx="47910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57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5DB3BE-2C11-4FDA-BF4D-6D37574F9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43" y="1170109"/>
            <a:ext cx="5673252" cy="855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DF240F-3D80-470E-88CC-46755605C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643" y="3335423"/>
            <a:ext cx="4783382" cy="5681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F4612E-0E78-47E2-8167-5200A2338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643" y="3903564"/>
            <a:ext cx="5681398" cy="9286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397CE3-27D1-445A-954D-51F33BEBB819}"/>
              </a:ext>
            </a:extLst>
          </p:cNvPr>
          <p:cNvSpPr txBox="1"/>
          <p:nvPr/>
        </p:nvSpPr>
        <p:spPr>
          <a:xfrm>
            <a:off x="1984643" y="2321169"/>
            <a:ext cx="6294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layout the webpage  can be found different components </a:t>
            </a:r>
          </a:p>
          <a:p>
            <a:r>
              <a:rPr lang="en-US" dirty="0"/>
              <a:t>Because they have couple of advantages such as:</a:t>
            </a:r>
          </a:p>
        </p:txBody>
      </p:sp>
    </p:spTree>
    <p:extLst>
      <p:ext uri="{BB962C8B-B14F-4D97-AF65-F5344CB8AC3E}">
        <p14:creationId xmlns:p14="http://schemas.microsoft.com/office/powerpoint/2010/main" val="728819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476204-32EE-4B50-8382-2717118FE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638175"/>
            <a:ext cx="972502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11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4500-EE5B-4844-B613-FFA838E9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Graceful degradation </a:t>
            </a:r>
          </a:p>
        </p:txBody>
      </p:sp>
    </p:spTree>
    <p:extLst>
      <p:ext uri="{BB962C8B-B14F-4D97-AF65-F5344CB8AC3E}">
        <p14:creationId xmlns:p14="http://schemas.microsoft.com/office/powerpoint/2010/main" val="1823344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94B5E2-02A0-47E5-AB4A-A4A058DFA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560" y="2053883"/>
            <a:ext cx="9200095" cy="16276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67EF71-D35F-40D4-80CB-26DDC8024F0C}"/>
              </a:ext>
            </a:extLst>
          </p:cNvPr>
          <p:cNvSpPr txBox="1"/>
          <p:nvPr/>
        </p:nvSpPr>
        <p:spPr>
          <a:xfrm>
            <a:off x="3478005" y="604911"/>
            <a:ext cx="48192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Correr</a:t>
            </a:r>
            <a:r>
              <a:rPr lang="en-US" sz="4000" dirty="0"/>
              <a:t> sass </a:t>
            </a:r>
            <a:r>
              <a:rPr lang="en-US" sz="4000" dirty="0" err="1"/>
              <a:t>en</a:t>
            </a:r>
            <a:r>
              <a:rPr lang="en-US" sz="4000" dirty="0"/>
              <a:t> </a:t>
            </a:r>
            <a:r>
              <a:rPr lang="en-US" sz="4000" dirty="0" err="1"/>
              <a:t>consola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73721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8E8F7-DD9B-4472-9ED7-1459393A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55D1D-F0B8-448A-9432-1A2D19337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4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9D4A-85D7-493E-A469-8BF674B9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3C2D9-BE36-42C5-8C46-6176C6662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6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A1DB2F-A4A2-4253-989B-C72C05729B3C}"/>
              </a:ext>
            </a:extLst>
          </p:cNvPr>
          <p:cNvSpPr txBox="1"/>
          <p:nvPr/>
        </p:nvSpPr>
        <p:spPr>
          <a:xfrm>
            <a:off x="1802980" y="2697903"/>
            <a:ext cx="85860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Now I’m </a:t>
            </a:r>
            <a:r>
              <a:rPr lang="en-US" sz="4000" dirty="0" err="1"/>
              <a:t>gonna</a:t>
            </a:r>
            <a:r>
              <a:rPr lang="en-US" sz="4000" dirty="0"/>
              <a:t> tell you the most relevant stuff of the project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644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7013E9-6DA2-41E9-90D3-A2A415876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74" y="57780"/>
            <a:ext cx="1542345" cy="15423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0FF3E4-A849-4AA4-8219-E23EF961A3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154"/>
          <a:stretch/>
        </p:blipFill>
        <p:spPr>
          <a:xfrm>
            <a:off x="388499" y="4150888"/>
            <a:ext cx="5900741" cy="12705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701851-7FA1-4860-ACF4-7D54E6C3437A}"/>
              </a:ext>
            </a:extLst>
          </p:cNvPr>
          <p:cNvSpPr txBox="1"/>
          <p:nvPr/>
        </p:nvSpPr>
        <p:spPr>
          <a:xfrm>
            <a:off x="6800243" y="4008655"/>
            <a:ext cx="288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That’s what I am using SASS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C85B86-0986-454E-819F-1DA1F7310742}"/>
              </a:ext>
            </a:extLst>
          </p:cNvPr>
          <p:cNvSpPr txBox="1"/>
          <p:nvPr/>
        </p:nvSpPr>
        <p:spPr>
          <a:xfrm>
            <a:off x="3376726" y="6078767"/>
            <a:ext cx="163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whole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D1C52E-85AD-49F5-AF4B-3DBC1CE57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3178" y="250132"/>
            <a:ext cx="5372100" cy="3752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ABFC55-E6FE-437C-8AD0-20D85075C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351" y="471471"/>
            <a:ext cx="4791075" cy="33147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2997BC9-E537-4328-9863-269E8623713A}"/>
              </a:ext>
            </a:extLst>
          </p:cNvPr>
          <p:cNvSpPr/>
          <p:nvPr/>
        </p:nvSpPr>
        <p:spPr>
          <a:xfrm rot="8518209">
            <a:off x="7964554" y="3534648"/>
            <a:ext cx="1128022" cy="18244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DDDD19C-7302-429B-BE17-B59F0B512C08}"/>
              </a:ext>
            </a:extLst>
          </p:cNvPr>
          <p:cNvSpPr/>
          <p:nvPr/>
        </p:nvSpPr>
        <p:spPr>
          <a:xfrm rot="10398158">
            <a:off x="3640266" y="4273002"/>
            <a:ext cx="2899765" cy="25045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A46A3E-F364-4A66-AEC3-5C805E177C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1346" y="4766974"/>
            <a:ext cx="2609850" cy="15049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074D354-C673-4574-AF96-EDA045384C3C}"/>
              </a:ext>
            </a:extLst>
          </p:cNvPr>
          <p:cNvSpPr/>
          <p:nvPr/>
        </p:nvSpPr>
        <p:spPr>
          <a:xfrm>
            <a:off x="6633395" y="5334632"/>
            <a:ext cx="138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Gives to CSS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DC13F0-8D11-41CF-A846-F4AB577A8B8A}"/>
              </a:ext>
            </a:extLst>
          </p:cNvPr>
          <p:cNvSpPr/>
          <p:nvPr/>
        </p:nvSpPr>
        <p:spPr>
          <a:xfrm>
            <a:off x="8771346" y="6447745"/>
            <a:ext cx="1486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and easy way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3853F2-9C72-472B-9B22-7956DF758609}"/>
              </a:ext>
            </a:extLst>
          </p:cNvPr>
          <p:cNvSpPr/>
          <p:nvPr/>
        </p:nvSpPr>
        <p:spPr>
          <a:xfrm>
            <a:off x="5970342" y="5902592"/>
            <a:ext cx="1090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distribute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383B9B-C746-40BB-8F14-82EA09D04699}"/>
              </a:ext>
            </a:extLst>
          </p:cNvPr>
          <p:cNvSpPr/>
          <p:nvPr/>
        </p:nvSpPr>
        <p:spPr>
          <a:xfrm>
            <a:off x="5957256" y="6303981"/>
            <a:ext cx="975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organize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40043E3-2D9F-407C-9CEE-1140B0AEF907}"/>
              </a:ext>
            </a:extLst>
          </p:cNvPr>
          <p:cNvCxnSpPr>
            <a:cxnSpLocks/>
          </p:cNvCxnSpPr>
          <p:nvPr/>
        </p:nvCxnSpPr>
        <p:spPr>
          <a:xfrm>
            <a:off x="1145833" y="5376807"/>
            <a:ext cx="5420642" cy="160586"/>
          </a:xfrm>
          <a:prstGeom prst="bentConnector3">
            <a:avLst>
              <a:gd name="adj1" fmla="val 1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D8F5E7-529B-4DAA-892A-D110AF827C98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8014222" y="5519298"/>
            <a:ext cx="757124" cy="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CDFA4-7AF1-4587-9B42-C22574110399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7060449" y="6069163"/>
            <a:ext cx="1582843" cy="1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62860F-3BE6-4FF2-B52E-1AE46F3813CE}"/>
              </a:ext>
            </a:extLst>
          </p:cNvPr>
          <p:cNvCxnSpPr>
            <a:cxnSpLocks/>
            <a:stCxn id="12" idx="1"/>
            <a:endCxn id="15" idx="3"/>
          </p:cNvCxnSpPr>
          <p:nvPr/>
        </p:nvCxnSpPr>
        <p:spPr>
          <a:xfrm flipH="1" flipV="1">
            <a:off x="6932395" y="6488647"/>
            <a:ext cx="1838951" cy="143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BCA517-12F0-4448-93DA-3796E3F9E0EA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5013392" y="6106945"/>
            <a:ext cx="1008252" cy="15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D8F321-894D-4BB9-8144-C8D282811AA3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5142228" y="6366885"/>
            <a:ext cx="815028" cy="121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41D8231-71AF-40B1-8EC1-C7E9C0641DDC}"/>
              </a:ext>
            </a:extLst>
          </p:cNvPr>
          <p:cNvSpPr/>
          <p:nvPr/>
        </p:nvSpPr>
        <p:spPr>
          <a:xfrm>
            <a:off x="7060449" y="292352"/>
            <a:ext cx="136902" cy="1791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78267A-4B75-46BC-852C-062316B72EFD}"/>
              </a:ext>
            </a:extLst>
          </p:cNvPr>
          <p:cNvSpPr txBox="1"/>
          <p:nvPr/>
        </p:nvSpPr>
        <p:spPr>
          <a:xfrm>
            <a:off x="6058486" y="194472"/>
            <a:ext cx="121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some</a:t>
            </a:r>
          </a:p>
        </p:txBody>
      </p:sp>
    </p:spTree>
    <p:extLst>
      <p:ext uri="{BB962C8B-B14F-4D97-AF65-F5344CB8AC3E}">
        <p14:creationId xmlns:p14="http://schemas.microsoft.com/office/powerpoint/2010/main" val="56279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B8CB7D-4AD5-4568-9EA1-4E0236D60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476375"/>
            <a:ext cx="87630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57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B168CF-B227-4462-9C2E-EB1CA6E131CA}"/>
              </a:ext>
            </a:extLst>
          </p:cNvPr>
          <p:cNvSpPr txBox="1"/>
          <p:nvPr/>
        </p:nvSpPr>
        <p:spPr>
          <a:xfrm>
            <a:off x="1481559" y="1770927"/>
            <a:ext cx="7546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Talking about syntaxis, there are actually to ways of type of SASS,</a:t>
            </a:r>
          </a:p>
          <a:p>
            <a:r>
              <a:rPr lang="en-US" dirty="0"/>
              <a:t> The differences are the way are typed</a:t>
            </a:r>
          </a:p>
          <a:p>
            <a:r>
              <a:rPr lang="en-US" dirty="0"/>
              <a:t>The one that I am using in this project is </a:t>
            </a:r>
            <a:r>
              <a:rPr lang="en-US" dirty="0">
                <a:solidFill>
                  <a:srgbClr val="00B0F0"/>
                </a:solidFill>
              </a:rPr>
              <a:t>SCSS</a:t>
            </a:r>
            <a:r>
              <a:rPr lang="en-US" dirty="0"/>
              <a:t> which stands for sassy(fresh) CSS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256D52-6F1C-4400-B4C2-72ADC422D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59" y="3341077"/>
            <a:ext cx="2691553" cy="20046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979B2F-B717-4FDD-A2D9-D3C1130AA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358" y="3341077"/>
            <a:ext cx="2973095" cy="239579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59CF29D-E7C6-4E92-A375-E1CF386A3EAD}"/>
              </a:ext>
            </a:extLst>
          </p:cNvPr>
          <p:cNvSpPr/>
          <p:nvPr/>
        </p:nvSpPr>
        <p:spPr>
          <a:xfrm rot="10398158">
            <a:off x="7726437" y="4042195"/>
            <a:ext cx="1339024" cy="614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4C6451-F738-4BC4-A9EE-8D93992245C7}"/>
              </a:ext>
            </a:extLst>
          </p:cNvPr>
          <p:cNvSpPr/>
          <p:nvPr/>
        </p:nvSpPr>
        <p:spPr>
          <a:xfrm>
            <a:off x="9422890" y="4181482"/>
            <a:ext cx="222515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permit the use of nesting </a:t>
            </a:r>
          </a:p>
        </p:txBody>
      </p:sp>
    </p:spTree>
    <p:extLst>
      <p:ext uri="{BB962C8B-B14F-4D97-AF65-F5344CB8AC3E}">
        <p14:creationId xmlns:p14="http://schemas.microsoft.com/office/powerpoint/2010/main" val="344413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79C9D1-CB78-4305-92D4-D49A8D0A9900}"/>
              </a:ext>
            </a:extLst>
          </p:cNvPr>
          <p:cNvSpPr/>
          <p:nvPr/>
        </p:nvSpPr>
        <p:spPr>
          <a:xfrm>
            <a:off x="484265" y="294474"/>
            <a:ext cx="15167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979CE4-ECAA-4201-BC82-384C8703C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59" y="1437175"/>
            <a:ext cx="4467225" cy="4667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04A1AC-F888-4BC3-AF32-EE635B772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083" y="1394312"/>
            <a:ext cx="5819775" cy="552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E1247C-0802-4CB8-9F73-621E7B91E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766" y="2123271"/>
            <a:ext cx="71723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28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8B9BBD-2A32-45CD-BE85-66DC563E9761}"/>
              </a:ext>
            </a:extLst>
          </p:cNvPr>
          <p:cNvSpPr txBox="1"/>
          <p:nvPr/>
        </p:nvSpPr>
        <p:spPr>
          <a:xfrm>
            <a:off x="1250499" y="925341"/>
            <a:ext cx="941281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NOW,</a:t>
            </a:r>
          </a:p>
          <a:p>
            <a:endParaRPr lang="en-US" dirty="0"/>
          </a:p>
          <a:p>
            <a:r>
              <a:rPr lang="en-US" dirty="0"/>
              <a:t> The browser only understands CSS pure code, so it is necessary to convert SASS into pure CSS code and for that I am using   </a:t>
            </a: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NPM</a:t>
            </a:r>
          </a:p>
          <a:p>
            <a:endParaRPr lang="en-US" dirty="0"/>
          </a:p>
          <a:p>
            <a:r>
              <a:rPr lang="en-US" b="1" dirty="0"/>
              <a:t>N</a:t>
            </a:r>
            <a:r>
              <a:rPr lang="en-US" dirty="0"/>
              <a:t>ode </a:t>
            </a:r>
            <a:r>
              <a:rPr lang="en-US" b="1" dirty="0"/>
              <a:t>P</a:t>
            </a:r>
            <a:r>
              <a:rPr lang="en-US" dirty="0"/>
              <a:t>ackage </a:t>
            </a:r>
            <a:r>
              <a:rPr lang="en-US" b="1" dirty="0"/>
              <a:t>M</a:t>
            </a:r>
            <a:r>
              <a:rPr lang="en-US" dirty="0"/>
              <a:t>anager, I compile SASS locally by using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1DDBAD-E730-4D61-B4A1-AD28E9FBA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419" y="2421664"/>
            <a:ext cx="3971205" cy="119311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857FD3-7096-4614-A5A3-D94CF44D6EFA}"/>
              </a:ext>
            </a:extLst>
          </p:cNvPr>
          <p:cNvCxnSpPr/>
          <p:nvPr/>
        </p:nvCxnSpPr>
        <p:spPr>
          <a:xfrm>
            <a:off x="6302326" y="2855742"/>
            <a:ext cx="407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684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134509-7A8F-4716-A518-F0796C7EC5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511"/>
          <a:stretch/>
        </p:blipFill>
        <p:spPr>
          <a:xfrm>
            <a:off x="928350" y="1617168"/>
            <a:ext cx="6583798" cy="42771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A99AD8-87AD-4B89-8AFF-7CB932EE1568}"/>
              </a:ext>
            </a:extLst>
          </p:cNvPr>
          <p:cNvSpPr/>
          <p:nvPr/>
        </p:nvSpPr>
        <p:spPr>
          <a:xfrm>
            <a:off x="1275171" y="238203"/>
            <a:ext cx="64517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Firstable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1" dirty="0" err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</a:rPr>
              <a:t>package.json</a:t>
            </a:r>
            <a:endParaRPr lang="en-US" sz="5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68DAD6-F2C4-49CB-A3FB-AD2A10E9F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754" y="2112175"/>
            <a:ext cx="3971205" cy="1193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F3D96E-9C21-4240-A83C-4A675DAE94CE}"/>
              </a:ext>
            </a:extLst>
          </p:cNvPr>
          <p:cNvSpPr txBox="1"/>
          <p:nvPr/>
        </p:nvSpPr>
        <p:spPr>
          <a:xfrm>
            <a:off x="8893159" y="3755765"/>
            <a:ext cx="1002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Run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C229B2-E197-4124-B847-46F561756F83}"/>
              </a:ext>
            </a:extLst>
          </p:cNvPr>
          <p:cNvCxnSpPr/>
          <p:nvPr/>
        </p:nvCxnSpPr>
        <p:spPr>
          <a:xfrm>
            <a:off x="9394257" y="3429000"/>
            <a:ext cx="0" cy="48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A81F649-A5EE-4D48-A283-5249EE6C8573}"/>
              </a:ext>
            </a:extLst>
          </p:cNvPr>
          <p:cNvSpPr/>
          <p:nvPr/>
        </p:nvSpPr>
        <p:spPr>
          <a:xfrm rot="11832570" flipV="1">
            <a:off x="6142073" y="3659422"/>
            <a:ext cx="2824449" cy="22568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6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6846</TotalTime>
  <Words>389</Words>
  <Application>Microsoft Office PowerPoint</Application>
  <PresentationFormat>Widescreen</PresentationFormat>
  <Paragraphs>62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Graceful degradation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Alejandro Castillo Verano</dc:creator>
  <cp:lastModifiedBy>Oscar Alejandro Castillo Verano</cp:lastModifiedBy>
  <cp:revision>70</cp:revision>
  <dcterms:created xsi:type="dcterms:W3CDTF">2020-04-21T12:45:00Z</dcterms:created>
  <dcterms:modified xsi:type="dcterms:W3CDTF">2020-06-07T15:28:52Z</dcterms:modified>
</cp:coreProperties>
</file>