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0" r:id="rId19"/>
    <p:sldId id="268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lejandro Castillo Verano" initials="OACV" lastIdx="1" clrIdx="0">
    <p:extLst>
      <p:ext uri="{19B8F6BF-5375-455C-9EA6-DF929625EA0E}">
        <p15:presenceInfo xmlns:p15="http://schemas.microsoft.com/office/powerpoint/2012/main" userId="S::ocastillo@fna.gov.co::0977216e-d0b4-4a69-bb20-954fb4a4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4225-628D-412B-B931-57B3F4D6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175B9-72D3-4DFA-B822-D9966DFC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0BBE-F183-4CDE-BE4D-0DF45EAC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B598-2B74-4A67-9101-450DC394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05E5-68A8-43FF-B130-FFF5CAC8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4DBD-8990-486A-AD87-6A867522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6633-48EA-4557-B9E9-04864E3A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2162-CA10-4EDC-912A-9BD7C411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87AC-C37D-47CB-8607-C604D5D7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8D57-4141-4612-96F8-7DFB3465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9F87F-14EC-4AB0-8FD6-14586102C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6E73A-708F-4BC3-8DC2-267C24BA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5DE6-874B-42EA-BAF7-ADD32CA4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5BD5-9062-44C1-8B93-8E969E15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DCD9-C04C-4D8D-9FA5-5055E959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1809-E8A6-4E49-9E7A-22687A06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AB55-848B-4B64-A3A1-751F61C6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4DAF-FE4F-4457-A4B7-A30F7EB1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AC87-C61E-48B3-A151-D328C375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A3E1-5AC3-40B2-9DB8-864B343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B0A-2D00-4125-92B4-11D9AE4B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C870-3FE9-4A65-BDBC-CBF8DE31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2DCF-E2C2-4D6F-B114-6566F256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274E-EC48-49CF-8413-75C385AB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A94-8C32-4A8F-A806-FB95FE4F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04B-6008-4F77-AA66-ABEB6D5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C5D8-3364-4A90-ABF1-7C6F442B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3572-A424-4FE3-92CA-EAA35B4C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4406-F39F-4011-8F4B-CB2D55E2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1ACD-795D-4CE4-92A1-6430FEAB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B440-34F6-457A-B3F4-DEC2DCA4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74ED-0B8B-4621-BBA9-9FA461C4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C362-41FC-4742-A005-FFC2262D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18E27-A2A3-4D0C-A2D7-A70B9D0B0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BF88B-D2CA-4197-B086-56D725AF5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8730C-8CD5-4CE8-A003-BCDD1D5E6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3A8DC-CB8A-472A-9EC8-9DB264D1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01C3-C6CC-428D-A8AC-24AC2F9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8368F-A457-4DBA-B9F3-B88CA6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1815-D296-4365-BDEA-8560D68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8267C-3A6E-4FBC-88D8-F35A31C8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CBCD-0F72-4D19-872D-FFF96B3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BED0-7944-4E8F-BE49-2E79129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B77BF-1148-4567-A23E-170555F6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C101A-179D-441D-B576-823EB348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58FC4-8A5C-4680-9863-988FDFE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AE8C-39D6-4399-BEA4-4CC5EE97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CC14-76DD-4933-889D-60F6B4D0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52FA-D295-444A-A243-678B5974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36B9-CE1A-40D4-A306-D994D64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9596-97F3-446C-B4B4-FB1F0A3B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C34C-5935-4BA3-BEE8-AB183A48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5185-3A59-40B5-8B11-08119BB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6F363-0321-4DEE-9814-9926D5D24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14825-7691-4FD8-9672-90091DE1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9609-48E9-4F66-95BC-5EE40EA3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5389-9A57-4E07-A8DE-C3EBF6F8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BBE87-4943-472B-BF14-400ED8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4D9B-2360-45F0-8D45-CA202D92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F6A2-C831-49F8-A2D4-B1031BDD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ACB5-04F5-4A99-B60F-FFEE1940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9DB9-8FB2-4E11-BAF5-75204A30671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396C-7161-41BF-861E-5F014E504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A893-C78A-46B2-B049-15951222B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4DF2-179E-4B6B-8A22-A050E27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51DE1-5656-421C-93CC-7AB0B8D09517}"/>
              </a:ext>
            </a:extLst>
          </p:cNvPr>
          <p:cNvSpPr txBox="1"/>
          <p:nvPr/>
        </p:nvSpPr>
        <p:spPr>
          <a:xfrm>
            <a:off x="1364566" y="1237957"/>
            <a:ext cx="884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booking app where the idea is that a user can book a hotel, flight, car  and tours, this is the user interface, the hotel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1E419-B66E-4F6F-A2AC-B8ACF521EB87}"/>
              </a:ext>
            </a:extLst>
          </p:cNvPr>
          <p:cNvSpPr/>
          <p:nvPr/>
        </p:nvSpPr>
        <p:spPr>
          <a:xfrm>
            <a:off x="746928" y="314627"/>
            <a:ext cx="1563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33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E16B9-3674-472E-B7C8-50A0EA2FA37D}"/>
              </a:ext>
            </a:extLst>
          </p:cNvPr>
          <p:cNvSpPr txBox="1"/>
          <p:nvPr/>
        </p:nvSpPr>
        <p:spPr>
          <a:xfrm>
            <a:off x="942535" y="2622952"/>
            <a:ext cx="29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background pink color</a:t>
            </a:r>
          </a:p>
        </p:txBody>
      </p:sp>
    </p:spTree>
    <p:extLst>
      <p:ext uri="{BB962C8B-B14F-4D97-AF65-F5344CB8AC3E}">
        <p14:creationId xmlns:p14="http://schemas.microsoft.com/office/powerpoint/2010/main" val="381557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E36B7C-E264-4054-B1EB-3537B1824196}"/>
              </a:ext>
            </a:extLst>
          </p:cNvPr>
          <p:cNvSpPr/>
          <p:nvPr/>
        </p:nvSpPr>
        <p:spPr>
          <a:xfrm>
            <a:off x="3501909" y="2505670"/>
            <a:ext cx="5385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Responsive Design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75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85616-C710-4CF7-A53F-27544163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119312"/>
            <a:ext cx="4010025" cy="2619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03C4F-02B6-41A1-BFE9-4B94D046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98" y="923193"/>
            <a:ext cx="1889394" cy="3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189E93-C5FA-45D5-8298-D6D985CA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400101"/>
            <a:ext cx="4437461" cy="1483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81D9D-F9FD-4A27-B8AA-C0F57962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570400"/>
            <a:ext cx="1744394" cy="55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4C82-E98E-44E1-B26A-97F2C92A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" y="3601988"/>
            <a:ext cx="4429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9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6C699-3965-43FB-82D4-97B841CA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6" y="880990"/>
            <a:ext cx="1889394" cy="368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CE7E2-0F0C-4D75-9286-C0202439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4" y="1815391"/>
            <a:ext cx="5318933" cy="161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0325A-A957-41D4-8647-0DD400BC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13" y="1065321"/>
            <a:ext cx="40576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409C3-FD21-4284-B3CA-A6A1042F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9" y="397045"/>
            <a:ext cx="2915124" cy="714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8C9BFF-55E2-4859-8E22-6B2384FC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4" y="1551622"/>
            <a:ext cx="5637669" cy="110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C3094-D3E5-4774-8CE1-27638181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358" y="1111347"/>
            <a:ext cx="4541373" cy="3159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8D713-28E6-4A4E-A38A-D9717B7A6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68" y="3201353"/>
            <a:ext cx="4867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57052-ED63-4A44-A396-0979EEC0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6" y="880990"/>
            <a:ext cx="1889394" cy="368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252CB9-B284-42C3-9A84-895BF2E2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46" y="1727542"/>
            <a:ext cx="6076950" cy="2952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D4699-BEED-4C66-A80C-1E8FB6749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273" y="1249652"/>
            <a:ext cx="34004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7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103BC-9DB2-4E01-ABC4-5404C255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2" y="1956508"/>
            <a:ext cx="5478717" cy="1602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E4FD3-E1F0-427D-AAC4-E5675B83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6" y="678399"/>
            <a:ext cx="2915124" cy="714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959CE3-6103-4C0D-88F4-984A23FA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378288"/>
            <a:ext cx="53816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AE030-61B9-4498-8181-5164ECE1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76" y="3938602"/>
            <a:ext cx="2813586" cy="54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B6DC8-7DD8-41B6-B037-73C1C467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844" y="3687274"/>
            <a:ext cx="5353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70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53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C5157-1370-48C7-B9BA-7DE9F776A792}"/>
              </a:ext>
            </a:extLst>
          </p:cNvPr>
          <p:cNvSpPr txBox="1"/>
          <p:nvPr/>
        </p:nvSpPr>
        <p:spPr>
          <a:xfrm>
            <a:off x="2714448" y="3435752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/>
              <a:t>S</a:t>
            </a:r>
            <a:r>
              <a:rPr lang="es-CO" sz="2800" dirty="0" err="1"/>
              <a:t>calable</a:t>
            </a:r>
            <a:r>
              <a:rPr lang="es-CO" sz="2800" dirty="0"/>
              <a:t> </a:t>
            </a:r>
            <a:r>
              <a:rPr lang="es-CO" sz="2800" b="1" dirty="0"/>
              <a:t>V</a:t>
            </a:r>
            <a:r>
              <a:rPr lang="es-CO" sz="2800" dirty="0"/>
              <a:t>ector </a:t>
            </a:r>
            <a:r>
              <a:rPr lang="es-CO" sz="2800" b="1" dirty="0" err="1"/>
              <a:t>G</a:t>
            </a:r>
            <a:r>
              <a:rPr lang="es-CO" sz="2800" dirty="0" err="1"/>
              <a:t>raphics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3CE518-7FD8-454F-A41F-971A6972B62B}"/>
              </a:ext>
            </a:extLst>
          </p:cNvPr>
          <p:cNvSpPr/>
          <p:nvPr/>
        </p:nvSpPr>
        <p:spPr>
          <a:xfrm>
            <a:off x="1001042" y="3224694"/>
            <a:ext cx="1319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SVG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F5581-668E-49A5-8A0E-6A27CCFB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613409"/>
            <a:ext cx="7229475" cy="50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41EFF-2188-4FB8-A28F-17C8BF02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1226545"/>
            <a:ext cx="6238875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738D5-4AFB-4A22-8E00-FD3FB135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05" y="2051060"/>
            <a:ext cx="681990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D6BAD-DB90-4998-A640-70D10E5B3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597521"/>
            <a:ext cx="62865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01433-CA95-4566-AEDB-FC68A33C51CA}"/>
              </a:ext>
            </a:extLst>
          </p:cNvPr>
          <p:cNvSpPr txBox="1"/>
          <p:nvPr/>
        </p:nvSpPr>
        <p:spPr>
          <a:xfrm>
            <a:off x="7479937" y="3501693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 best 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DBC81-6674-47A6-A738-DC8329F42FC6}"/>
              </a:ext>
            </a:extLst>
          </p:cNvPr>
          <p:cNvSpPr txBox="1"/>
          <p:nvPr/>
        </p:nvSpPr>
        <p:spPr>
          <a:xfrm>
            <a:off x="1001042" y="4340003"/>
            <a:ext cx="394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can be seen only in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90745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D6D0C-E61E-4347-B238-C8B19F85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07" y="642937"/>
            <a:ext cx="8181975" cy="557212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97D721E9-500C-45F1-9E46-BE36C7F62581}"/>
              </a:ext>
            </a:extLst>
          </p:cNvPr>
          <p:cNvSpPr/>
          <p:nvPr/>
        </p:nvSpPr>
        <p:spPr>
          <a:xfrm>
            <a:off x="2236763" y="1125415"/>
            <a:ext cx="960119" cy="48955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D347-E277-41B5-95EA-5893DDEB880C}"/>
              </a:ext>
            </a:extLst>
          </p:cNvPr>
          <p:cNvSpPr txBox="1"/>
          <p:nvPr/>
        </p:nvSpPr>
        <p:spPr>
          <a:xfrm>
            <a:off x="1780668" y="2875660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1F4FCC8-8C68-4D9A-BD52-EAC206DD688A}"/>
              </a:ext>
            </a:extLst>
          </p:cNvPr>
          <p:cNvSpPr/>
          <p:nvPr/>
        </p:nvSpPr>
        <p:spPr>
          <a:xfrm>
            <a:off x="98474" y="844062"/>
            <a:ext cx="3460652" cy="517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6AD4B-9C94-4E46-B992-FEDC4133597C}"/>
              </a:ext>
            </a:extLst>
          </p:cNvPr>
          <p:cNvSpPr txBox="1"/>
          <p:nvPr/>
        </p:nvSpPr>
        <p:spPr>
          <a:xfrm>
            <a:off x="231465" y="2875660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2400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D300AC-225B-4E8E-870B-646BE1B6F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r="2013"/>
          <a:stretch/>
        </p:blipFill>
        <p:spPr>
          <a:xfrm>
            <a:off x="1786596" y="180975"/>
            <a:ext cx="6203853" cy="649605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4CEE2736-18A4-42CB-8046-1747BD07C454}"/>
              </a:ext>
            </a:extLst>
          </p:cNvPr>
          <p:cNvSpPr/>
          <p:nvPr/>
        </p:nvSpPr>
        <p:spPr>
          <a:xfrm>
            <a:off x="8159262" y="180975"/>
            <a:ext cx="689316" cy="1239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735F98-78FE-4841-B5AB-3F78B0D4A851}"/>
              </a:ext>
            </a:extLst>
          </p:cNvPr>
          <p:cNvSpPr/>
          <p:nvPr/>
        </p:nvSpPr>
        <p:spPr>
          <a:xfrm>
            <a:off x="8159262" y="2222695"/>
            <a:ext cx="689316" cy="3193367"/>
          </a:xfrm>
          <a:prstGeom prst="rightBrace">
            <a:avLst>
              <a:gd name="adj1" fmla="val 246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8A90338-5DD9-4B36-9159-72428D19BE7D}"/>
              </a:ext>
            </a:extLst>
          </p:cNvPr>
          <p:cNvSpPr/>
          <p:nvPr/>
        </p:nvSpPr>
        <p:spPr>
          <a:xfrm>
            <a:off x="8159262" y="5528603"/>
            <a:ext cx="689316" cy="1239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9778B-A7DE-4A1B-ACB1-5FB71C9F58FD}"/>
              </a:ext>
            </a:extLst>
          </p:cNvPr>
          <p:cNvSpPr txBox="1"/>
          <p:nvPr/>
        </p:nvSpPr>
        <p:spPr>
          <a:xfrm>
            <a:off x="9136315" y="616240"/>
            <a:ext cx="84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1A764DE-CB3C-4EC3-8701-3A98F0E4B623}"/>
              </a:ext>
            </a:extLst>
          </p:cNvPr>
          <p:cNvSpPr/>
          <p:nvPr/>
        </p:nvSpPr>
        <p:spPr>
          <a:xfrm>
            <a:off x="8159262" y="1533377"/>
            <a:ext cx="689316" cy="576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4DE9D-66A3-4941-89DE-CA81728E93AE}"/>
              </a:ext>
            </a:extLst>
          </p:cNvPr>
          <p:cNvSpPr txBox="1"/>
          <p:nvPr/>
        </p:nvSpPr>
        <p:spPr>
          <a:xfrm>
            <a:off x="9136315" y="153337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B9FF-CB92-4680-AF17-9B949D38693D}"/>
              </a:ext>
            </a:extLst>
          </p:cNvPr>
          <p:cNvSpPr txBox="1"/>
          <p:nvPr/>
        </p:nvSpPr>
        <p:spPr>
          <a:xfrm>
            <a:off x="9136315" y="3634712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EE08-E726-459A-A611-B94F5F039145}"/>
              </a:ext>
            </a:extLst>
          </p:cNvPr>
          <p:cNvSpPr txBox="1"/>
          <p:nvPr/>
        </p:nvSpPr>
        <p:spPr>
          <a:xfrm>
            <a:off x="9167371" y="5963868"/>
            <a:ext cx="4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DD1062-A2F8-4176-98F6-1BBF4F59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3" y="1835893"/>
            <a:ext cx="5496915" cy="4719504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3A59099-808C-496E-8A72-7189BDD7E9A8}"/>
              </a:ext>
            </a:extLst>
          </p:cNvPr>
          <p:cNvSpPr/>
          <p:nvPr/>
        </p:nvSpPr>
        <p:spPr>
          <a:xfrm rot="5400000">
            <a:off x="5359395" y="-1811200"/>
            <a:ext cx="637389" cy="54969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3BFC2-8CE9-47E1-A676-1B807EEB6408}"/>
              </a:ext>
            </a:extLst>
          </p:cNvPr>
          <p:cNvSpPr txBox="1"/>
          <p:nvPr/>
        </p:nvSpPr>
        <p:spPr>
          <a:xfrm>
            <a:off x="3117098" y="339929"/>
            <a:ext cx="1032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Content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8520A5F-467D-49AB-BF79-1BF377F8B9FB}"/>
              </a:ext>
            </a:extLst>
          </p:cNvPr>
          <p:cNvSpPr/>
          <p:nvPr/>
        </p:nvSpPr>
        <p:spPr>
          <a:xfrm rot="5400000">
            <a:off x="3227204" y="1048295"/>
            <a:ext cx="400110" cy="995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5010579-714C-4CDE-81A3-8F59731AFC07}"/>
              </a:ext>
            </a:extLst>
          </p:cNvPr>
          <p:cNvSpPr/>
          <p:nvPr/>
        </p:nvSpPr>
        <p:spPr>
          <a:xfrm rot="5400000">
            <a:off x="6041505" y="-639065"/>
            <a:ext cx="400111" cy="43699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92C41-3EB8-4379-B44C-776760EBF837}"/>
              </a:ext>
            </a:extLst>
          </p:cNvPr>
          <p:cNvSpPr txBox="1"/>
          <p:nvPr/>
        </p:nvSpPr>
        <p:spPr>
          <a:xfrm>
            <a:off x="2952609" y="10186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DEAF7-C64C-4288-93F7-6BEC9FD329B7}"/>
              </a:ext>
            </a:extLst>
          </p:cNvPr>
          <p:cNvSpPr txBox="1"/>
          <p:nvPr/>
        </p:nvSpPr>
        <p:spPr>
          <a:xfrm>
            <a:off x="5595761" y="1034945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Hotel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0775F5-3C49-4502-B852-5A099C68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1" y="1345865"/>
            <a:ext cx="13716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63982-34AA-48C9-AA2F-CCE4E0CF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368" y="1311446"/>
            <a:ext cx="8001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123EFC-F1DC-4656-9B17-72C5A31E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14" y="131153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97443-1DD4-4BDF-B131-AE46248F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62" y="2242488"/>
            <a:ext cx="9533939" cy="775958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EB64B60-5BBB-4E47-91FF-637E30ADDF6F}"/>
              </a:ext>
            </a:extLst>
          </p:cNvPr>
          <p:cNvSpPr/>
          <p:nvPr/>
        </p:nvSpPr>
        <p:spPr>
          <a:xfrm rot="5400000">
            <a:off x="2083356" y="3483094"/>
            <a:ext cx="328145" cy="3146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637877C-D6DF-469F-953A-D6F14CFE577D}"/>
              </a:ext>
            </a:extLst>
          </p:cNvPr>
          <p:cNvSpPr/>
          <p:nvPr/>
        </p:nvSpPr>
        <p:spPr>
          <a:xfrm rot="5400000">
            <a:off x="5138647" y="80649"/>
            <a:ext cx="388779" cy="3502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D54B21F-1B29-47B5-938B-80B803E26F0A}"/>
              </a:ext>
            </a:extLst>
          </p:cNvPr>
          <p:cNvSpPr/>
          <p:nvPr/>
        </p:nvSpPr>
        <p:spPr>
          <a:xfrm rot="5400000">
            <a:off x="9409367" y="1040305"/>
            <a:ext cx="600168" cy="1710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D29F4-8623-4A2D-95D6-08B3D29E84AF}"/>
              </a:ext>
            </a:extLst>
          </p:cNvPr>
          <p:cNvSpPr txBox="1"/>
          <p:nvPr/>
        </p:nvSpPr>
        <p:spPr>
          <a:xfrm>
            <a:off x="1352447" y="12900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CA73D-AEA1-46E2-AA7D-99EFEA891193}"/>
              </a:ext>
            </a:extLst>
          </p:cNvPr>
          <p:cNvSpPr txBox="1"/>
          <p:nvPr/>
        </p:nvSpPr>
        <p:spPr>
          <a:xfrm>
            <a:off x="5193691" y="1198325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D6E07-C2D4-4623-B2EC-0E10CC65D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493"/>
          <a:stretch/>
        </p:blipFill>
        <p:spPr>
          <a:xfrm>
            <a:off x="5425254" y="5451716"/>
            <a:ext cx="5290773" cy="854324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6BCD9D77-4269-46BC-B0AA-6FCEB5EB31DC}"/>
              </a:ext>
            </a:extLst>
          </p:cNvPr>
          <p:cNvSpPr/>
          <p:nvPr/>
        </p:nvSpPr>
        <p:spPr>
          <a:xfrm rot="5400000">
            <a:off x="5997757" y="4639164"/>
            <a:ext cx="400110" cy="995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E1AED60-789E-41E0-8783-6E0A4B3FA5D6}"/>
              </a:ext>
            </a:extLst>
          </p:cNvPr>
          <p:cNvSpPr/>
          <p:nvPr/>
        </p:nvSpPr>
        <p:spPr>
          <a:xfrm rot="5400000">
            <a:off x="7554921" y="4639165"/>
            <a:ext cx="400110" cy="995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CF875A1-3AC6-4A16-A658-EBA3893C1611}"/>
              </a:ext>
            </a:extLst>
          </p:cNvPr>
          <p:cNvSpPr/>
          <p:nvPr/>
        </p:nvSpPr>
        <p:spPr>
          <a:xfrm rot="5400000">
            <a:off x="9803220" y="3973679"/>
            <a:ext cx="400110" cy="2298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ACE92-7190-4BB0-9817-DDF1A65DB79F}"/>
              </a:ext>
            </a:extLst>
          </p:cNvPr>
          <p:cNvSpPr txBox="1"/>
          <p:nvPr/>
        </p:nvSpPr>
        <p:spPr>
          <a:xfrm>
            <a:off x="9272959" y="1132781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48E95-D64C-4166-AE23-59F6961B16EB}"/>
              </a:ext>
            </a:extLst>
          </p:cNvPr>
          <p:cNvSpPr txBox="1"/>
          <p:nvPr/>
        </p:nvSpPr>
        <p:spPr>
          <a:xfrm>
            <a:off x="9636301" y="4385534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Nav-user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C89C3-64BE-4E9A-9B30-965362C437D5}"/>
              </a:ext>
            </a:extLst>
          </p:cNvPr>
          <p:cNvSpPr txBox="1"/>
          <p:nvPr/>
        </p:nvSpPr>
        <p:spPr>
          <a:xfrm>
            <a:off x="5722096" y="447667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7CD5D-65FA-40D9-9729-0B49A65F9327}"/>
              </a:ext>
            </a:extLst>
          </p:cNvPr>
          <p:cNvSpPr txBox="1"/>
          <p:nvPr/>
        </p:nvSpPr>
        <p:spPr>
          <a:xfrm>
            <a:off x="7279260" y="442785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 box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430749-5254-46A3-AF0F-AA162F39DE47}"/>
              </a:ext>
            </a:extLst>
          </p:cNvPr>
          <p:cNvSpPr txBox="1"/>
          <p:nvPr/>
        </p:nvSpPr>
        <p:spPr>
          <a:xfrm>
            <a:off x="1463040" y="590843"/>
            <a:ext cx="234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header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D18080-4E88-4CF1-9447-D26EFAF8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510" y="612200"/>
            <a:ext cx="1529574" cy="4301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1C30AC-5DFA-43E7-BAD7-6A39F241F0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677"/>
          <a:stretch/>
        </p:blipFill>
        <p:spPr>
          <a:xfrm>
            <a:off x="5510445" y="642280"/>
            <a:ext cx="3602153" cy="400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9816F7-3872-425C-BED9-CA61D2F08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959" y="667787"/>
            <a:ext cx="2718284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D13D07-6C60-44CA-B23F-451C12FB5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382" y="4234877"/>
            <a:ext cx="1679258" cy="3856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545969-CACE-4820-9B52-386EB45CC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50" y="6009175"/>
            <a:ext cx="1706032" cy="5937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EEFCCC-7467-418B-9B59-DF006280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64" y="3988590"/>
            <a:ext cx="1529574" cy="4301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5CEDD1-6D27-4577-ACC9-ACF106571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837" y="4003631"/>
            <a:ext cx="2298424" cy="4001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344975-D378-4961-8A7F-9756F0E1392B}"/>
              </a:ext>
            </a:extLst>
          </p:cNvPr>
          <p:cNvSpPr txBox="1"/>
          <p:nvPr/>
        </p:nvSpPr>
        <p:spPr>
          <a:xfrm>
            <a:off x="5521752" y="3944357"/>
            <a:ext cx="234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header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60A20A-5873-4FD5-A2E4-47A18E8AC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386" y="5220247"/>
            <a:ext cx="4819650" cy="6572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F38330-7238-4163-8703-22326ACB6F72}"/>
              </a:ext>
            </a:extLst>
          </p:cNvPr>
          <p:cNvSpPr txBox="1"/>
          <p:nvPr/>
        </p:nvSpPr>
        <p:spPr>
          <a:xfrm>
            <a:off x="431183" y="4166245"/>
            <a:ext cx="229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Search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9FC6692-CCCB-43E2-B722-06903A1166FE}"/>
              </a:ext>
            </a:extLst>
          </p:cNvPr>
          <p:cNvSpPr/>
          <p:nvPr/>
        </p:nvSpPr>
        <p:spPr>
          <a:xfrm rot="5400000">
            <a:off x="4535672" y="4537767"/>
            <a:ext cx="400110" cy="99525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7F572AD5-D0E9-4463-8A60-1E5787083EC3}"/>
              </a:ext>
            </a:extLst>
          </p:cNvPr>
          <p:cNvSpPr/>
          <p:nvPr/>
        </p:nvSpPr>
        <p:spPr>
          <a:xfrm rot="5400000">
            <a:off x="1469146" y="1442190"/>
            <a:ext cx="400110" cy="995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D973A5-A1FC-455C-B4D7-EF28D5A7AE26}"/>
              </a:ext>
            </a:extLst>
          </p:cNvPr>
          <p:cNvSpPr txBox="1"/>
          <p:nvPr/>
        </p:nvSpPr>
        <p:spPr>
          <a:xfrm>
            <a:off x="1781726" y="45149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939AB0-7304-4D35-94F4-DA5ED5B94A7B}"/>
              </a:ext>
            </a:extLst>
          </p:cNvPr>
          <p:cNvSpPr txBox="1"/>
          <p:nvPr/>
        </p:nvSpPr>
        <p:spPr>
          <a:xfrm>
            <a:off x="4278646" y="445319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6895D5-582B-4130-B8CD-F863215029A9}"/>
              </a:ext>
            </a:extLst>
          </p:cNvPr>
          <p:cNvCxnSpPr/>
          <p:nvPr/>
        </p:nvCxnSpPr>
        <p:spPr>
          <a:xfrm>
            <a:off x="674348" y="3685735"/>
            <a:ext cx="10804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071904-F234-4887-9EE4-8FE1175C502C}"/>
              </a:ext>
            </a:extLst>
          </p:cNvPr>
          <p:cNvCxnSpPr/>
          <p:nvPr/>
        </p:nvCxnSpPr>
        <p:spPr>
          <a:xfrm>
            <a:off x="5425254" y="3944357"/>
            <a:ext cx="0" cy="279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6821E-6AA9-4751-9329-AE0A1E20D8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0525" y="5678719"/>
            <a:ext cx="1755762" cy="4647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1A0C44E-430C-4B70-B0BD-9A7B5C0805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141" y="6293043"/>
            <a:ext cx="1432412" cy="4968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DCAEE4-2D58-4203-AAAE-B81ADF65CF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0445" y="6253954"/>
            <a:ext cx="1574021" cy="5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93E5A-92F7-4B41-85AB-FA24845A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7" y="981075"/>
            <a:ext cx="1057275" cy="4895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E7277-1066-4092-A5FD-F54D9CCA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36" y="1248489"/>
            <a:ext cx="2876550" cy="119062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A621066-087F-47C2-BAA9-AD3443316E20}"/>
              </a:ext>
            </a:extLst>
          </p:cNvPr>
          <p:cNvSpPr/>
          <p:nvPr/>
        </p:nvSpPr>
        <p:spPr>
          <a:xfrm>
            <a:off x="2208628" y="981075"/>
            <a:ext cx="604910" cy="43927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61C0BC7-91FA-4FF8-9EA7-A02756916ADE}"/>
              </a:ext>
            </a:extLst>
          </p:cNvPr>
          <p:cNvSpPr/>
          <p:nvPr/>
        </p:nvSpPr>
        <p:spPr>
          <a:xfrm>
            <a:off x="2208628" y="5486400"/>
            <a:ext cx="436098" cy="390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AC406-EA8D-41B6-9B53-7C20B4E59137}"/>
              </a:ext>
            </a:extLst>
          </p:cNvPr>
          <p:cNvSpPr txBox="1"/>
          <p:nvPr/>
        </p:nvSpPr>
        <p:spPr>
          <a:xfrm>
            <a:off x="2813538" y="5486400"/>
            <a:ext cx="6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legal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8D700-4D65-43A1-89A5-3EF240142A48}"/>
              </a:ext>
            </a:extLst>
          </p:cNvPr>
          <p:cNvSpPr txBox="1"/>
          <p:nvPr/>
        </p:nvSpPr>
        <p:spPr>
          <a:xfrm>
            <a:off x="3124136" y="32777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76689-7069-46B6-9DD2-4B4306B4E5A2}"/>
              </a:ext>
            </a:extLst>
          </p:cNvPr>
          <p:cNvSpPr txBox="1"/>
          <p:nvPr/>
        </p:nvSpPr>
        <p:spPr>
          <a:xfrm>
            <a:off x="3055498" y="725269"/>
            <a:ext cx="23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sidebar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4A5014-D4B6-4D04-A93E-E51A6BEF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393" y="1440839"/>
            <a:ext cx="1838325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E780E-15CA-4911-870F-23F8B258C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409" y="1536088"/>
            <a:ext cx="1590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4F69A5-0CF4-442C-90CB-18B664AE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1" y="3002362"/>
            <a:ext cx="7019925" cy="1504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803FE8-4146-4E1F-9F55-E2213D460799}"/>
              </a:ext>
            </a:extLst>
          </p:cNvPr>
          <p:cNvSpPr txBox="1"/>
          <p:nvPr/>
        </p:nvSpPr>
        <p:spPr>
          <a:xfrm>
            <a:off x="3573194" y="1899139"/>
            <a:ext cx="227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gallery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4BD96-2350-4918-A61D-7B60013A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64" y="1920496"/>
            <a:ext cx="1529574" cy="4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0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C7987C-05E6-4044-A3EE-E4797965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20027"/>
            <a:ext cx="10334625" cy="76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10925-4D97-48C3-A25A-603A3B18070F}"/>
              </a:ext>
            </a:extLst>
          </p:cNvPr>
          <p:cNvSpPr txBox="1"/>
          <p:nvPr/>
        </p:nvSpPr>
        <p:spPr>
          <a:xfrm>
            <a:off x="1463040" y="590843"/>
            <a:ext cx="2645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overview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9D7F258-8A89-49F5-9897-C35975B8BC21}"/>
              </a:ext>
            </a:extLst>
          </p:cNvPr>
          <p:cNvSpPr/>
          <p:nvPr/>
        </p:nvSpPr>
        <p:spPr>
          <a:xfrm rot="5400000">
            <a:off x="5901610" y="-29515"/>
            <a:ext cx="388779" cy="3502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09CB96F-1102-40E8-9E30-F461BE4C0E08}"/>
              </a:ext>
            </a:extLst>
          </p:cNvPr>
          <p:cNvSpPr/>
          <p:nvPr/>
        </p:nvSpPr>
        <p:spPr>
          <a:xfrm rot="5400000">
            <a:off x="2632335" y="602560"/>
            <a:ext cx="388780" cy="2409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60879AC-4BFA-4276-97DB-5DE254C3BB1F}"/>
              </a:ext>
            </a:extLst>
          </p:cNvPr>
          <p:cNvSpPr/>
          <p:nvPr/>
        </p:nvSpPr>
        <p:spPr>
          <a:xfrm rot="5400000">
            <a:off x="9480707" y="1253086"/>
            <a:ext cx="453612" cy="983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53BC01-6008-4B01-BD5E-23F756467238}"/>
              </a:ext>
            </a:extLst>
          </p:cNvPr>
          <p:cNvSpPr/>
          <p:nvPr/>
        </p:nvSpPr>
        <p:spPr>
          <a:xfrm rot="5400000">
            <a:off x="10849163" y="1262831"/>
            <a:ext cx="453612" cy="983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F2918-2527-4643-9B22-1CF98C2944C4}"/>
              </a:ext>
            </a:extLst>
          </p:cNvPr>
          <p:cNvSpPr txBox="1"/>
          <p:nvPr/>
        </p:nvSpPr>
        <p:spPr>
          <a:xfrm>
            <a:off x="2357686" y="118466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7494E-D20D-4871-8131-803FF3E093EE}"/>
              </a:ext>
            </a:extLst>
          </p:cNvPr>
          <p:cNvSpPr txBox="1"/>
          <p:nvPr/>
        </p:nvSpPr>
        <p:spPr>
          <a:xfrm>
            <a:off x="5626960" y="1146049"/>
            <a:ext cx="62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75DFE-1B58-4770-8F80-EA5326B4C974}"/>
              </a:ext>
            </a:extLst>
          </p:cNvPr>
          <p:cNvSpPr txBox="1"/>
          <p:nvPr/>
        </p:nvSpPr>
        <p:spPr>
          <a:xfrm>
            <a:off x="9261000" y="1069834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77830-4FC7-4F77-9BAC-010A559325A7}"/>
              </a:ext>
            </a:extLst>
          </p:cNvPr>
          <p:cNvSpPr txBox="1"/>
          <p:nvPr/>
        </p:nvSpPr>
        <p:spPr>
          <a:xfrm>
            <a:off x="10728960" y="1049641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raiting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BA146F-1D85-418E-A880-3ABCE369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60" y="694533"/>
            <a:ext cx="12192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E754E6-ECB0-482B-AD32-CC2ABEC6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92" y="1836339"/>
            <a:ext cx="1819275" cy="22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22E211-511F-4B56-B19C-AFC249385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771" y="3192303"/>
            <a:ext cx="211455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AFA3A7-F3F4-4479-B6C6-EFD660156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704" y="2668428"/>
            <a:ext cx="2019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8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CA481-0163-4C94-9C55-7619B5AC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60" y="1793769"/>
            <a:ext cx="6797479" cy="3969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0419B-26FA-413E-AD53-F44764BD8234}"/>
              </a:ext>
            </a:extLst>
          </p:cNvPr>
          <p:cNvSpPr txBox="1"/>
          <p:nvPr/>
        </p:nvSpPr>
        <p:spPr>
          <a:xfrm>
            <a:off x="436099" y="219144"/>
            <a:ext cx="2132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Parent: detail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554801F-0B1B-4FEB-BD3E-BBD17E488967}"/>
              </a:ext>
            </a:extLst>
          </p:cNvPr>
          <p:cNvSpPr/>
          <p:nvPr/>
        </p:nvSpPr>
        <p:spPr>
          <a:xfrm rot="5400000">
            <a:off x="4588513" y="-553849"/>
            <a:ext cx="468556" cy="3660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4A6A4D-C16B-4B3F-B619-46956A9A2510}"/>
              </a:ext>
            </a:extLst>
          </p:cNvPr>
          <p:cNvSpPr/>
          <p:nvPr/>
        </p:nvSpPr>
        <p:spPr>
          <a:xfrm rot="5400000">
            <a:off x="8010890" y="-27887"/>
            <a:ext cx="468559" cy="24991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C96F-7946-42CA-BBDF-D391883D0E54}"/>
              </a:ext>
            </a:extLst>
          </p:cNvPr>
          <p:cNvSpPr txBox="1"/>
          <p:nvPr/>
        </p:nvSpPr>
        <p:spPr>
          <a:xfrm>
            <a:off x="4193965" y="557698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74492-96C1-4E4C-836D-DBC5AD9E0732}"/>
              </a:ext>
            </a:extLst>
          </p:cNvPr>
          <p:cNvSpPr txBox="1"/>
          <p:nvPr/>
        </p:nvSpPr>
        <p:spPr>
          <a:xfrm>
            <a:off x="7795046" y="4491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50D99-F0B2-4FDE-9726-BD279C0C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9" y="927030"/>
            <a:ext cx="1529574" cy="43019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FF1DA49A-34A0-45A1-8ED2-E908E1FED8B7}"/>
              </a:ext>
            </a:extLst>
          </p:cNvPr>
          <p:cNvSpPr/>
          <p:nvPr/>
        </p:nvSpPr>
        <p:spPr>
          <a:xfrm>
            <a:off x="2233802" y="3559126"/>
            <a:ext cx="669993" cy="886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CA260-1BB6-4BAE-9F7D-2DB076985E90}"/>
              </a:ext>
            </a:extLst>
          </p:cNvPr>
          <p:cNvSpPr txBox="1"/>
          <p:nvPr/>
        </p:nvSpPr>
        <p:spPr>
          <a:xfrm>
            <a:off x="1557007" y="3778320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05C6C-9134-42E0-9595-6777A1D10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49" y="4465956"/>
            <a:ext cx="1924050" cy="127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E85CFB-DA01-4754-8407-DC217DA9D42B}"/>
              </a:ext>
            </a:extLst>
          </p:cNvPr>
          <p:cNvSpPr txBox="1"/>
          <p:nvPr/>
        </p:nvSpPr>
        <p:spPr>
          <a:xfrm>
            <a:off x="5451617" y="5762872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24FA75-E626-48EB-BB90-BAD6E964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12" y="6271321"/>
            <a:ext cx="1529574" cy="430193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89BFCFBA-EC3F-4A94-A57D-B3A251CADF2F}"/>
              </a:ext>
            </a:extLst>
          </p:cNvPr>
          <p:cNvSpPr/>
          <p:nvPr/>
        </p:nvSpPr>
        <p:spPr>
          <a:xfrm>
            <a:off x="9494739" y="3052689"/>
            <a:ext cx="402761" cy="604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6E978-6370-4315-9F79-576C9F5E14D2}"/>
              </a:ext>
            </a:extLst>
          </p:cNvPr>
          <p:cNvSpPr txBox="1"/>
          <p:nvPr/>
        </p:nvSpPr>
        <p:spPr>
          <a:xfrm>
            <a:off x="10178158" y="31704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3C746A-D009-4850-A066-913C6929A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157" y="3654083"/>
            <a:ext cx="18288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75A221-081C-4184-B0DE-EEB29F769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500" y="4278345"/>
            <a:ext cx="2133600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EBA861-A6FB-4C46-A3FA-C9E3146FC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792" y="1368482"/>
            <a:ext cx="1266825" cy="257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BAD179-835A-4985-A48F-223809395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7475" y="905214"/>
            <a:ext cx="2333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111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Alejandro Castillo Verano</dc:creator>
  <cp:lastModifiedBy>Oscar Alejandro Castillo Verano</cp:lastModifiedBy>
  <cp:revision>33</cp:revision>
  <dcterms:created xsi:type="dcterms:W3CDTF">2020-05-16T13:46:35Z</dcterms:created>
  <dcterms:modified xsi:type="dcterms:W3CDTF">2020-05-17T15:09:42Z</dcterms:modified>
</cp:coreProperties>
</file>