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1"/>
  </p:notesMasterIdLst>
  <p:sldIdLst>
    <p:sldId id="260" r:id="rId6"/>
    <p:sldId id="268" r:id="rId7"/>
    <p:sldId id="261" r:id="rId8"/>
    <p:sldId id="299" r:id="rId9"/>
    <p:sldId id="298" r:id="rId1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465A0"/>
    <a:srgbClr val="4D4D4D"/>
    <a:srgbClr val="FFFFFF"/>
    <a:srgbClr val="03507F"/>
    <a:srgbClr val="0900FF"/>
    <a:srgbClr val="024065"/>
    <a:srgbClr val="02406C"/>
    <a:srgbClr val="053E6C"/>
    <a:srgbClr val="073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0" autoAdjust="0"/>
  </p:normalViewPr>
  <p:slideViewPr>
    <p:cSldViewPr snapToGrid="0" snapToObjects="1">
      <p:cViewPr varScale="1">
        <p:scale>
          <a:sx n="87" d="100"/>
          <a:sy n="87" d="100"/>
        </p:scale>
        <p:origin x="684" y="7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CFA2D-88DB-4588-83B7-3BE2D8BB9A09}" type="datetimeFigureOut">
              <a:rPr lang="es-CO" smtClean="0"/>
              <a:t>29/04/2014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B46EB-F874-4AD5-BF7E-912EF793ACB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58189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CE1-D326-2D4F-90F5-3DDA085FE6BA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A31-53BD-904A-ADF5-D4BBE943A6E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6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CE1-D326-2D4F-90F5-3DDA085FE6BA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A31-53BD-904A-ADF5-D4BBE943A6E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1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CE1-D326-2D4F-90F5-3DDA085FE6BA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A31-53BD-904A-ADF5-D4BBE943A6E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7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CE1-D326-2D4F-90F5-3DDA085FE6BA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A31-53BD-904A-ADF5-D4BBE943A6E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1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CE1-D326-2D4F-90F5-3DDA085FE6BA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A31-53BD-904A-ADF5-D4BBE943A6E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0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CE1-D326-2D4F-90F5-3DDA085FE6BA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A31-53BD-904A-ADF5-D4BBE943A6E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6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CE1-D326-2D4F-90F5-3DDA085FE6BA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A31-53BD-904A-ADF5-D4BBE943A6E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9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CE1-D326-2D4F-90F5-3DDA085FE6BA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A31-53BD-904A-ADF5-D4BBE943A6E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8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CE1-D326-2D4F-90F5-3DDA085FE6BA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A31-53BD-904A-ADF5-D4BBE943A6E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9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CE1-D326-2D4F-90F5-3DDA085FE6BA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A31-53BD-904A-ADF5-D4BBE943A6E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4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4CE1-D326-2D4F-90F5-3DDA085FE6BA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2A31-53BD-904A-ADF5-D4BBE943A6E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2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94CE1-D326-2D4F-90F5-3DDA085FE6BA}" type="datetimeFigureOut">
              <a:rPr lang="en-US" smtClean="0"/>
              <a:t>4/29/2014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72A31-53BD-904A-ADF5-D4BBE943A6E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1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comunicaciones@ucn.edu.co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mailto:info@ucn.edu.c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Administrador\Desktop\autoevaluac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4271963"/>
            <a:ext cx="16478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58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" y="3155462"/>
            <a:ext cx="9144001" cy="1111738"/>
          </a:xfrm>
          <a:prstGeom prst="rect">
            <a:avLst/>
          </a:prstGeom>
          <a:solidFill>
            <a:srgbClr val="053E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3165162"/>
            <a:ext cx="9144001" cy="1102038"/>
          </a:xfrm>
        </p:spPr>
        <p:txBody>
          <a:bodyPr>
            <a:noAutofit/>
          </a:bodyPr>
          <a:lstStyle/>
          <a:p>
            <a:r>
              <a:rPr lang="es-CO" sz="2600" b="1" dirty="0" smtClean="0">
                <a:solidFill>
                  <a:srgbClr val="EEECE1"/>
                </a:solidFill>
                <a:latin typeface="HelveticaNeueLT Std UltLt"/>
                <a:cs typeface="HelveticaNeueLT Std UltLt"/>
              </a:rPr>
              <a:t>PRESENTACIÓN INSTITUCIONAL</a:t>
            </a:r>
            <a:br>
              <a:rPr lang="es-CO" sz="2600" b="1" dirty="0" smtClean="0">
                <a:solidFill>
                  <a:srgbClr val="EEECE1"/>
                </a:solidFill>
                <a:latin typeface="HelveticaNeueLT Std UltLt"/>
                <a:cs typeface="HelveticaNeueLT Std UltLt"/>
              </a:rPr>
            </a:br>
            <a:r>
              <a:rPr lang="es-CO" sz="2600" b="1" dirty="0" smtClean="0">
                <a:solidFill>
                  <a:srgbClr val="EEECE1"/>
                </a:solidFill>
                <a:latin typeface="HelveticaNeueLT Std UltLt"/>
                <a:cs typeface="HelveticaNeueLT Std UltLt"/>
              </a:rPr>
              <a:t>2014</a:t>
            </a:r>
            <a:endParaRPr lang="en-US" sz="2600" b="1" dirty="0">
              <a:solidFill>
                <a:srgbClr val="EEECE1"/>
              </a:solidFill>
              <a:latin typeface="HelveticaNeueLT Std UltLt"/>
              <a:cs typeface="HelveticaNeueLT Std Ult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222603" y="5153894"/>
            <a:ext cx="1836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i="1" dirty="0" smtClean="0">
                <a:latin typeface="Helvetica" pitchFamily="34" charset="0"/>
              </a:rPr>
              <a:t>Coloque aquí el lugar y fecha</a:t>
            </a:r>
          </a:p>
        </p:txBody>
      </p:sp>
      <p:pic>
        <p:nvPicPr>
          <p:cNvPr id="1026" name="Picture 2" descr="D:\Jorge Eliecer Muñoz Herrera\LOGOTIPOS\logo-autoevaluacion-2014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13" y="201961"/>
            <a:ext cx="954553" cy="99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94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4764" y="318435"/>
            <a:ext cx="6712501" cy="360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03507F"/>
                </a:solidFill>
                <a:latin typeface="HelveticaNeueLT Std UltLt"/>
                <a:cs typeface="HelveticaNeueLT Std UltLt"/>
              </a:rPr>
              <a:t>CATÓLICA DEL NORTE</a:t>
            </a:r>
            <a:endParaRPr lang="en-US" sz="2400" b="1" dirty="0">
              <a:solidFill>
                <a:srgbClr val="03507F"/>
              </a:solidFill>
              <a:latin typeface="HelveticaNeueLT Std UltLt"/>
              <a:cs typeface="HelveticaNeueLT Std UltLt"/>
            </a:endParaRPr>
          </a:p>
        </p:txBody>
      </p:sp>
      <p:sp>
        <p:nvSpPr>
          <p:cNvPr id="13" name="Rectangle 10"/>
          <p:cNvSpPr/>
          <p:nvPr/>
        </p:nvSpPr>
        <p:spPr bwMode="auto">
          <a:xfrm>
            <a:off x="665018" y="678907"/>
            <a:ext cx="8217725" cy="93613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1000"/>
                </a:schemeClr>
              </a:gs>
              <a:gs pos="50000">
                <a:schemeClr val="bg1">
                  <a:lumMod val="95000"/>
                  <a:lumOff val="5000"/>
                  <a:alpha val="4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lvl="3" indent="-236793" algn="ctr" defTabSz="914099">
              <a:lnSpc>
                <a:spcPct val="90000"/>
              </a:lnSpc>
              <a:buClr>
                <a:srgbClr val="DEF5FA"/>
              </a:buClr>
              <a:buSzPct val="95000"/>
              <a:tabLst>
                <a:tab pos="424590" algn="l"/>
              </a:tabLst>
              <a:defRPr/>
            </a:pPr>
            <a:endParaRPr lang="es-CO" sz="2000" b="1" kern="0" dirty="0">
              <a:solidFill>
                <a:srgbClr val="0465A0"/>
              </a:solidFill>
              <a:latin typeface="TREBUCHET MS 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744278" y="877918"/>
            <a:ext cx="8055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algn="ctr"/>
            <a:r>
              <a:rPr lang="es-CO" sz="2000" b="1" kern="0" dirty="0">
                <a:solidFill>
                  <a:srgbClr val="0465A0"/>
                </a:solidFill>
                <a:latin typeface="HelveticaNeueLT Std UltLt"/>
              </a:rPr>
              <a:t>Títulos en negrita y color azul oscuro, con fuente </a:t>
            </a:r>
            <a:r>
              <a:rPr lang="es-CO" sz="2000" b="1" kern="0" dirty="0" err="1">
                <a:solidFill>
                  <a:srgbClr val="0465A0"/>
                </a:solidFill>
                <a:latin typeface="HelveticaNeueLT Std UltLt"/>
              </a:rPr>
              <a:t>helveticaneuelt</a:t>
            </a:r>
            <a:r>
              <a:rPr lang="es-CO" sz="2000" b="1" kern="0" dirty="0">
                <a:solidFill>
                  <a:srgbClr val="0465A0"/>
                </a:solidFill>
                <a:latin typeface="HelveticaNeueLT Std UltLt"/>
              </a:rPr>
              <a:t> </a:t>
            </a:r>
            <a:r>
              <a:rPr lang="es-CO" sz="2000" b="1" kern="0" dirty="0" err="1">
                <a:solidFill>
                  <a:srgbClr val="0465A0"/>
                </a:solidFill>
                <a:latin typeface="HelveticaNeueLT Std UltLt"/>
              </a:rPr>
              <a:t>std</a:t>
            </a:r>
            <a:r>
              <a:rPr lang="es-CO" sz="2000" b="1" kern="0" dirty="0">
                <a:solidFill>
                  <a:srgbClr val="0465A0"/>
                </a:solidFill>
                <a:latin typeface="HelveticaNeueLT Std UltLt"/>
              </a:rPr>
              <a:t> </a:t>
            </a:r>
            <a:r>
              <a:rPr lang="es-CO" sz="2000" b="1" kern="0" dirty="0" err="1">
                <a:solidFill>
                  <a:srgbClr val="0465A0"/>
                </a:solidFill>
                <a:latin typeface="HelveticaNeueLT Std UltLt"/>
              </a:rPr>
              <a:t>ultlt</a:t>
            </a:r>
            <a:r>
              <a:rPr lang="es-CO" sz="2000" b="1" kern="0" dirty="0">
                <a:solidFill>
                  <a:srgbClr val="0465A0"/>
                </a:solidFill>
                <a:latin typeface="HelveticaNeueLT Std UltLt"/>
              </a:rPr>
              <a:t>, si se desea en mayúscula sostenida</a:t>
            </a:r>
            <a:r>
              <a:rPr lang="es-CO" sz="2000" b="1" kern="0" dirty="0" smtClean="0">
                <a:solidFill>
                  <a:srgbClr val="0465A0"/>
                </a:solidFill>
                <a:latin typeface="HelveticaNeueLT Std UltLt"/>
              </a:rPr>
              <a:t>.</a:t>
            </a:r>
            <a:endParaRPr lang="es-CO" sz="2000" b="1" kern="0" dirty="0">
              <a:solidFill>
                <a:srgbClr val="0465A0"/>
              </a:solidFill>
              <a:latin typeface="HelveticaNeueLT Std UltLt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884" y="1705409"/>
            <a:ext cx="849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4D4D4D"/>
                </a:solidFill>
                <a:latin typeface="HelveticaNeueLT Std UltLt"/>
                <a:cs typeface="HelveticaNeueLT Std UltLt"/>
              </a:rPr>
              <a:t>Todos los textos en fuente </a:t>
            </a:r>
            <a:r>
              <a:rPr lang="es-CO" dirty="0" err="1">
                <a:solidFill>
                  <a:srgbClr val="4D4D4D"/>
                </a:solidFill>
                <a:latin typeface="HelveticaNeueLT Std UltLt"/>
                <a:cs typeface="HelveticaNeueLT Std UltLt"/>
              </a:rPr>
              <a:t>helveticaneuelt</a:t>
            </a:r>
            <a:r>
              <a:rPr lang="es-CO" dirty="0">
                <a:solidFill>
                  <a:srgbClr val="4D4D4D"/>
                </a:solidFill>
                <a:latin typeface="HelveticaNeueLT Std UltLt"/>
                <a:cs typeface="HelveticaNeueLT Std UltLt"/>
              </a:rPr>
              <a:t> </a:t>
            </a:r>
            <a:r>
              <a:rPr lang="es-CO" dirty="0" err="1">
                <a:solidFill>
                  <a:srgbClr val="4D4D4D"/>
                </a:solidFill>
                <a:latin typeface="HelveticaNeueLT Std UltLt"/>
                <a:cs typeface="HelveticaNeueLT Std UltLt"/>
              </a:rPr>
              <a:t>std</a:t>
            </a:r>
            <a:r>
              <a:rPr lang="es-CO" dirty="0">
                <a:solidFill>
                  <a:srgbClr val="4D4D4D"/>
                </a:solidFill>
                <a:latin typeface="HelveticaNeueLT Std UltLt"/>
                <a:cs typeface="HelveticaNeueLT Std UltLt"/>
              </a:rPr>
              <a:t> </a:t>
            </a:r>
            <a:r>
              <a:rPr lang="es-CO" dirty="0" err="1">
                <a:solidFill>
                  <a:srgbClr val="4D4D4D"/>
                </a:solidFill>
                <a:latin typeface="HelveticaNeueLT Std UltLt"/>
                <a:cs typeface="HelveticaNeueLT Std UltLt"/>
              </a:rPr>
              <a:t>ultlt</a:t>
            </a:r>
            <a:r>
              <a:rPr lang="es-ES" dirty="0">
                <a:solidFill>
                  <a:srgbClr val="4D4D4D"/>
                </a:solidFill>
                <a:latin typeface="HelveticaNeueLT Std UltLt"/>
                <a:cs typeface="HelveticaNeueLT Std UltLt"/>
              </a:rPr>
              <a:t>, justificado, color </a:t>
            </a:r>
            <a:r>
              <a:rPr lang="es-ES" dirty="0" smtClean="0">
                <a:solidFill>
                  <a:srgbClr val="4D4D4D"/>
                </a:solidFill>
                <a:latin typeface="HelveticaNeueLT Std UltLt"/>
                <a:cs typeface="HelveticaNeueLT Std UltLt"/>
              </a:rPr>
              <a:t>gris 80%</a:t>
            </a:r>
            <a:endParaRPr lang="es-ES" dirty="0">
              <a:solidFill>
                <a:srgbClr val="4D4D4D"/>
              </a:solidFill>
              <a:latin typeface="HelveticaNeueLT Std UltLt"/>
              <a:cs typeface="HelveticaNeueLT Std Ult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75012" y="2108354"/>
            <a:ext cx="83246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CO" b="1" kern="0" dirty="0" smtClean="0">
                <a:solidFill>
                  <a:srgbClr val="0465A0"/>
                </a:solidFill>
                <a:latin typeface="TREBUCHET MS "/>
              </a:rPr>
              <a:t>Sugerencias para la elaboración de presentaciones.</a:t>
            </a:r>
            <a:endParaRPr lang="es-CO" sz="1600" dirty="0" smtClean="0">
              <a:solidFill>
                <a:schemeClr val="accent1">
                  <a:lumMod val="75000"/>
                </a:schemeClr>
              </a:solidFill>
              <a:latin typeface="Trebuchet MS" pitchFamily="34" charset="0"/>
            </a:endParaRPr>
          </a:p>
          <a:p>
            <a:pPr>
              <a:defRPr/>
            </a:pPr>
            <a:r>
              <a:rPr lang="es-CO" dirty="0" smtClean="0">
                <a:solidFill>
                  <a:srgbClr val="4D4D4D"/>
                </a:solidFill>
                <a:latin typeface="HelveticaNeueLT Std UltLt"/>
                <a:cs typeface="HelveticaNeueLT Std UltLt"/>
              </a:rPr>
              <a:t>	 Tamaño </a:t>
            </a:r>
            <a:r>
              <a:rPr lang="es-CO" dirty="0">
                <a:solidFill>
                  <a:srgbClr val="4D4D4D"/>
                </a:solidFill>
                <a:latin typeface="HelveticaNeueLT Std UltLt"/>
                <a:cs typeface="HelveticaNeueLT Std UltLt"/>
              </a:rPr>
              <a:t>de fuente: </a:t>
            </a:r>
            <a:r>
              <a:rPr lang="es-CO" dirty="0" smtClean="0">
                <a:solidFill>
                  <a:srgbClr val="4D4D4D"/>
                </a:solidFill>
                <a:latin typeface="HelveticaNeueLT Std UltLt"/>
                <a:cs typeface="HelveticaNeueLT Std UltLt"/>
              </a:rPr>
              <a:t>18 </a:t>
            </a:r>
            <a:r>
              <a:rPr lang="es-CO" dirty="0">
                <a:solidFill>
                  <a:srgbClr val="4D4D4D"/>
                </a:solidFill>
                <a:latin typeface="HelveticaNeueLT Std UltLt"/>
                <a:cs typeface="HelveticaNeueLT Std UltLt"/>
              </a:rPr>
              <a:t>o mayor</a:t>
            </a:r>
          </a:p>
          <a:p>
            <a:pPr lvl="1">
              <a:defRPr/>
            </a:pPr>
            <a:r>
              <a:rPr lang="es-CO" dirty="0">
                <a:solidFill>
                  <a:srgbClr val="4D4D4D"/>
                </a:solidFill>
                <a:latin typeface="HelveticaNeueLT Std UltLt"/>
                <a:cs typeface="HelveticaNeueLT Std UltLt"/>
              </a:rPr>
              <a:t> </a:t>
            </a:r>
            <a:r>
              <a:rPr lang="es-CO" dirty="0" smtClean="0">
                <a:solidFill>
                  <a:srgbClr val="4D4D4D"/>
                </a:solidFill>
                <a:latin typeface="HelveticaNeueLT Std UltLt"/>
                <a:cs typeface="HelveticaNeueLT Std UltLt"/>
              </a:rPr>
              <a:t>Seis </a:t>
            </a:r>
            <a:r>
              <a:rPr lang="es-CO" dirty="0">
                <a:solidFill>
                  <a:srgbClr val="4D4D4D"/>
                </a:solidFill>
                <a:latin typeface="HelveticaNeueLT Std UltLt"/>
                <a:cs typeface="HelveticaNeueLT Std UltLt"/>
              </a:rPr>
              <a:t>palabras por línea (máximo)</a:t>
            </a:r>
          </a:p>
          <a:p>
            <a:pPr lvl="1">
              <a:defRPr/>
            </a:pPr>
            <a:r>
              <a:rPr lang="es-CO" dirty="0" smtClean="0">
                <a:solidFill>
                  <a:srgbClr val="4D4D4D"/>
                </a:solidFill>
                <a:latin typeface="HelveticaNeueLT Std UltLt"/>
                <a:cs typeface="HelveticaNeueLT Std UltLt"/>
              </a:rPr>
              <a:t> 4-6 </a:t>
            </a:r>
            <a:r>
              <a:rPr lang="es-CO" dirty="0">
                <a:solidFill>
                  <a:srgbClr val="4D4D4D"/>
                </a:solidFill>
                <a:latin typeface="HelveticaNeueLT Std UltLt"/>
                <a:cs typeface="HelveticaNeueLT Std UltLt"/>
              </a:rPr>
              <a:t>líneas por diapositiva (máximo)</a:t>
            </a:r>
          </a:p>
          <a:p>
            <a:pPr lvl="1">
              <a:defRPr/>
            </a:pPr>
            <a:r>
              <a:rPr lang="es-CO" dirty="0" smtClean="0">
                <a:solidFill>
                  <a:srgbClr val="4D4D4D"/>
                </a:solidFill>
                <a:latin typeface="HelveticaNeueLT Std UltLt"/>
                <a:cs typeface="HelveticaNeueLT Std UltLt"/>
              </a:rPr>
              <a:t> Coloque </a:t>
            </a:r>
            <a:r>
              <a:rPr lang="es-CO" dirty="0">
                <a:solidFill>
                  <a:srgbClr val="4D4D4D"/>
                </a:solidFill>
                <a:latin typeface="HelveticaNeueLT Std UltLt"/>
                <a:cs typeface="HelveticaNeueLT Std UltLt"/>
              </a:rPr>
              <a:t>sólo palabras clave</a:t>
            </a:r>
          </a:p>
          <a:p>
            <a:pPr lvl="1">
              <a:defRPr/>
            </a:pPr>
            <a:r>
              <a:rPr lang="es-CO" dirty="0" smtClean="0">
                <a:solidFill>
                  <a:srgbClr val="4D4D4D"/>
                </a:solidFill>
                <a:latin typeface="HelveticaNeueLT Std UltLt"/>
                <a:cs typeface="HelveticaNeueLT Std UltLt"/>
              </a:rPr>
              <a:t> Utilice </a:t>
            </a:r>
            <a:r>
              <a:rPr lang="es-CO" dirty="0">
                <a:solidFill>
                  <a:srgbClr val="4D4D4D"/>
                </a:solidFill>
                <a:latin typeface="HelveticaNeueLT Std UltLt"/>
                <a:cs typeface="HelveticaNeueLT Std UltLt"/>
              </a:rPr>
              <a:t>textos y gráficas</a:t>
            </a:r>
          </a:p>
          <a:p>
            <a:pPr lvl="1">
              <a:defRPr/>
            </a:pPr>
            <a:r>
              <a:rPr lang="es-CO" dirty="0" smtClean="0">
                <a:solidFill>
                  <a:srgbClr val="4D4D4D"/>
                </a:solidFill>
                <a:latin typeface="HelveticaNeueLT Std UltLt"/>
                <a:cs typeface="HelveticaNeueLT Std UltLt"/>
              </a:rPr>
              <a:t> 2-3 </a:t>
            </a:r>
            <a:r>
              <a:rPr lang="es-CO" dirty="0">
                <a:solidFill>
                  <a:srgbClr val="4D4D4D"/>
                </a:solidFill>
                <a:latin typeface="HelveticaNeueLT Std UltLt"/>
                <a:cs typeface="HelveticaNeueLT Std UltLt"/>
              </a:rPr>
              <a:t>colores solamente.</a:t>
            </a:r>
          </a:p>
          <a:p>
            <a:pPr lvl="1">
              <a:defRPr/>
            </a:pPr>
            <a:r>
              <a:rPr lang="es-CO" dirty="0" smtClean="0">
                <a:solidFill>
                  <a:srgbClr val="4D4D4D"/>
                </a:solidFill>
                <a:latin typeface="HelveticaNeueLT Std UltLt"/>
                <a:cs typeface="HelveticaNeueLT Std UltLt"/>
              </a:rPr>
              <a:t> Utilice </a:t>
            </a:r>
            <a:r>
              <a:rPr lang="es-CO" dirty="0">
                <a:solidFill>
                  <a:srgbClr val="4D4D4D"/>
                </a:solidFill>
                <a:latin typeface="HelveticaNeueLT Std UltLt"/>
                <a:cs typeface="HelveticaNeueLT Std UltLt"/>
              </a:rPr>
              <a:t>efectos especiales moderadamente; aplíquelos sólo a algunas diapositivas</a:t>
            </a:r>
            <a:r>
              <a:rPr lang="es-CO" dirty="0" smtClean="0">
                <a:solidFill>
                  <a:srgbClr val="4D4D4D"/>
                </a:solidFill>
                <a:latin typeface="HelveticaNeueLT Std UltLt"/>
                <a:cs typeface="HelveticaNeueLT Std UltLt"/>
              </a:rPr>
              <a:t>.</a:t>
            </a:r>
          </a:p>
          <a:p>
            <a:pPr algn="just">
              <a:defRPr/>
            </a:pPr>
            <a:endParaRPr lang="es-CO" sz="1200" dirty="0">
              <a:solidFill>
                <a:srgbClr val="28166F"/>
              </a:solidFill>
              <a:latin typeface="Trebuchet MS" pitchFamily="34" charset="0"/>
            </a:endParaRPr>
          </a:p>
          <a:p>
            <a:pPr>
              <a:defRPr/>
            </a:pPr>
            <a:r>
              <a:rPr lang="es-CO" sz="1200" dirty="0">
                <a:solidFill>
                  <a:srgbClr val="4D4D4D"/>
                </a:solidFill>
                <a:latin typeface="HelveticaNeueLT Std UltLt"/>
                <a:cs typeface="HelveticaNeueLT Std UltLt"/>
              </a:rPr>
              <a:t>Tomado de: ANTA. Guía del Aprendiz TAADEL401A: Planear y ejecutar la metodología basada en grupos. Hawthorne: IBSA, 2005</a:t>
            </a:r>
            <a:r>
              <a:rPr lang="es-CO" sz="1200" dirty="0" smtClean="0">
                <a:solidFill>
                  <a:srgbClr val="4D4D4D"/>
                </a:solidFill>
                <a:latin typeface="HelveticaNeueLT Std UltLt"/>
                <a:cs typeface="HelveticaNeueLT Std UltLt"/>
              </a:rPr>
              <a:t>.</a:t>
            </a:r>
            <a:endParaRPr lang="es-CO" sz="1200" dirty="0">
              <a:solidFill>
                <a:srgbClr val="4D4D4D"/>
              </a:solidFill>
              <a:latin typeface="HelveticaNeueLT Std UltLt"/>
              <a:cs typeface="HelveticaNeueLT Std UltLt"/>
            </a:endParaRPr>
          </a:p>
        </p:txBody>
      </p:sp>
      <p:pic>
        <p:nvPicPr>
          <p:cNvPr id="10" name="Object 1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80" y="2445048"/>
            <a:ext cx="265123" cy="23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Object 1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18" y="2726172"/>
            <a:ext cx="265123" cy="23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Object 1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79" y="3003412"/>
            <a:ext cx="265123" cy="23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Object 1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78" y="3275237"/>
            <a:ext cx="265123" cy="23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Object 1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29" y="3558588"/>
            <a:ext cx="265123" cy="23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Object 1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29" y="3821489"/>
            <a:ext cx="265123" cy="23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Object 1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29" y="4118036"/>
            <a:ext cx="265123" cy="23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D:\Jorge Eliecer Muñoz Herrera\LOGOTIPOS\logo-autoevaluacion-2014-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958" y="154336"/>
            <a:ext cx="646407" cy="67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80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20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4764" y="318435"/>
            <a:ext cx="6712501" cy="360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03507F"/>
                </a:solidFill>
                <a:latin typeface="HelveticaNeueLT Std UltLt"/>
                <a:cs typeface="HelveticaNeueLT Std UltLt"/>
              </a:rPr>
              <a:t>CATÓLICA DEL NORTE</a:t>
            </a:r>
            <a:endParaRPr lang="en-US" sz="2400" b="1" dirty="0">
              <a:solidFill>
                <a:srgbClr val="03507F"/>
              </a:solidFill>
              <a:latin typeface="HelveticaNeueLT Std UltLt"/>
              <a:cs typeface="HelveticaNeueLT Std UltLt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65018" y="902006"/>
            <a:ext cx="8055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algn="ctr"/>
            <a:r>
              <a:rPr lang="es-CO" sz="2000" b="1" kern="0" dirty="0" smtClean="0">
                <a:solidFill>
                  <a:srgbClr val="0465A0"/>
                </a:solidFill>
                <a:latin typeface="HelveticaNeueLT Std UltLt"/>
              </a:rPr>
              <a:t>Para tener en cuenta…</a:t>
            </a:r>
            <a:endParaRPr lang="es-CO" sz="2000" b="1" kern="0" dirty="0">
              <a:solidFill>
                <a:srgbClr val="0465A0"/>
              </a:solidFill>
              <a:latin typeface="HelveticaNeueLT Std Ult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646262" y="2041291"/>
            <a:ext cx="67451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s-CO" dirty="0" smtClean="0">
              <a:solidFill>
                <a:srgbClr val="4D4D4D"/>
              </a:solidFill>
              <a:latin typeface="HelveticaNeueLT Std UltLt"/>
              <a:cs typeface="HelveticaNeueLT Std UltLt"/>
            </a:endParaRPr>
          </a:p>
          <a:p>
            <a:pPr>
              <a:defRPr/>
            </a:pPr>
            <a:r>
              <a:rPr lang="es-CO" dirty="0" smtClean="0">
                <a:solidFill>
                  <a:srgbClr val="4D4D4D"/>
                </a:solidFill>
                <a:latin typeface="HelveticaNeueLT Std UltLt"/>
                <a:cs typeface="HelveticaNeueLT Std UltLt"/>
              </a:rPr>
              <a:t>	 Recuerde los Derechos de Autor para imágenes.</a:t>
            </a:r>
            <a:endParaRPr lang="es-CO" dirty="0">
              <a:solidFill>
                <a:srgbClr val="4D4D4D"/>
              </a:solidFill>
              <a:latin typeface="HelveticaNeueLT Std UltLt"/>
              <a:cs typeface="HelveticaNeueLT Std UltLt"/>
            </a:endParaRPr>
          </a:p>
          <a:p>
            <a:pPr lvl="1">
              <a:defRPr/>
            </a:pPr>
            <a:r>
              <a:rPr lang="es-CO" dirty="0">
                <a:solidFill>
                  <a:srgbClr val="4D4D4D"/>
                </a:solidFill>
                <a:latin typeface="HelveticaNeueLT Std UltLt"/>
                <a:cs typeface="HelveticaNeueLT Std UltLt"/>
              </a:rPr>
              <a:t> </a:t>
            </a:r>
            <a:r>
              <a:rPr lang="es-CO" dirty="0" smtClean="0">
                <a:solidFill>
                  <a:srgbClr val="4D4D4D"/>
                </a:solidFill>
                <a:latin typeface="HelveticaNeueLT Std UltLt"/>
                <a:cs typeface="HelveticaNeueLT Std UltLt"/>
              </a:rPr>
              <a:t>Revise bien la redacción y la ortografía.</a:t>
            </a:r>
            <a:endParaRPr lang="es-CO" dirty="0">
              <a:solidFill>
                <a:srgbClr val="4D4D4D"/>
              </a:solidFill>
              <a:latin typeface="HelveticaNeueLT Std UltLt"/>
              <a:cs typeface="HelveticaNeueLT Std UltLt"/>
            </a:endParaRPr>
          </a:p>
          <a:p>
            <a:pPr lvl="1">
              <a:defRPr/>
            </a:pPr>
            <a:r>
              <a:rPr lang="es-CO" dirty="0" smtClean="0">
                <a:solidFill>
                  <a:srgbClr val="4D4D4D"/>
                </a:solidFill>
                <a:latin typeface="HelveticaNeueLT Std UltLt"/>
                <a:cs typeface="HelveticaNeueLT Std UltLt"/>
              </a:rPr>
              <a:t> No se trata de leer textos, esta presentación es un apoyo.</a:t>
            </a:r>
            <a:endParaRPr lang="es-CO" dirty="0">
              <a:solidFill>
                <a:srgbClr val="4D4D4D"/>
              </a:solidFill>
              <a:latin typeface="HelveticaNeueLT Std UltLt"/>
              <a:cs typeface="HelveticaNeueLT Std UltLt"/>
            </a:endParaRPr>
          </a:p>
          <a:p>
            <a:pPr lvl="1">
              <a:defRPr/>
            </a:pPr>
            <a:r>
              <a:rPr lang="es-CO" dirty="0" smtClean="0">
                <a:solidFill>
                  <a:srgbClr val="4D4D4D"/>
                </a:solidFill>
                <a:latin typeface="HelveticaNeueLT Std UltLt"/>
                <a:cs typeface="HelveticaNeueLT Std UltLt"/>
              </a:rPr>
              <a:t> Tenga en cuenta un Plan B para su presentación.</a:t>
            </a:r>
            <a:endParaRPr lang="es-CO" dirty="0">
              <a:solidFill>
                <a:srgbClr val="4D4D4D"/>
              </a:solidFill>
              <a:latin typeface="HelveticaNeueLT Std UltLt"/>
              <a:cs typeface="HelveticaNeueLT Std UltLt"/>
            </a:endParaRPr>
          </a:p>
          <a:p>
            <a:pPr lvl="1">
              <a:defRPr/>
            </a:pPr>
            <a:r>
              <a:rPr lang="es-CO" dirty="0" smtClean="0">
                <a:solidFill>
                  <a:srgbClr val="4D4D4D"/>
                </a:solidFill>
                <a:latin typeface="HelveticaNeueLT Std UltLt"/>
                <a:cs typeface="HelveticaNeueLT Std UltLt"/>
              </a:rPr>
              <a:t> Emplee imágenes de alta calidad.</a:t>
            </a:r>
          </a:p>
          <a:p>
            <a:pPr lvl="1">
              <a:defRPr/>
            </a:pPr>
            <a:r>
              <a:rPr lang="es-CO" dirty="0">
                <a:solidFill>
                  <a:srgbClr val="4D4D4D"/>
                </a:solidFill>
                <a:latin typeface="HelveticaNeueLT Std UltLt"/>
                <a:cs typeface="HelveticaNeueLT Std UltLt"/>
              </a:rPr>
              <a:t> </a:t>
            </a:r>
            <a:r>
              <a:rPr lang="es-CO" dirty="0" smtClean="0">
                <a:solidFill>
                  <a:srgbClr val="4D4D4D"/>
                </a:solidFill>
                <a:latin typeface="HelveticaNeueLT Std UltLt"/>
                <a:cs typeface="HelveticaNeueLT Std UltLt"/>
              </a:rPr>
              <a:t>Llegue temprano a la presentación.</a:t>
            </a:r>
          </a:p>
          <a:p>
            <a:pPr lvl="1">
              <a:defRPr/>
            </a:pPr>
            <a:r>
              <a:rPr lang="es-CO" dirty="0">
                <a:solidFill>
                  <a:srgbClr val="4D4D4D"/>
                </a:solidFill>
                <a:latin typeface="HelveticaNeueLT Std UltLt"/>
                <a:cs typeface="HelveticaNeueLT Std UltLt"/>
              </a:rPr>
              <a:t> </a:t>
            </a:r>
            <a:r>
              <a:rPr lang="es-CO" dirty="0" smtClean="0">
                <a:solidFill>
                  <a:srgbClr val="4D4D4D"/>
                </a:solidFill>
                <a:latin typeface="HelveticaNeueLT Std UltLt"/>
                <a:cs typeface="HelveticaNeueLT Std UltLt"/>
              </a:rPr>
              <a:t>Trate de ser divertido si excederse.</a:t>
            </a:r>
          </a:p>
          <a:p>
            <a:pPr lvl="1">
              <a:defRPr/>
            </a:pPr>
            <a:r>
              <a:rPr lang="es-CO" dirty="0" smtClean="0">
                <a:solidFill>
                  <a:srgbClr val="4D4D4D"/>
                </a:solidFill>
                <a:latin typeface="HelveticaNeueLT Std UltLt"/>
                <a:cs typeface="HelveticaNeueLT Std UltLt"/>
              </a:rPr>
              <a:t> Ensaye, ensaye y ensaye.</a:t>
            </a:r>
            <a:endParaRPr lang="es-CO" dirty="0">
              <a:solidFill>
                <a:srgbClr val="4D4D4D"/>
              </a:solidFill>
              <a:latin typeface="HelveticaNeueLT Std UltLt"/>
              <a:cs typeface="HelveticaNeueLT Std UltLt"/>
            </a:endParaRPr>
          </a:p>
          <a:p>
            <a:pPr lvl="1">
              <a:defRPr/>
            </a:pPr>
            <a:endParaRPr lang="es-CO" dirty="0" smtClean="0">
              <a:solidFill>
                <a:srgbClr val="4D4D4D"/>
              </a:solidFill>
              <a:latin typeface="HelveticaNeueLT Std UltLt"/>
              <a:cs typeface="HelveticaNeueLT Std UltLt"/>
            </a:endParaRPr>
          </a:p>
        </p:txBody>
      </p:sp>
      <p:pic>
        <p:nvPicPr>
          <p:cNvPr id="10" name="Object 1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29" y="2389860"/>
            <a:ext cx="265123" cy="23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Object 1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367" y="2670984"/>
            <a:ext cx="265123" cy="23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Object 1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28" y="2948224"/>
            <a:ext cx="265123" cy="23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Object 1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27" y="3220049"/>
            <a:ext cx="265123" cy="23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Object 1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278" y="3503400"/>
            <a:ext cx="265123" cy="23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Object 1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278" y="3766301"/>
            <a:ext cx="265123" cy="23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Object 1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278" y="4062848"/>
            <a:ext cx="265123" cy="23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Usuario\Desktop\Imagen1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2F3F5"/>
              </a:clrFrom>
              <a:clrTo>
                <a:srgbClr val="F2F3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0539" y="1137105"/>
            <a:ext cx="3646066" cy="404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0"/>
          <p:cNvSpPr/>
          <p:nvPr/>
        </p:nvSpPr>
        <p:spPr bwMode="auto">
          <a:xfrm>
            <a:off x="665018" y="678907"/>
            <a:ext cx="8217725" cy="93613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1000"/>
                </a:schemeClr>
              </a:gs>
              <a:gs pos="50000">
                <a:schemeClr val="bg1">
                  <a:lumMod val="95000"/>
                  <a:lumOff val="5000"/>
                  <a:alpha val="4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lvl="3" indent="-236793" algn="ctr" defTabSz="914099">
              <a:lnSpc>
                <a:spcPct val="90000"/>
              </a:lnSpc>
              <a:buClr>
                <a:srgbClr val="DEF5FA"/>
              </a:buClr>
              <a:buSzPct val="95000"/>
              <a:tabLst>
                <a:tab pos="424590" algn="l"/>
              </a:tabLst>
              <a:defRPr/>
            </a:pPr>
            <a:endParaRPr lang="es-CO" sz="2000" b="1" kern="0" dirty="0">
              <a:solidFill>
                <a:srgbClr val="0465A0"/>
              </a:solidFill>
              <a:latin typeface="TREBUCHET MS "/>
            </a:endParaRPr>
          </a:p>
        </p:txBody>
      </p:sp>
      <p:pic>
        <p:nvPicPr>
          <p:cNvPr id="19" name="Object 1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305" y="4358423"/>
            <a:ext cx="265123" cy="23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939278" y="4846162"/>
            <a:ext cx="64759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CO" sz="1400" dirty="0" smtClean="0">
                <a:solidFill>
                  <a:srgbClr val="4D4D4D"/>
                </a:solidFill>
                <a:latin typeface="HelveticaNeueLT Std UltLt"/>
                <a:cs typeface="HelveticaNeueLT Std UltLt"/>
              </a:rPr>
              <a:t>Si requiere apoyo, no dude en contactar a </a:t>
            </a:r>
            <a:r>
              <a:rPr lang="es-CO" sz="1400" dirty="0" smtClean="0">
                <a:solidFill>
                  <a:srgbClr val="4D4D4D"/>
                </a:solidFill>
                <a:latin typeface="HelveticaNeueLT Std UltLt"/>
                <a:cs typeface="HelveticaNeueLT Std UltLt"/>
                <a:hlinkClick r:id="rId6"/>
              </a:rPr>
              <a:t>comunicaciones@ucn.edu.co</a:t>
            </a:r>
            <a:r>
              <a:rPr lang="es-CO" sz="1400" dirty="0" smtClean="0">
                <a:solidFill>
                  <a:srgbClr val="4D4D4D"/>
                </a:solidFill>
                <a:latin typeface="HelveticaNeueLT Std UltLt"/>
                <a:cs typeface="HelveticaNeueLT Std UltLt"/>
              </a:rPr>
              <a:t> </a:t>
            </a:r>
            <a:endParaRPr lang="es-CO" sz="1400" dirty="0">
              <a:solidFill>
                <a:srgbClr val="4D4D4D"/>
              </a:solidFill>
              <a:latin typeface="HelveticaNeueLT Std UltLt"/>
              <a:cs typeface="HelveticaNeueLT Std UltLt"/>
            </a:endParaRPr>
          </a:p>
        </p:txBody>
      </p:sp>
      <p:pic>
        <p:nvPicPr>
          <p:cNvPr id="22" name="Picture 2" descr="D:\Jorge Eliecer Muñoz Herrera\LOGOTIPOS\logo-autoevaluacion-2014-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958" y="154336"/>
            <a:ext cx="646407" cy="67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41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4764" y="318435"/>
            <a:ext cx="8343436" cy="360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400" b="1" dirty="0" smtClean="0">
                <a:solidFill>
                  <a:srgbClr val="03507F"/>
                </a:solidFill>
                <a:latin typeface="HelveticaNeueLT Std UltLt"/>
                <a:cs typeface="HelveticaNeueLT Std UltLt"/>
              </a:rPr>
              <a:t>PREGUNTAS</a:t>
            </a:r>
            <a:endParaRPr lang="en-US" sz="2400" b="1" dirty="0">
              <a:solidFill>
                <a:srgbClr val="03507F"/>
              </a:solidFill>
              <a:latin typeface="HelveticaNeueLT Std UltLt"/>
              <a:cs typeface="HelveticaNeueLT Std Ult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1197438"/>
            <a:ext cx="9143999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1700" b="1">
                <a:solidFill>
                  <a:srgbClr val="4D4D4D"/>
                </a:solidFill>
                <a:latin typeface="HelveticaNeueLT Std UltLt"/>
                <a:ea typeface="+mj-ea"/>
                <a:cs typeface="HelveticaNeueLT Std UltLt"/>
              </a:defRPr>
            </a:lvl1pPr>
          </a:lstStyle>
          <a:p>
            <a:r>
              <a:rPr lang="es-CO" sz="3600" dirty="0" smtClean="0"/>
              <a:t>Nombre del ponente</a:t>
            </a:r>
            <a:br>
              <a:rPr lang="es-CO" sz="3600" dirty="0" smtClean="0"/>
            </a:br>
            <a:r>
              <a:rPr lang="es-CO" sz="3200" dirty="0" smtClean="0">
                <a:hlinkClick r:id="rId4"/>
              </a:rPr>
              <a:t>@ucn.edu.co</a:t>
            </a:r>
            <a:r>
              <a:rPr lang="es-CO" sz="3600" dirty="0" smtClean="0"/>
              <a:t> </a:t>
            </a:r>
            <a:endParaRPr lang="es-ES" sz="36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0" y="27770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s-CO" sz="3600" b="1" kern="0" dirty="0">
                <a:solidFill>
                  <a:srgbClr val="0465A0"/>
                </a:solidFill>
                <a:latin typeface="HelveticaNeueLT Std UltLt"/>
              </a:rPr>
              <a:t>¡GRACIAS!</a:t>
            </a:r>
          </a:p>
        </p:txBody>
      </p:sp>
      <p:pic>
        <p:nvPicPr>
          <p:cNvPr id="6" name="Picture 2" descr="D:\Jorge Eliecer Muñoz Herrera\LOGOTIPOS\logo-autoevaluacion-2014-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958" y="154336"/>
            <a:ext cx="646407" cy="67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79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dc48f2b-d7ae-4813-9dcd-8c6720f52952">U2C2NX0HG1XT-315-7277</_dlc_DocId>
    <_dlc_DocIdUrl xmlns="0dc48f2b-d7ae-4813-9dcd-8c6720f52952">
      <Url>http://intranet.ucn.edu.co/comunicaciones/_layouts/DocIdRedir.aspx?ID=U2C2NX0HG1XT-315-7277</Url>
      <Description>U2C2NX0HG1XT-315-7277</Description>
    </_dlc_DocIdUrl>
    <Tipo_x0020_de_x0020_Documento xmlns="f0bd5674-aef0-41cf-ab2a-37d6d8c45a32" xsi:nil="true"/>
    <Palabras_x0020_Clave xmlns="f0bd5674-aef0-41cf-ab2a-37d6d8c45a32" xsi:nil="true"/>
    <Descripci_x00f3_n xmlns="f0bd5674-aef0-41cf-ab2a-37d6d8c45a32" xsi:nil="true"/>
    <PublishingExpirationDate xmlns="http://schemas.microsoft.com/sharepoint/v3" xsi:nil="true"/>
    <PublishingStartDate xmlns="http://schemas.microsoft.com/sharepoint/v3" xsi:nil="true"/>
    <Fecha_x0020_de_x0020_Creaci_x00f3_n xmlns="f0bd5674-aef0-41cf-ab2a-37d6d8c45a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DF7DEB0D73C4B4EAA3F428FA54A659E" ma:contentTypeVersion="6" ma:contentTypeDescription="Crear nuevo documento." ma:contentTypeScope="" ma:versionID="e9fe41f6b5cadff626a410c29c3665b2">
  <xsd:schema xmlns:xsd="http://www.w3.org/2001/XMLSchema" xmlns:xs="http://www.w3.org/2001/XMLSchema" xmlns:p="http://schemas.microsoft.com/office/2006/metadata/properties" xmlns:ns1="http://schemas.microsoft.com/sharepoint/v3" xmlns:ns2="f0bd5674-aef0-41cf-ab2a-37d6d8c45a32" xmlns:ns3="0dc48f2b-d7ae-4813-9dcd-8c6720f52952" targetNamespace="http://schemas.microsoft.com/office/2006/metadata/properties" ma:root="true" ma:fieldsID="942b76368d871915b10549daa76238b0" ns1:_="" ns2:_="" ns3:_="">
    <xsd:import namespace="http://schemas.microsoft.com/sharepoint/v3"/>
    <xsd:import namespace="f0bd5674-aef0-41cf-ab2a-37d6d8c45a32"/>
    <xsd:import namespace="0dc48f2b-d7ae-4813-9dcd-8c6720f52952"/>
    <xsd:element name="properties">
      <xsd:complexType>
        <xsd:sequence>
          <xsd:element name="documentManagement">
            <xsd:complexType>
              <xsd:all>
                <xsd:element ref="ns2:Tipo_x0020_de_x0020_Documento" minOccurs="0"/>
                <xsd:element ref="ns2:Descripci_x00f3_n" minOccurs="0"/>
                <xsd:element ref="ns2:Fecha_x0020_de_x0020_Creaci_x00f3_n" minOccurs="0"/>
                <xsd:element ref="ns2:Palabras_x0020_Clave" minOccurs="0"/>
                <xsd:element ref="ns3:_dlc_DocId" minOccurs="0"/>
                <xsd:element ref="ns3:_dlc_DocIdUrl" minOccurs="0"/>
                <xsd:element ref="ns3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5" nillable="true" ma:displayName="Fecha de inicio programada" ma:internalName="PublishingStartDate">
      <xsd:simpleType>
        <xsd:restriction base="dms:Unknown"/>
      </xsd:simpleType>
    </xsd:element>
    <xsd:element name="PublishingExpirationDate" ma:index="16" nillable="true" ma:displayName="Fecha de finalización programada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bd5674-aef0-41cf-ab2a-37d6d8c45a32" elementFormDefault="qualified">
    <xsd:import namespace="http://schemas.microsoft.com/office/2006/documentManagement/types"/>
    <xsd:import namespace="http://schemas.microsoft.com/office/infopath/2007/PartnerControls"/>
    <xsd:element name="Tipo_x0020_de_x0020_Documento" ma:index="8" nillable="true" ma:displayName="Tipo de Documento" ma:internalName="Tipo_x0020_de_x0020_Documento">
      <xsd:simpleType>
        <xsd:restriction base="dms:Text">
          <xsd:maxLength value="255"/>
        </xsd:restriction>
      </xsd:simpleType>
    </xsd:element>
    <xsd:element name="Descripci_x00f3_n" ma:index="9" nillable="true" ma:displayName="Descripción" ma:internalName="Descripci_x00f3_n">
      <xsd:simpleType>
        <xsd:restriction base="dms:Note">
          <xsd:maxLength value="255"/>
        </xsd:restriction>
      </xsd:simpleType>
    </xsd:element>
    <xsd:element name="Fecha_x0020_de_x0020_Creaci_x00f3_n" ma:index="10" nillable="true" ma:displayName="Fecha de Creación" ma:format="DateOnly" ma:internalName="Fecha_x0020_de_x0020_Creaci_x00f3_n">
      <xsd:simpleType>
        <xsd:restriction base="dms:DateTime"/>
      </xsd:simpleType>
    </xsd:element>
    <xsd:element name="Palabras_x0020_Clave" ma:index="11" nillable="true" ma:displayName="Palabras Clave" ma:internalName="Palabras_x0020_Clav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c48f2b-d7ae-4813-9dcd-8c6720f52952" elementFormDefault="qualified">
    <xsd:import namespace="http://schemas.microsoft.com/office/2006/documentManagement/types"/>
    <xsd:import namespace="http://schemas.microsoft.com/office/infopath/2007/PartnerControls"/>
    <xsd:element name="_dlc_DocId" ma:index="12" nillable="true" ma:displayName="Valor de Id. de documento" ma:description="El valor del identificador de documento asignado a este elemento." ma:internalName="_dlc_DocId" ma:readOnly="true">
      <xsd:simpleType>
        <xsd:restriction base="dms:Text"/>
      </xsd:simpleType>
    </xsd:element>
    <xsd:element name="_dlc_DocIdUrl" ma:index="13" nillable="true" ma:displayName="Id. de documento" ma:description="Vínculo permanente 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1AB9B3-580A-4396-AB4A-46FD5E83F273}"/>
</file>

<file path=customXml/itemProps2.xml><?xml version="1.0" encoding="utf-8"?>
<ds:datastoreItem xmlns:ds="http://schemas.openxmlformats.org/officeDocument/2006/customXml" ds:itemID="{F492DC3B-00E6-4D58-BCF0-C8E80CD66E5B}"/>
</file>

<file path=customXml/itemProps3.xml><?xml version="1.0" encoding="utf-8"?>
<ds:datastoreItem xmlns:ds="http://schemas.openxmlformats.org/officeDocument/2006/customXml" ds:itemID="{0B50CF09-8C5D-4491-A49F-F09F0F73BA79}"/>
</file>

<file path=customXml/itemProps4.xml><?xml version="1.0" encoding="utf-8"?>
<ds:datastoreItem xmlns:ds="http://schemas.openxmlformats.org/officeDocument/2006/customXml" ds:itemID="{3668037B-CAEE-4526-B7F8-A9334A8302AE}"/>
</file>

<file path=docProps/app.xml><?xml version="1.0" encoding="utf-8"?>
<Properties xmlns="http://schemas.openxmlformats.org/officeDocument/2006/extended-properties" xmlns:vt="http://schemas.openxmlformats.org/officeDocument/2006/docPropsVTypes">
  <TotalTime>4331</TotalTime>
  <Words>79</Words>
  <Application>Microsoft Office PowerPoint</Application>
  <PresentationFormat>Presentación en pantalla (16:10)</PresentationFormat>
  <Paragraphs>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Helvetica</vt:lpstr>
      <vt:lpstr>HelveticaNeueLT Std UltLt</vt:lpstr>
      <vt:lpstr>Trebuchet MS</vt:lpstr>
      <vt:lpstr>TREBUCHET MS </vt:lpstr>
      <vt:lpstr>Office Theme</vt:lpstr>
      <vt:lpstr>Presentación de PowerPoint</vt:lpstr>
      <vt:lpstr>PRESENTACIÓN INSTITUCIONAL 2014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OLGA ESTELA PEREZ GRISALES</cp:lastModifiedBy>
  <cp:revision>184</cp:revision>
  <dcterms:created xsi:type="dcterms:W3CDTF">2012-10-18T00:37:35Z</dcterms:created>
  <dcterms:modified xsi:type="dcterms:W3CDTF">2014-04-29T20:44:48Z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19970b06-5d30-46b8-afc7-8212d8914c11</vt:lpwstr>
  </property>
  <property fmtid="{D5CDD505-2E9C-101B-9397-08002B2CF9AE}" pid="3" name="ContentTypeId">
    <vt:lpwstr>0x0101008DF7DEB0D73C4B4EAA3F428FA54A659E</vt:lpwstr>
  </property>
</Properties>
</file>