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256" r:id="rId2"/>
    <p:sldId id="274" r:id="rId3"/>
    <p:sldId id="341" r:id="rId4"/>
    <p:sldId id="293" r:id="rId5"/>
    <p:sldId id="323" r:id="rId6"/>
    <p:sldId id="324" r:id="rId7"/>
    <p:sldId id="344" r:id="rId8"/>
    <p:sldId id="342" r:id="rId9"/>
    <p:sldId id="277" r:id="rId10"/>
    <p:sldId id="289" r:id="rId11"/>
    <p:sldId id="345" r:id="rId12"/>
    <p:sldId id="346" r:id="rId13"/>
    <p:sldId id="283" r:id="rId14"/>
    <p:sldId id="327" r:id="rId15"/>
    <p:sldId id="347" r:id="rId16"/>
    <p:sldId id="348" r:id="rId17"/>
    <p:sldId id="343" r:id="rId18"/>
    <p:sldId id="354" r:id="rId19"/>
    <p:sldId id="286" r:id="rId20"/>
    <p:sldId id="328" r:id="rId21"/>
    <p:sldId id="329" r:id="rId22"/>
    <p:sldId id="287" r:id="rId23"/>
    <p:sldId id="349" r:id="rId24"/>
    <p:sldId id="330" r:id="rId25"/>
    <p:sldId id="331" r:id="rId26"/>
    <p:sldId id="332" r:id="rId27"/>
    <p:sldId id="351" r:id="rId28"/>
    <p:sldId id="350" r:id="rId29"/>
    <p:sldId id="334" r:id="rId30"/>
    <p:sldId id="338" r:id="rId31"/>
    <p:sldId id="339" r:id="rId32"/>
    <p:sldId id="352" r:id="rId33"/>
    <p:sldId id="353" r:id="rId34"/>
    <p:sldId id="297" r:id="rId35"/>
    <p:sldId id="340" r:id="rId36"/>
    <p:sldId id="355" r:id="rId37"/>
    <p:sldId id="356" r:id="rId38"/>
    <p:sldId id="357" r:id="rId39"/>
    <p:sldId id="313" r:id="rId40"/>
    <p:sldId id="270" r:id="rId41"/>
    <p:sldId id="319" r:id="rId42"/>
    <p:sldId id="276" r:id="rId43"/>
    <p:sldId id="272" r:id="rId44"/>
  </p:sldIdLst>
  <p:sldSz cx="18288000" cy="10287000"/>
  <p:notesSz cx="6858000" cy="9144000"/>
  <p:embeddedFontLst>
    <p:embeddedFont>
      <p:font typeface="Alatsi" panose="020B0604020202020204" charset="0"/>
      <p:regular r:id="rId46"/>
    </p:embeddedFont>
    <p:embeddedFont>
      <p:font typeface="Cambria Math" panose="02040503050406030204" pitchFamily="18" charset="0"/>
      <p:regular r:id="rId47"/>
    </p:embeddedFont>
    <p:embeddedFont>
      <p:font typeface="Roboto" panose="02000000000000000000" pitchFamily="2"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E8940-6511-4041-9404-20B55ADB9EFE}" v="8" dt="2024-09-29T23:40:29.0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474" autoAdjust="0"/>
  </p:normalViewPr>
  <p:slideViewPr>
    <p:cSldViewPr>
      <p:cViewPr varScale="1">
        <p:scale>
          <a:sx n="46" d="100"/>
          <a:sy n="46" d="100"/>
        </p:scale>
        <p:origin x="94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ejandro Baena Marin" userId="6d1063a4-3971-40e6-a3b0-e849d83c7f24" providerId="ADAL" clId="{2CD7C574-AE7B-47DC-9D9B-F3D33C19CC06}"/>
    <pc:docChg chg="undo redo custSel addSld delSld modSld sldOrd">
      <pc:chgData name="Luis Alejandro Baena Marin" userId="6d1063a4-3971-40e6-a3b0-e849d83c7f24" providerId="ADAL" clId="{2CD7C574-AE7B-47DC-9D9B-F3D33C19CC06}" dt="2024-09-25T23:35:13.762" v="3487" actId="790"/>
      <pc:docMkLst>
        <pc:docMk/>
      </pc:docMkLst>
      <pc:sldChg chg="modSp mod">
        <pc:chgData name="Luis Alejandro Baena Marin" userId="6d1063a4-3971-40e6-a3b0-e849d83c7f24" providerId="ADAL" clId="{2CD7C574-AE7B-47DC-9D9B-F3D33C19CC06}" dt="2024-09-22T21:52:46.573" v="16" actId="20577"/>
        <pc:sldMkLst>
          <pc:docMk/>
          <pc:sldMk cId="0" sldId="256"/>
        </pc:sldMkLst>
        <pc:spChg chg="mod">
          <ac:chgData name="Luis Alejandro Baena Marin" userId="6d1063a4-3971-40e6-a3b0-e849d83c7f24" providerId="ADAL" clId="{2CD7C574-AE7B-47DC-9D9B-F3D33C19CC06}" dt="2024-09-22T21:52:46.573" v="16" actId="20577"/>
          <ac:spMkLst>
            <pc:docMk/>
            <pc:sldMk cId="0" sldId="256"/>
            <ac:spMk id="12" creationId="{00000000-0000-0000-0000-000000000000}"/>
          </ac:spMkLst>
        </pc:spChg>
      </pc:sldChg>
      <pc:sldChg chg="del">
        <pc:chgData name="Luis Alejandro Baena Marin" userId="6d1063a4-3971-40e6-a3b0-e849d83c7f24" providerId="ADAL" clId="{2CD7C574-AE7B-47DC-9D9B-F3D33C19CC06}" dt="2024-09-23T01:18:50.421" v="17" actId="47"/>
        <pc:sldMkLst>
          <pc:docMk/>
          <pc:sldMk cId="0" sldId="257"/>
        </pc:sldMkLst>
      </pc:sldChg>
      <pc:sldChg chg="del">
        <pc:chgData name="Luis Alejandro Baena Marin" userId="6d1063a4-3971-40e6-a3b0-e849d83c7f24" providerId="ADAL" clId="{2CD7C574-AE7B-47DC-9D9B-F3D33C19CC06}" dt="2024-09-23T01:18:50.421" v="17" actId="47"/>
        <pc:sldMkLst>
          <pc:docMk/>
          <pc:sldMk cId="0" sldId="258"/>
        </pc:sldMkLst>
      </pc:sldChg>
      <pc:sldChg chg="modSp mod">
        <pc:chgData name="Luis Alejandro Baena Marin" userId="6d1063a4-3971-40e6-a3b0-e849d83c7f24" providerId="ADAL" clId="{2CD7C574-AE7B-47DC-9D9B-F3D33C19CC06}" dt="2024-09-25T23:13:40.280" v="3463" actId="1076"/>
        <pc:sldMkLst>
          <pc:docMk/>
          <pc:sldMk cId="0" sldId="270"/>
        </pc:sldMkLst>
        <pc:spChg chg="mod">
          <ac:chgData name="Luis Alejandro Baena Marin" userId="6d1063a4-3971-40e6-a3b0-e849d83c7f24" providerId="ADAL" clId="{2CD7C574-AE7B-47DC-9D9B-F3D33C19CC06}" dt="2024-09-25T23:13:40.280" v="3463" actId="1076"/>
          <ac:spMkLst>
            <pc:docMk/>
            <pc:sldMk cId="0" sldId="270"/>
            <ac:spMk id="5" creationId="{00000000-0000-0000-0000-000000000000}"/>
          </ac:spMkLst>
        </pc:spChg>
        <pc:spChg chg="mod">
          <ac:chgData name="Luis Alejandro Baena Marin" userId="6d1063a4-3971-40e6-a3b0-e849d83c7f24" providerId="ADAL" clId="{2CD7C574-AE7B-47DC-9D9B-F3D33C19CC06}" dt="2024-09-25T23:09:29.650" v="3438" actId="790"/>
          <ac:spMkLst>
            <pc:docMk/>
            <pc:sldMk cId="0" sldId="270"/>
            <ac:spMk id="13" creationId="{00000000-0000-0000-0000-000000000000}"/>
          </ac:spMkLst>
        </pc:spChg>
        <pc:spChg chg="mod">
          <ac:chgData name="Luis Alejandro Baena Marin" userId="6d1063a4-3971-40e6-a3b0-e849d83c7f24" providerId="ADAL" clId="{2CD7C574-AE7B-47DC-9D9B-F3D33C19CC06}" dt="2024-09-25T23:13:28.497" v="3462" actId="207"/>
          <ac:spMkLst>
            <pc:docMk/>
            <pc:sldMk cId="0" sldId="270"/>
            <ac:spMk id="17" creationId="{9BC6EB51-BE2B-3150-3CB8-C4E50C94154C}"/>
          </ac:spMkLst>
        </pc:spChg>
      </pc:sldChg>
      <pc:sldChg chg="del">
        <pc:chgData name="Luis Alejandro Baena Marin" userId="6d1063a4-3971-40e6-a3b0-e849d83c7f24" providerId="ADAL" clId="{2CD7C574-AE7B-47DC-9D9B-F3D33C19CC06}" dt="2024-09-23T01:18:50.421" v="17" actId="47"/>
        <pc:sldMkLst>
          <pc:docMk/>
          <pc:sldMk cId="1290797408" sldId="273"/>
        </pc:sldMkLst>
      </pc:sldChg>
      <pc:sldChg chg="addSp modSp mod">
        <pc:chgData name="Luis Alejandro Baena Marin" userId="6d1063a4-3971-40e6-a3b0-e849d83c7f24" providerId="ADAL" clId="{2CD7C574-AE7B-47DC-9D9B-F3D33C19CC06}" dt="2024-09-25T15:44:27.905" v="761" actId="33524"/>
        <pc:sldMkLst>
          <pc:docMk/>
          <pc:sldMk cId="1097341725" sldId="274"/>
        </pc:sldMkLst>
        <pc:spChg chg="mod">
          <ac:chgData name="Luis Alejandro Baena Marin" userId="6d1063a4-3971-40e6-a3b0-e849d83c7f24" providerId="ADAL" clId="{2CD7C574-AE7B-47DC-9D9B-F3D33C19CC06}" dt="2024-09-25T15:44:27.905" v="761" actId="33524"/>
          <ac:spMkLst>
            <pc:docMk/>
            <pc:sldMk cId="1097341725" sldId="274"/>
            <ac:spMk id="2" creationId="{00000000-0000-0000-0000-000000000000}"/>
          </ac:spMkLst>
        </pc:spChg>
        <pc:spChg chg="mod">
          <ac:chgData name="Luis Alejandro Baena Marin" userId="6d1063a4-3971-40e6-a3b0-e849d83c7f24" providerId="ADAL" clId="{2CD7C574-AE7B-47DC-9D9B-F3D33C19CC06}" dt="2024-09-23T13:40:00.524" v="32" actId="20577"/>
          <ac:spMkLst>
            <pc:docMk/>
            <pc:sldMk cId="1097341725" sldId="274"/>
            <ac:spMk id="6" creationId="{00000000-0000-0000-0000-000000000000}"/>
          </ac:spMkLst>
        </pc:spChg>
        <pc:spChg chg="add">
          <ac:chgData name="Luis Alejandro Baena Marin" userId="6d1063a4-3971-40e6-a3b0-e849d83c7f24" providerId="ADAL" clId="{2CD7C574-AE7B-47DC-9D9B-F3D33C19CC06}" dt="2024-09-25T15:36:56.503" v="429"/>
          <ac:spMkLst>
            <pc:docMk/>
            <pc:sldMk cId="1097341725" sldId="274"/>
            <ac:spMk id="8" creationId="{03A8BB63-01F0-CE1A-C59B-DA1C99E9C7D6}"/>
          </ac:spMkLst>
        </pc:spChg>
      </pc:sldChg>
      <pc:sldChg chg="del">
        <pc:chgData name="Luis Alejandro Baena Marin" userId="6d1063a4-3971-40e6-a3b0-e849d83c7f24" providerId="ADAL" clId="{2CD7C574-AE7B-47DC-9D9B-F3D33C19CC06}" dt="2024-09-23T01:18:50.421" v="17" actId="47"/>
        <pc:sldMkLst>
          <pc:docMk/>
          <pc:sldMk cId="2439526660" sldId="275"/>
        </pc:sldMkLst>
      </pc:sldChg>
      <pc:sldChg chg="modSp mod">
        <pc:chgData name="Luis Alejandro Baena Marin" userId="6d1063a4-3971-40e6-a3b0-e849d83c7f24" providerId="ADAL" clId="{2CD7C574-AE7B-47DC-9D9B-F3D33C19CC06}" dt="2024-09-25T23:35:13.762" v="3487" actId="790"/>
        <pc:sldMkLst>
          <pc:docMk/>
          <pc:sldMk cId="2356573388" sldId="276"/>
        </pc:sldMkLst>
        <pc:spChg chg="mod">
          <ac:chgData name="Luis Alejandro Baena Marin" userId="6d1063a4-3971-40e6-a3b0-e849d83c7f24" providerId="ADAL" clId="{2CD7C574-AE7B-47DC-9D9B-F3D33C19CC06}" dt="2024-09-25T23:35:13.762" v="3487" actId="790"/>
          <ac:spMkLst>
            <pc:docMk/>
            <pc:sldMk cId="2356573388" sldId="276"/>
            <ac:spMk id="7" creationId="{00000000-0000-0000-0000-000000000000}"/>
          </ac:spMkLst>
        </pc:spChg>
        <pc:spChg chg="mod">
          <ac:chgData name="Luis Alejandro Baena Marin" userId="6d1063a4-3971-40e6-a3b0-e849d83c7f24" providerId="ADAL" clId="{2CD7C574-AE7B-47DC-9D9B-F3D33C19CC06}" dt="2024-09-25T23:35:07.559" v="3486"/>
          <ac:spMkLst>
            <pc:docMk/>
            <pc:sldMk cId="2356573388" sldId="276"/>
            <ac:spMk id="23" creationId="{3DD600D3-FC9A-02B6-7AAA-2F4B2C1050A7}"/>
          </ac:spMkLst>
        </pc:spChg>
      </pc:sldChg>
      <pc:sldChg chg="modSp mod">
        <pc:chgData name="Luis Alejandro Baena Marin" userId="6d1063a4-3971-40e6-a3b0-e849d83c7f24" providerId="ADAL" clId="{2CD7C574-AE7B-47DC-9D9B-F3D33C19CC06}" dt="2024-09-25T21:25:25.544" v="1979" actId="1076"/>
        <pc:sldMkLst>
          <pc:docMk/>
          <pc:sldMk cId="3968141494" sldId="277"/>
        </pc:sldMkLst>
        <pc:spChg chg="mod">
          <ac:chgData name="Luis Alejandro Baena Marin" userId="6d1063a4-3971-40e6-a3b0-e849d83c7f24" providerId="ADAL" clId="{2CD7C574-AE7B-47DC-9D9B-F3D33C19CC06}" dt="2024-09-25T21:25:25.544" v="1979" actId="1076"/>
          <ac:spMkLst>
            <pc:docMk/>
            <pc:sldMk cId="3968141494" sldId="277"/>
            <ac:spMk id="2" creationId="{00000000-0000-0000-0000-000000000000}"/>
          </ac:spMkLst>
        </pc:spChg>
        <pc:spChg chg="mod">
          <ac:chgData name="Luis Alejandro Baena Marin" userId="6d1063a4-3971-40e6-a3b0-e849d83c7f24" providerId="ADAL" clId="{2CD7C574-AE7B-47DC-9D9B-F3D33C19CC06}" dt="2024-09-25T06:41:13.805" v="58" actId="20577"/>
          <ac:spMkLst>
            <pc:docMk/>
            <pc:sldMk cId="3968141494" sldId="277"/>
            <ac:spMk id="6" creationId="{00000000-0000-0000-0000-000000000000}"/>
          </ac:spMkLst>
        </pc:spChg>
      </pc:sldChg>
      <pc:sldChg chg="modSp del mod">
        <pc:chgData name="Luis Alejandro Baena Marin" userId="6d1063a4-3971-40e6-a3b0-e849d83c7f24" providerId="ADAL" clId="{2CD7C574-AE7B-47DC-9D9B-F3D33C19CC06}" dt="2024-09-25T21:25:45.072" v="1980" actId="2696"/>
        <pc:sldMkLst>
          <pc:docMk/>
          <pc:sldMk cId="1363953279" sldId="278"/>
        </pc:sldMkLst>
        <pc:spChg chg="mod">
          <ac:chgData name="Luis Alejandro Baena Marin" userId="6d1063a4-3971-40e6-a3b0-e849d83c7f24" providerId="ADAL" clId="{2CD7C574-AE7B-47DC-9D9B-F3D33C19CC06}" dt="2024-09-25T15:56:35.025" v="1108"/>
          <ac:spMkLst>
            <pc:docMk/>
            <pc:sldMk cId="1363953279" sldId="278"/>
            <ac:spMk id="6" creationId="{00000000-0000-0000-0000-000000000000}"/>
          </ac:spMkLst>
        </pc:spChg>
      </pc:sldChg>
      <pc:sldChg chg="del">
        <pc:chgData name="Luis Alejandro Baena Marin" userId="6d1063a4-3971-40e6-a3b0-e849d83c7f24" providerId="ADAL" clId="{2CD7C574-AE7B-47DC-9D9B-F3D33C19CC06}" dt="2024-09-25T06:43:42.313" v="120" actId="2696"/>
        <pc:sldMkLst>
          <pc:docMk/>
          <pc:sldMk cId="2606660728" sldId="279"/>
        </pc:sldMkLst>
      </pc:sldChg>
      <pc:sldChg chg="delSp modSp del mod ord">
        <pc:chgData name="Luis Alejandro Baena Marin" userId="6d1063a4-3971-40e6-a3b0-e849d83c7f24" providerId="ADAL" clId="{2CD7C574-AE7B-47DC-9D9B-F3D33C19CC06}" dt="2024-09-25T06:43:24.865" v="119" actId="2696"/>
        <pc:sldMkLst>
          <pc:docMk/>
          <pc:sldMk cId="33592636" sldId="280"/>
        </pc:sldMkLst>
        <pc:spChg chg="mod">
          <ac:chgData name="Luis Alejandro Baena Marin" userId="6d1063a4-3971-40e6-a3b0-e849d83c7f24" providerId="ADAL" clId="{2CD7C574-AE7B-47DC-9D9B-F3D33C19CC06}" dt="2024-09-25T06:43:15.315" v="117" actId="20577"/>
          <ac:spMkLst>
            <pc:docMk/>
            <pc:sldMk cId="33592636" sldId="280"/>
            <ac:spMk id="6" creationId="{00000000-0000-0000-0000-000000000000}"/>
          </ac:spMkLst>
        </pc:spChg>
        <pc:picChg chg="del">
          <ac:chgData name="Luis Alejandro Baena Marin" userId="6d1063a4-3971-40e6-a3b0-e849d83c7f24" providerId="ADAL" clId="{2CD7C574-AE7B-47DC-9D9B-F3D33C19CC06}" dt="2024-09-25T06:43:16.592" v="118" actId="478"/>
          <ac:picMkLst>
            <pc:docMk/>
            <pc:sldMk cId="33592636" sldId="280"/>
            <ac:picMk id="11" creationId="{2810F864-A385-2D31-B726-9F664F71B3E1}"/>
          </ac:picMkLst>
        </pc:picChg>
      </pc:sldChg>
      <pc:sldChg chg="del">
        <pc:chgData name="Luis Alejandro Baena Marin" userId="6d1063a4-3971-40e6-a3b0-e849d83c7f24" providerId="ADAL" clId="{2CD7C574-AE7B-47DC-9D9B-F3D33C19CC06}" dt="2024-09-25T06:43:42.313" v="120" actId="2696"/>
        <pc:sldMkLst>
          <pc:docMk/>
          <pc:sldMk cId="1549106043" sldId="281"/>
        </pc:sldMkLst>
      </pc:sldChg>
      <pc:sldChg chg="del">
        <pc:chgData name="Luis Alejandro Baena Marin" userId="6d1063a4-3971-40e6-a3b0-e849d83c7f24" providerId="ADAL" clId="{2CD7C574-AE7B-47DC-9D9B-F3D33C19CC06}" dt="2024-09-25T06:48:30.199" v="274" actId="47"/>
        <pc:sldMkLst>
          <pc:docMk/>
          <pc:sldMk cId="1408545891" sldId="282"/>
        </pc:sldMkLst>
      </pc:sldChg>
      <pc:sldChg chg="addSp delSp modSp mod">
        <pc:chgData name="Luis Alejandro Baena Marin" userId="6d1063a4-3971-40e6-a3b0-e849d83c7f24" providerId="ADAL" clId="{2CD7C574-AE7B-47DC-9D9B-F3D33C19CC06}" dt="2024-09-25T15:58:51.025" v="1178" actId="20577"/>
        <pc:sldMkLst>
          <pc:docMk/>
          <pc:sldMk cId="3429024434" sldId="283"/>
        </pc:sldMkLst>
        <pc:spChg chg="mod">
          <ac:chgData name="Luis Alejandro Baena Marin" userId="6d1063a4-3971-40e6-a3b0-e849d83c7f24" providerId="ADAL" clId="{2CD7C574-AE7B-47DC-9D9B-F3D33C19CC06}" dt="2024-09-25T15:58:51.025" v="1178" actId="20577"/>
          <ac:spMkLst>
            <pc:docMk/>
            <pc:sldMk cId="3429024434" sldId="283"/>
            <ac:spMk id="2" creationId="{00000000-0000-0000-0000-000000000000}"/>
          </ac:spMkLst>
        </pc:spChg>
        <pc:spChg chg="mod">
          <ac:chgData name="Luis Alejandro Baena Marin" userId="6d1063a4-3971-40e6-a3b0-e849d83c7f24" providerId="ADAL" clId="{2CD7C574-AE7B-47DC-9D9B-F3D33C19CC06}" dt="2024-09-25T06:46:16.609" v="180" actId="20577"/>
          <ac:spMkLst>
            <pc:docMk/>
            <pc:sldMk cId="3429024434" sldId="283"/>
            <ac:spMk id="6" creationId="{00000000-0000-0000-0000-000000000000}"/>
          </ac:spMkLst>
        </pc:spChg>
        <pc:spChg chg="add del">
          <ac:chgData name="Luis Alejandro Baena Marin" userId="6d1063a4-3971-40e6-a3b0-e849d83c7f24" providerId="ADAL" clId="{2CD7C574-AE7B-47DC-9D9B-F3D33C19CC06}" dt="2024-09-25T06:45:54.926" v="170" actId="22"/>
          <ac:spMkLst>
            <pc:docMk/>
            <pc:sldMk cId="3429024434" sldId="283"/>
            <ac:spMk id="9" creationId="{8F42B322-C609-A6CC-16D2-FA29BF3FD87F}"/>
          </ac:spMkLst>
        </pc:spChg>
      </pc:sldChg>
      <pc:sldChg chg="modSp del mod">
        <pc:chgData name="Luis Alejandro Baena Marin" userId="6d1063a4-3971-40e6-a3b0-e849d83c7f24" providerId="ADAL" clId="{2CD7C574-AE7B-47DC-9D9B-F3D33C19CC06}" dt="2024-09-25T21:42:42.280" v="2077" actId="47"/>
        <pc:sldMkLst>
          <pc:docMk/>
          <pc:sldMk cId="333949336" sldId="284"/>
        </pc:sldMkLst>
        <pc:spChg chg="mod">
          <ac:chgData name="Luis Alejandro Baena Marin" userId="6d1063a4-3971-40e6-a3b0-e849d83c7f24" providerId="ADAL" clId="{2CD7C574-AE7B-47DC-9D9B-F3D33C19CC06}" dt="2024-09-25T16:04:16.990" v="1272"/>
          <ac:spMkLst>
            <pc:docMk/>
            <pc:sldMk cId="333949336" sldId="284"/>
            <ac:spMk id="6" creationId="{00000000-0000-0000-0000-000000000000}"/>
          </ac:spMkLst>
        </pc:spChg>
      </pc:sldChg>
      <pc:sldChg chg="del">
        <pc:chgData name="Luis Alejandro Baena Marin" userId="6d1063a4-3971-40e6-a3b0-e849d83c7f24" providerId="ADAL" clId="{2CD7C574-AE7B-47DC-9D9B-F3D33C19CC06}" dt="2024-09-25T06:46:56.914" v="189" actId="47"/>
        <pc:sldMkLst>
          <pc:docMk/>
          <pc:sldMk cId="3838748413" sldId="285"/>
        </pc:sldMkLst>
      </pc:sldChg>
      <pc:sldChg chg="addSp delSp modSp mod ord">
        <pc:chgData name="Luis Alejandro Baena Marin" userId="6d1063a4-3971-40e6-a3b0-e849d83c7f24" providerId="ADAL" clId="{2CD7C574-AE7B-47DC-9D9B-F3D33C19CC06}" dt="2024-09-25T22:33:14.271" v="2231" actId="790"/>
        <pc:sldMkLst>
          <pc:docMk/>
          <pc:sldMk cId="32838602" sldId="286"/>
        </pc:sldMkLst>
        <pc:spChg chg="mod">
          <ac:chgData name="Luis Alejandro Baena Marin" userId="6d1063a4-3971-40e6-a3b0-e849d83c7f24" providerId="ADAL" clId="{2CD7C574-AE7B-47DC-9D9B-F3D33C19CC06}" dt="2024-09-25T22:33:14.271" v="2231" actId="790"/>
          <ac:spMkLst>
            <pc:docMk/>
            <pc:sldMk cId="32838602" sldId="286"/>
            <ac:spMk id="6" creationId="{00000000-0000-0000-0000-000000000000}"/>
          </ac:spMkLst>
        </pc:spChg>
        <pc:picChg chg="add mod">
          <ac:chgData name="Luis Alejandro Baena Marin" userId="6d1063a4-3971-40e6-a3b0-e849d83c7f24" providerId="ADAL" clId="{2CD7C574-AE7B-47DC-9D9B-F3D33C19CC06}" dt="2024-09-25T16:36:27.131" v="1597" actId="14100"/>
          <ac:picMkLst>
            <pc:docMk/>
            <pc:sldMk cId="32838602" sldId="286"/>
            <ac:picMk id="3" creationId="{562D238B-C92F-B4E3-677C-8190A0788A12}"/>
          </ac:picMkLst>
        </pc:picChg>
        <pc:picChg chg="del">
          <ac:chgData name="Luis Alejandro Baena Marin" userId="6d1063a4-3971-40e6-a3b0-e849d83c7f24" providerId="ADAL" clId="{2CD7C574-AE7B-47DC-9D9B-F3D33C19CC06}" dt="2024-09-25T06:47:41.872" v="243" actId="478"/>
          <ac:picMkLst>
            <pc:docMk/>
            <pc:sldMk cId="32838602" sldId="286"/>
            <ac:picMk id="5" creationId="{5EBF0F53-15A9-D524-9B6C-57F7803CA3D6}"/>
          </ac:picMkLst>
        </pc:picChg>
      </pc:sldChg>
      <pc:sldChg chg="addSp delSp modSp mod">
        <pc:chgData name="Luis Alejandro Baena Marin" userId="6d1063a4-3971-40e6-a3b0-e849d83c7f24" providerId="ADAL" clId="{2CD7C574-AE7B-47DC-9D9B-F3D33C19CC06}" dt="2024-09-25T22:49:29.273" v="2475" actId="1076"/>
        <pc:sldMkLst>
          <pc:docMk/>
          <pc:sldMk cId="881448185" sldId="287"/>
        </pc:sldMkLst>
        <pc:spChg chg="mod">
          <ac:chgData name="Luis Alejandro Baena Marin" userId="6d1063a4-3971-40e6-a3b0-e849d83c7f24" providerId="ADAL" clId="{2CD7C574-AE7B-47DC-9D9B-F3D33C19CC06}" dt="2024-09-25T22:49:26.009" v="2474" actId="20577"/>
          <ac:spMkLst>
            <pc:docMk/>
            <pc:sldMk cId="881448185" sldId="287"/>
            <ac:spMk id="2" creationId="{00000000-0000-0000-0000-000000000000}"/>
          </ac:spMkLst>
        </pc:spChg>
        <pc:spChg chg="mod">
          <ac:chgData name="Luis Alejandro Baena Marin" userId="6d1063a4-3971-40e6-a3b0-e849d83c7f24" providerId="ADAL" clId="{2CD7C574-AE7B-47DC-9D9B-F3D33C19CC06}" dt="2024-09-25T06:48:06.740" v="249"/>
          <ac:spMkLst>
            <pc:docMk/>
            <pc:sldMk cId="881448185" sldId="287"/>
            <ac:spMk id="6" creationId="{00000000-0000-0000-0000-000000000000}"/>
          </ac:spMkLst>
        </pc:spChg>
        <pc:spChg chg="del">
          <ac:chgData name="Luis Alejandro Baena Marin" userId="6d1063a4-3971-40e6-a3b0-e849d83c7f24" providerId="ADAL" clId="{2CD7C574-AE7B-47DC-9D9B-F3D33C19CC06}" dt="2024-09-25T22:46:18.772" v="2308" actId="478"/>
          <ac:spMkLst>
            <pc:docMk/>
            <pc:sldMk cId="881448185" sldId="287"/>
            <ac:spMk id="10" creationId="{7F595B28-5349-0CC9-695C-63FB5C9A9A2C}"/>
          </ac:spMkLst>
        </pc:spChg>
        <pc:graphicFrameChg chg="del modGraphic">
          <ac:chgData name="Luis Alejandro Baena Marin" userId="6d1063a4-3971-40e6-a3b0-e849d83c7f24" providerId="ADAL" clId="{2CD7C574-AE7B-47DC-9D9B-F3D33C19CC06}" dt="2024-09-25T22:46:16.218" v="2307" actId="478"/>
          <ac:graphicFrameMkLst>
            <pc:docMk/>
            <pc:sldMk cId="881448185" sldId="287"/>
            <ac:graphicFrameMk id="9" creationId="{4E5EB8E4-8CA3-9273-888B-6B78014C28C3}"/>
          </ac:graphicFrameMkLst>
        </pc:graphicFrameChg>
        <pc:picChg chg="del">
          <ac:chgData name="Luis Alejandro Baena Marin" userId="6d1063a4-3971-40e6-a3b0-e849d83c7f24" providerId="ADAL" clId="{2CD7C574-AE7B-47DC-9D9B-F3D33C19CC06}" dt="2024-09-25T22:46:16.218" v="2307" actId="478"/>
          <ac:picMkLst>
            <pc:docMk/>
            <pc:sldMk cId="881448185" sldId="287"/>
            <ac:picMk id="3" creationId="{F6A3F059-7EF9-5AAB-6D06-456E0E221F48}"/>
          </ac:picMkLst>
        </pc:picChg>
        <pc:picChg chg="del">
          <ac:chgData name="Luis Alejandro Baena Marin" userId="6d1063a4-3971-40e6-a3b0-e849d83c7f24" providerId="ADAL" clId="{2CD7C574-AE7B-47DC-9D9B-F3D33C19CC06}" dt="2024-09-25T22:46:16.218" v="2307" actId="478"/>
          <ac:picMkLst>
            <pc:docMk/>
            <pc:sldMk cId="881448185" sldId="287"/>
            <ac:picMk id="4" creationId="{9B0C1C41-8A70-2E74-0AC2-00D9953DD00B}"/>
          </ac:picMkLst>
        </pc:picChg>
        <pc:picChg chg="del">
          <ac:chgData name="Luis Alejandro Baena Marin" userId="6d1063a4-3971-40e6-a3b0-e849d83c7f24" providerId="ADAL" clId="{2CD7C574-AE7B-47DC-9D9B-F3D33C19CC06}" dt="2024-09-25T22:46:16.218" v="2307" actId="478"/>
          <ac:picMkLst>
            <pc:docMk/>
            <pc:sldMk cId="881448185" sldId="287"/>
            <ac:picMk id="5" creationId="{EAFEE9CC-1696-DC43-09AE-525C5CD26009}"/>
          </ac:picMkLst>
        </pc:picChg>
        <pc:picChg chg="add mod">
          <ac:chgData name="Luis Alejandro Baena Marin" userId="6d1063a4-3971-40e6-a3b0-e849d83c7f24" providerId="ADAL" clId="{2CD7C574-AE7B-47DC-9D9B-F3D33C19CC06}" dt="2024-09-25T22:49:29.273" v="2475" actId="1076"/>
          <ac:picMkLst>
            <pc:docMk/>
            <pc:sldMk cId="881448185" sldId="287"/>
            <ac:picMk id="8" creationId="{55E999D6-7B21-1A62-C3BF-FCF09C2991FF}"/>
          </ac:picMkLst>
        </pc:picChg>
        <pc:picChg chg="del">
          <ac:chgData name="Luis Alejandro Baena Marin" userId="6d1063a4-3971-40e6-a3b0-e849d83c7f24" providerId="ADAL" clId="{2CD7C574-AE7B-47DC-9D9B-F3D33C19CC06}" dt="2024-09-25T22:46:16.218" v="2307" actId="478"/>
          <ac:picMkLst>
            <pc:docMk/>
            <pc:sldMk cId="881448185" sldId="287"/>
            <ac:picMk id="11" creationId="{40C8170E-2FF8-0F48-896F-FD9E42682498}"/>
          </ac:picMkLst>
        </pc:picChg>
      </pc:sldChg>
      <pc:sldChg chg="addSp delSp modSp mod ord">
        <pc:chgData name="Luis Alejandro Baena Marin" userId="6d1063a4-3971-40e6-a3b0-e849d83c7f24" providerId="ADAL" clId="{2CD7C574-AE7B-47DC-9D9B-F3D33C19CC06}" dt="2024-09-25T15:56:18.525" v="1107"/>
        <pc:sldMkLst>
          <pc:docMk/>
          <pc:sldMk cId="2862571905" sldId="289"/>
        </pc:sldMkLst>
        <pc:spChg chg="mod">
          <ac:chgData name="Luis Alejandro Baena Marin" userId="6d1063a4-3971-40e6-a3b0-e849d83c7f24" providerId="ADAL" clId="{2CD7C574-AE7B-47DC-9D9B-F3D33C19CC06}" dt="2024-09-25T15:56:18.525" v="1107"/>
          <ac:spMkLst>
            <pc:docMk/>
            <pc:sldMk cId="2862571905" sldId="289"/>
            <ac:spMk id="6" creationId="{00000000-0000-0000-0000-000000000000}"/>
          </ac:spMkLst>
        </pc:spChg>
        <pc:spChg chg="mod">
          <ac:chgData name="Luis Alejandro Baena Marin" userId="6d1063a4-3971-40e6-a3b0-e849d83c7f24" providerId="ADAL" clId="{2CD7C574-AE7B-47DC-9D9B-F3D33C19CC06}" dt="2024-09-25T15:49:37.725" v="780" actId="1076"/>
          <ac:spMkLst>
            <pc:docMk/>
            <pc:sldMk cId="2862571905" sldId="289"/>
            <ac:spMk id="8" creationId="{765BBB77-5E79-3099-A90A-B41E7F39DC34}"/>
          </ac:spMkLst>
        </pc:spChg>
        <pc:spChg chg="mod">
          <ac:chgData name="Luis Alejandro Baena Marin" userId="6d1063a4-3971-40e6-a3b0-e849d83c7f24" providerId="ADAL" clId="{2CD7C574-AE7B-47DC-9D9B-F3D33C19CC06}" dt="2024-09-25T15:55:49.745" v="1106" actId="1076"/>
          <ac:spMkLst>
            <pc:docMk/>
            <pc:sldMk cId="2862571905" sldId="289"/>
            <ac:spMk id="9" creationId="{BD326CA5-97AD-FDB8-E7E5-8D55106A380C}"/>
          </ac:spMkLst>
        </pc:spChg>
        <pc:picChg chg="add mod">
          <ac:chgData name="Luis Alejandro Baena Marin" userId="6d1063a4-3971-40e6-a3b0-e849d83c7f24" providerId="ADAL" clId="{2CD7C574-AE7B-47DC-9D9B-F3D33C19CC06}" dt="2024-09-25T15:55:13.373" v="1074" actId="1076"/>
          <ac:picMkLst>
            <pc:docMk/>
            <pc:sldMk cId="2862571905" sldId="289"/>
            <ac:picMk id="3074" creationId="{2CEB9427-B58D-E95C-376C-EAF5A739E148}"/>
          </ac:picMkLst>
        </pc:picChg>
        <pc:picChg chg="del">
          <ac:chgData name="Luis Alejandro Baena Marin" userId="6d1063a4-3971-40e6-a3b0-e849d83c7f24" providerId="ADAL" clId="{2CD7C574-AE7B-47DC-9D9B-F3D33C19CC06}" dt="2024-09-25T15:48:17.173" v="762" actId="478"/>
          <ac:picMkLst>
            <pc:docMk/>
            <pc:sldMk cId="2862571905" sldId="289"/>
            <ac:picMk id="8194" creationId="{9F24E3A7-E608-272F-DB3C-1CAB6D483414}"/>
          </ac:picMkLst>
        </pc:picChg>
      </pc:sldChg>
      <pc:sldChg chg="del">
        <pc:chgData name="Luis Alejandro Baena Marin" userId="6d1063a4-3971-40e6-a3b0-e849d83c7f24" providerId="ADAL" clId="{2CD7C574-AE7B-47DC-9D9B-F3D33C19CC06}" dt="2024-09-25T06:46:42.185" v="187" actId="47"/>
        <pc:sldMkLst>
          <pc:docMk/>
          <pc:sldMk cId="2605455563" sldId="290"/>
        </pc:sldMkLst>
      </pc:sldChg>
      <pc:sldChg chg="modSp del mod">
        <pc:chgData name="Luis Alejandro Baena Marin" userId="6d1063a4-3971-40e6-a3b0-e849d83c7f24" providerId="ADAL" clId="{2CD7C574-AE7B-47DC-9D9B-F3D33C19CC06}" dt="2024-09-25T21:42:42.280" v="2077" actId="47"/>
        <pc:sldMkLst>
          <pc:docMk/>
          <pc:sldMk cId="765525318" sldId="291"/>
        </pc:sldMkLst>
        <pc:spChg chg="mod">
          <ac:chgData name="Luis Alejandro Baena Marin" userId="6d1063a4-3971-40e6-a3b0-e849d83c7f24" providerId="ADAL" clId="{2CD7C574-AE7B-47DC-9D9B-F3D33C19CC06}" dt="2024-09-25T16:04:20.077" v="1273"/>
          <ac:spMkLst>
            <pc:docMk/>
            <pc:sldMk cId="765525318" sldId="291"/>
            <ac:spMk id="6" creationId="{00000000-0000-0000-0000-000000000000}"/>
          </ac:spMkLst>
        </pc:spChg>
      </pc:sldChg>
      <pc:sldChg chg="del">
        <pc:chgData name="Luis Alejandro Baena Marin" userId="6d1063a4-3971-40e6-a3b0-e849d83c7f24" providerId="ADAL" clId="{2CD7C574-AE7B-47DC-9D9B-F3D33C19CC06}" dt="2024-09-25T06:46:53.229" v="188" actId="47"/>
        <pc:sldMkLst>
          <pc:docMk/>
          <pc:sldMk cId="2251519325" sldId="292"/>
        </pc:sldMkLst>
      </pc:sldChg>
      <pc:sldChg chg="addSp delSp modSp mod">
        <pc:chgData name="Luis Alejandro Baena Marin" userId="6d1063a4-3971-40e6-a3b0-e849d83c7f24" providerId="ADAL" clId="{2CD7C574-AE7B-47DC-9D9B-F3D33C19CC06}" dt="2024-09-25T20:38:44.086" v="1751" actId="22"/>
        <pc:sldMkLst>
          <pc:docMk/>
          <pc:sldMk cId="3037327541" sldId="293"/>
        </pc:sldMkLst>
        <pc:spChg chg="mod">
          <ac:chgData name="Luis Alejandro Baena Marin" userId="6d1063a4-3971-40e6-a3b0-e849d83c7f24" providerId="ADAL" clId="{2CD7C574-AE7B-47DC-9D9B-F3D33C19CC06}" dt="2024-09-25T20:35:49.305" v="1749" actId="113"/>
          <ac:spMkLst>
            <pc:docMk/>
            <pc:sldMk cId="3037327541" sldId="293"/>
            <ac:spMk id="2" creationId="{00000000-0000-0000-0000-000000000000}"/>
          </ac:spMkLst>
        </pc:spChg>
        <pc:spChg chg="add del">
          <ac:chgData name="Luis Alejandro Baena Marin" userId="6d1063a4-3971-40e6-a3b0-e849d83c7f24" providerId="ADAL" clId="{2CD7C574-AE7B-47DC-9D9B-F3D33C19CC06}" dt="2024-09-25T20:38:44.086" v="1751" actId="22"/>
          <ac:spMkLst>
            <pc:docMk/>
            <pc:sldMk cId="3037327541" sldId="293"/>
            <ac:spMk id="8" creationId="{B2F22563-6023-8938-CE68-5D5A63B4D526}"/>
          </ac:spMkLst>
        </pc:spChg>
        <pc:picChg chg="add del">
          <ac:chgData name="Luis Alejandro Baena Marin" userId="6d1063a4-3971-40e6-a3b0-e849d83c7f24" providerId="ADAL" clId="{2CD7C574-AE7B-47DC-9D9B-F3D33C19CC06}" dt="2024-09-25T16:20:36.060" v="1413" actId="22"/>
          <ac:picMkLst>
            <pc:docMk/>
            <pc:sldMk cId="3037327541" sldId="293"/>
            <ac:picMk id="6" creationId="{7DF33B3C-62CA-2F63-EA44-CE40DA1AB6D5}"/>
          </ac:picMkLst>
        </pc:picChg>
      </pc:sldChg>
      <pc:sldChg chg="del">
        <pc:chgData name="Luis Alejandro Baena Marin" userId="6d1063a4-3971-40e6-a3b0-e849d83c7f24" providerId="ADAL" clId="{2CD7C574-AE7B-47DC-9D9B-F3D33C19CC06}" dt="2024-09-25T06:43:48.828" v="121" actId="2696"/>
        <pc:sldMkLst>
          <pc:docMk/>
          <pc:sldMk cId="232809005" sldId="295"/>
        </pc:sldMkLst>
      </pc:sldChg>
      <pc:sldChg chg="del">
        <pc:chgData name="Luis Alejandro Baena Marin" userId="6d1063a4-3971-40e6-a3b0-e849d83c7f24" providerId="ADAL" clId="{2CD7C574-AE7B-47DC-9D9B-F3D33C19CC06}" dt="2024-09-25T06:46:40.562" v="186" actId="47"/>
        <pc:sldMkLst>
          <pc:docMk/>
          <pc:sldMk cId="2970516055" sldId="296"/>
        </pc:sldMkLst>
      </pc:sldChg>
      <pc:sldChg chg="addSp delSp modSp mod">
        <pc:chgData name="Luis Alejandro Baena Marin" userId="6d1063a4-3971-40e6-a3b0-e849d83c7f24" providerId="ADAL" clId="{2CD7C574-AE7B-47DC-9D9B-F3D33C19CC06}" dt="2024-09-25T22:57:18.352" v="2912" actId="790"/>
        <pc:sldMkLst>
          <pc:docMk/>
          <pc:sldMk cId="4174349959" sldId="297"/>
        </pc:sldMkLst>
        <pc:spChg chg="mod">
          <ac:chgData name="Luis Alejandro Baena Marin" userId="6d1063a4-3971-40e6-a3b0-e849d83c7f24" providerId="ADAL" clId="{2CD7C574-AE7B-47DC-9D9B-F3D33C19CC06}" dt="2024-09-25T22:57:18.352" v="2912" actId="790"/>
          <ac:spMkLst>
            <pc:docMk/>
            <pc:sldMk cId="4174349959" sldId="297"/>
            <ac:spMk id="6" creationId="{00000000-0000-0000-0000-000000000000}"/>
          </ac:spMkLst>
        </pc:spChg>
        <pc:picChg chg="add mod">
          <ac:chgData name="Luis Alejandro Baena Marin" userId="6d1063a4-3971-40e6-a3b0-e849d83c7f24" providerId="ADAL" clId="{2CD7C574-AE7B-47DC-9D9B-F3D33C19CC06}" dt="2024-09-25T20:24:15.316" v="1636" actId="1076"/>
          <ac:picMkLst>
            <pc:docMk/>
            <pc:sldMk cId="4174349959" sldId="297"/>
            <ac:picMk id="3" creationId="{EE7CFE4A-EF2C-E54F-B877-9AE548A1760A}"/>
          </ac:picMkLst>
        </pc:picChg>
        <pc:picChg chg="del">
          <ac:chgData name="Luis Alejandro Baena Marin" userId="6d1063a4-3971-40e6-a3b0-e849d83c7f24" providerId="ADAL" clId="{2CD7C574-AE7B-47DC-9D9B-F3D33C19CC06}" dt="2024-09-25T06:50:08.012" v="345" actId="478"/>
          <ac:picMkLst>
            <pc:docMk/>
            <pc:sldMk cId="4174349959" sldId="297"/>
            <ac:picMk id="8" creationId="{BB99D302-A137-10A1-C468-BC90944A4B23}"/>
          </ac:picMkLst>
        </pc:picChg>
      </pc:sldChg>
      <pc:sldChg chg="del">
        <pc:chgData name="Luis Alejandro Baena Marin" userId="6d1063a4-3971-40e6-a3b0-e849d83c7f24" providerId="ADAL" clId="{2CD7C574-AE7B-47DC-9D9B-F3D33C19CC06}" dt="2024-09-25T21:42:55.832" v="2081" actId="2696"/>
        <pc:sldMkLst>
          <pc:docMk/>
          <pc:sldMk cId="916808271" sldId="298"/>
        </pc:sldMkLst>
      </pc:sldChg>
      <pc:sldChg chg="del">
        <pc:chgData name="Luis Alejandro Baena Marin" userId="6d1063a4-3971-40e6-a3b0-e849d83c7f24" providerId="ADAL" clId="{2CD7C574-AE7B-47DC-9D9B-F3D33C19CC06}" dt="2024-09-25T06:46:53.229" v="188" actId="47"/>
        <pc:sldMkLst>
          <pc:docMk/>
          <pc:sldMk cId="2903359678" sldId="299"/>
        </pc:sldMkLst>
      </pc:sldChg>
      <pc:sldChg chg="del">
        <pc:chgData name="Luis Alejandro Baena Marin" userId="6d1063a4-3971-40e6-a3b0-e849d83c7f24" providerId="ADAL" clId="{2CD7C574-AE7B-47DC-9D9B-F3D33C19CC06}" dt="2024-09-25T21:42:55.832" v="2081" actId="2696"/>
        <pc:sldMkLst>
          <pc:docMk/>
          <pc:sldMk cId="2370975169" sldId="302"/>
        </pc:sldMkLst>
      </pc:sldChg>
      <pc:sldChg chg="del">
        <pc:chgData name="Luis Alejandro Baena Marin" userId="6d1063a4-3971-40e6-a3b0-e849d83c7f24" providerId="ADAL" clId="{2CD7C574-AE7B-47DC-9D9B-F3D33C19CC06}" dt="2024-09-25T21:42:55.832" v="2081" actId="2696"/>
        <pc:sldMkLst>
          <pc:docMk/>
          <pc:sldMk cId="315445383" sldId="303"/>
        </pc:sldMkLst>
      </pc:sldChg>
      <pc:sldChg chg="del">
        <pc:chgData name="Luis Alejandro Baena Marin" userId="6d1063a4-3971-40e6-a3b0-e849d83c7f24" providerId="ADAL" clId="{2CD7C574-AE7B-47DC-9D9B-F3D33C19CC06}" dt="2024-09-25T21:42:55.832" v="2081" actId="2696"/>
        <pc:sldMkLst>
          <pc:docMk/>
          <pc:sldMk cId="838635906" sldId="304"/>
        </pc:sldMkLst>
      </pc:sldChg>
      <pc:sldChg chg="del">
        <pc:chgData name="Luis Alejandro Baena Marin" userId="6d1063a4-3971-40e6-a3b0-e849d83c7f24" providerId="ADAL" clId="{2CD7C574-AE7B-47DC-9D9B-F3D33C19CC06}" dt="2024-09-25T06:46:58.628" v="190" actId="47"/>
        <pc:sldMkLst>
          <pc:docMk/>
          <pc:sldMk cId="85126472" sldId="305"/>
        </pc:sldMkLst>
      </pc:sldChg>
      <pc:sldChg chg="del">
        <pc:chgData name="Luis Alejandro Baena Marin" userId="6d1063a4-3971-40e6-a3b0-e849d83c7f24" providerId="ADAL" clId="{2CD7C574-AE7B-47DC-9D9B-F3D33C19CC06}" dt="2024-09-25T06:47:53.198" v="246" actId="47"/>
        <pc:sldMkLst>
          <pc:docMk/>
          <pc:sldMk cId="2641495463" sldId="306"/>
        </pc:sldMkLst>
      </pc:sldChg>
      <pc:sldChg chg="del">
        <pc:chgData name="Luis Alejandro Baena Marin" userId="6d1063a4-3971-40e6-a3b0-e849d83c7f24" providerId="ADAL" clId="{2CD7C574-AE7B-47DC-9D9B-F3D33C19CC06}" dt="2024-09-25T06:47:53.198" v="246" actId="47"/>
        <pc:sldMkLst>
          <pc:docMk/>
          <pc:sldMk cId="2071265711" sldId="307"/>
        </pc:sldMkLst>
      </pc:sldChg>
      <pc:sldChg chg="del">
        <pc:chgData name="Luis Alejandro Baena Marin" userId="6d1063a4-3971-40e6-a3b0-e849d83c7f24" providerId="ADAL" clId="{2CD7C574-AE7B-47DC-9D9B-F3D33C19CC06}" dt="2024-09-25T06:47:53.198" v="246" actId="47"/>
        <pc:sldMkLst>
          <pc:docMk/>
          <pc:sldMk cId="989859164" sldId="308"/>
        </pc:sldMkLst>
      </pc:sldChg>
      <pc:sldChg chg="del">
        <pc:chgData name="Luis Alejandro Baena Marin" userId="6d1063a4-3971-40e6-a3b0-e849d83c7f24" providerId="ADAL" clId="{2CD7C574-AE7B-47DC-9D9B-F3D33C19CC06}" dt="2024-09-25T06:48:21.297" v="273" actId="2696"/>
        <pc:sldMkLst>
          <pc:docMk/>
          <pc:sldMk cId="3739592386" sldId="309"/>
        </pc:sldMkLst>
      </pc:sldChg>
      <pc:sldChg chg="del">
        <pc:chgData name="Luis Alejandro Baena Marin" userId="6d1063a4-3971-40e6-a3b0-e849d83c7f24" providerId="ADAL" clId="{2CD7C574-AE7B-47DC-9D9B-F3D33C19CC06}" dt="2024-09-25T06:49:45.571" v="332" actId="47"/>
        <pc:sldMkLst>
          <pc:docMk/>
          <pc:sldMk cId="4068865046" sldId="310"/>
        </pc:sldMkLst>
      </pc:sldChg>
      <pc:sldChg chg="del">
        <pc:chgData name="Luis Alejandro Baena Marin" userId="6d1063a4-3971-40e6-a3b0-e849d83c7f24" providerId="ADAL" clId="{2CD7C574-AE7B-47DC-9D9B-F3D33C19CC06}" dt="2024-09-25T06:49:53.294" v="333" actId="47"/>
        <pc:sldMkLst>
          <pc:docMk/>
          <pc:sldMk cId="2599642502" sldId="311"/>
        </pc:sldMkLst>
      </pc:sldChg>
      <pc:sldChg chg="del">
        <pc:chgData name="Luis Alejandro Baena Marin" userId="6d1063a4-3971-40e6-a3b0-e849d83c7f24" providerId="ADAL" clId="{2CD7C574-AE7B-47DC-9D9B-F3D33C19CC06}" dt="2024-09-25T06:50:35.777" v="346" actId="47"/>
        <pc:sldMkLst>
          <pc:docMk/>
          <pc:sldMk cId="1838394877" sldId="312"/>
        </pc:sldMkLst>
      </pc:sldChg>
      <pc:sldChg chg="addSp delSp modSp mod">
        <pc:chgData name="Luis Alejandro Baena Marin" userId="6d1063a4-3971-40e6-a3b0-e849d83c7f24" providerId="ADAL" clId="{2CD7C574-AE7B-47DC-9D9B-F3D33C19CC06}" dt="2024-09-25T23:05:49.991" v="3430" actId="790"/>
        <pc:sldMkLst>
          <pc:docMk/>
          <pc:sldMk cId="2111551175" sldId="313"/>
        </pc:sldMkLst>
        <pc:spChg chg="add mod">
          <ac:chgData name="Luis Alejandro Baena Marin" userId="6d1063a4-3971-40e6-a3b0-e849d83c7f24" providerId="ADAL" clId="{2CD7C574-AE7B-47DC-9D9B-F3D33C19CC06}" dt="2024-09-25T20:25:14.784" v="1652"/>
          <ac:spMkLst>
            <pc:docMk/>
            <pc:sldMk cId="2111551175" sldId="313"/>
            <ac:spMk id="4" creationId="{71E03D4C-EA43-2C49-CD07-070565698A6D}"/>
          </ac:spMkLst>
        </pc:spChg>
        <pc:spChg chg="mod">
          <ac:chgData name="Luis Alejandro Baena Marin" userId="6d1063a4-3971-40e6-a3b0-e849d83c7f24" providerId="ADAL" clId="{2CD7C574-AE7B-47DC-9D9B-F3D33C19CC06}" dt="2024-09-25T23:05:49.991" v="3430" actId="790"/>
          <ac:spMkLst>
            <pc:docMk/>
            <pc:sldMk cId="2111551175" sldId="313"/>
            <ac:spMk id="6" creationId="{00000000-0000-0000-0000-000000000000}"/>
          </ac:spMkLst>
        </pc:spChg>
        <pc:picChg chg="add mod">
          <ac:chgData name="Luis Alejandro Baena Marin" userId="6d1063a4-3971-40e6-a3b0-e849d83c7f24" providerId="ADAL" clId="{2CD7C574-AE7B-47DC-9D9B-F3D33C19CC06}" dt="2024-09-25T20:25:11.186" v="1651" actId="1076"/>
          <ac:picMkLst>
            <pc:docMk/>
            <pc:sldMk cId="2111551175" sldId="313"/>
            <ac:picMk id="3" creationId="{138FEAD5-1224-AB16-0D09-BDCF9ED55D02}"/>
          </ac:picMkLst>
        </pc:picChg>
        <pc:picChg chg="del">
          <ac:chgData name="Luis Alejandro Baena Marin" userId="6d1063a4-3971-40e6-a3b0-e849d83c7f24" providerId="ADAL" clId="{2CD7C574-AE7B-47DC-9D9B-F3D33C19CC06}" dt="2024-09-25T06:51:16.266" v="373" actId="478"/>
          <ac:picMkLst>
            <pc:docMk/>
            <pc:sldMk cId="2111551175" sldId="313"/>
            <ac:picMk id="9" creationId="{36005094-9083-A02E-8A4C-C7DB114FF076}"/>
          </ac:picMkLst>
        </pc:picChg>
      </pc:sldChg>
      <pc:sldChg chg="del">
        <pc:chgData name="Luis Alejandro Baena Marin" userId="6d1063a4-3971-40e6-a3b0-e849d83c7f24" providerId="ADAL" clId="{2CD7C574-AE7B-47DC-9D9B-F3D33C19CC06}" dt="2024-09-25T06:49:53.294" v="333" actId="47"/>
        <pc:sldMkLst>
          <pc:docMk/>
          <pc:sldMk cId="3208854972" sldId="315"/>
        </pc:sldMkLst>
      </pc:sldChg>
      <pc:sldChg chg="del">
        <pc:chgData name="Luis Alejandro Baena Marin" userId="6d1063a4-3971-40e6-a3b0-e849d83c7f24" providerId="ADAL" clId="{2CD7C574-AE7B-47DC-9D9B-F3D33C19CC06}" dt="2024-09-25T06:51:31.676" v="374" actId="47"/>
        <pc:sldMkLst>
          <pc:docMk/>
          <pc:sldMk cId="1826062712" sldId="316"/>
        </pc:sldMkLst>
      </pc:sldChg>
      <pc:sldChg chg="modSp del mod">
        <pc:chgData name="Luis Alejandro Baena Marin" userId="6d1063a4-3971-40e6-a3b0-e849d83c7f24" providerId="ADAL" clId="{2CD7C574-AE7B-47DC-9D9B-F3D33C19CC06}" dt="2024-09-25T23:14:33.097" v="3476" actId="2696"/>
        <pc:sldMkLst>
          <pc:docMk/>
          <pc:sldMk cId="3753759955" sldId="318"/>
        </pc:sldMkLst>
        <pc:spChg chg="mod">
          <ac:chgData name="Luis Alejandro Baena Marin" userId="6d1063a4-3971-40e6-a3b0-e849d83c7f24" providerId="ADAL" clId="{2CD7C574-AE7B-47DC-9D9B-F3D33C19CC06}" dt="2024-09-25T06:51:47.545" v="376" actId="207"/>
          <ac:spMkLst>
            <pc:docMk/>
            <pc:sldMk cId="3753759955" sldId="318"/>
            <ac:spMk id="17" creationId="{9BC6EB51-BE2B-3150-3CB8-C4E50C94154C}"/>
          </ac:spMkLst>
        </pc:spChg>
      </pc:sldChg>
      <pc:sldChg chg="modSp mod">
        <pc:chgData name="Luis Alejandro Baena Marin" userId="6d1063a4-3971-40e6-a3b0-e849d83c7f24" providerId="ADAL" clId="{2CD7C574-AE7B-47DC-9D9B-F3D33C19CC06}" dt="2024-09-25T23:14:54.356" v="3479" actId="20577"/>
        <pc:sldMkLst>
          <pc:docMk/>
          <pc:sldMk cId="3608336786" sldId="319"/>
        </pc:sldMkLst>
        <pc:spChg chg="mod">
          <ac:chgData name="Luis Alejandro Baena Marin" userId="6d1063a4-3971-40e6-a3b0-e849d83c7f24" providerId="ADAL" clId="{2CD7C574-AE7B-47DC-9D9B-F3D33C19CC06}" dt="2024-09-25T23:14:45.837" v="3478" actId="790"/>
          <ac:spMkLst>
            <pc:docMk/>
            <pc:sldMk cId="3608336786" sldId="319"/>
            <ac:spMk id="13" creationId="{00000000-0000-0000-0000-000000000000}"/>
          </ac:spMkLst>
        </pc:spChg>
        <pc:spChg chg="mod">
          <ac:chgData name="Luis Alejandro Baena Marin" userId="6d1063a4-3971-40e6-a3b0-e849d83c7f24" providerId="ADAL" clId="{2CD7C574-AE7B-47DC-9D9B-F3D33C19CC06}" dt="2024-09-25T23:14:54.356" v="3479" actId="20577"/>
          <ac:spMkLst>
            <pc:docMk/>
            <pc:sldMk cId="3608336786" sldId="319"/>
            <ac:spMk id="17" creationId="{9BC6EB51-BE2B-3150-3CB8-C4E50C94154C}"/>
          </ac:spMkLst>
        </pc:spChg>
      </pc:sldChg>
      <pc:sldChg chg="del">
        <pc:chgData name="Luis Alejandro Baena Marin" userId="6d1063a4-3971-40e6-a3b0-e849d83c7f24" providerId="ADAL" clId="{2CD7C574-AE7B-47DC-9D9B-F3D33C19CC06}" dt="2024-09-25T21:28:04.433" v="1984" actId="2696"/>
        <pc:sldMkLst>
          <pc:docMk/>
          <pc:sldMk cId="2358828534" sldId="320"/>
        </pc:sldMkLst>
      </pc:sldChg>
      <pc:sldChg chg="del">
        <pc:chgData name="Luis Alejandro Baena Marin" userId="6d1063a4-3971-40e6-a3b0-e849d83c7f24" providerId="ADAL" clId="{2CD7C574-AE7B-47DC-9D9B-F3D33C19CC06}" dt="2024-09-25T21:28:04.433" v="1984" actId="2696"/>
        <pc:sldMkLst>
          <pc:docMk/>
          <pc:sldMk cId="2000491348" sldId="321"/>
        </pc:sldMkLst>
      </pc:sldChg>
      <pc:sldChg chg="addSp delSp modSp mod">
        <pc:chgData name="Luis Alejandro Baena Marin" userId="6d1063a4-3971-40e6-a3b0-e849d83c7f24" providerId="ADAL" clId="{2CD7C574-AE7B-47DC-9D9B-F3D33C19CC06}" dt="2024-09-25T21:21:37.544" v="1947" actId="1076"/>
        <pc:sldMkLst>
          <pc:docMk/>
          <pc:sldMk cId="2006853522" sldId="323"/>
        </pc:sldMkLst>
        <pc:spChg chg="mod">
          <ac:chgData name="Luis Alejandro Baena Marin" userId="6d1063a4-3971-40e6-a3b0-e849d83c7f24" providerId="ADAL" clId="{2CD7C574-AE7B-47DC-9D9B-F3D33C19CC06}" dt="2024-09-25T21:16:08.472" v="1832" actId="113"/>
          <ac:spMkLst>
            <pc:docMk/>
            <pc:sldMk cId="2006853522" sldId="323"/>
            <ac:spMk id="2" creationId="{00000000-0000-0000-0000-000000000000}"/>
          </ac:spMkLst>
        </pc:spChg>
        <pc:spChg chg="add del mod">
          <ac:chgData name="Luis Alejandro Baena Marin" userId="6d1063a4-3971-40e6-a3b0-e849d83c7f24" providerId="ADAL" clId="{2CD7C574-AE7B-47DC-9D9B-F3D33C19CC06}" dt="2024-09-25T21:17:09.632" v="1838" actId="21"/>
          <ac:spMkLst>
            <pc:docMk/>
            <pc:sldMk cId="2006853522" sldId="323"/>
            <ac:spMk id="3" creationId="{7E2336B7-8CCC-AA0C-0161-E555F6232515}"/>
          </ac:spMkLst>
        </pc:spChg>
        <pc:spChg chg="add mod">
          <ac:chgData name="Luis Alejandro Baena Marin" userId="6d1063a4-3971-40e6-a3b0-e849d83c7f24" providerId="ADAL" clId="{2CD7C574-AE7B-47DC-9D9B-F3D33C19CC06}" dt="2024-09-25T21:21:37.544" v="1947" actId="1076"/>
          <ac:spMkLst>
            <pc:docMk/>
            <pc:sldMk cId="2006853522" sldId="323"/>
            <ac:spMk id="6" creationId="{54F563D2-4DDF-DF56-1B01-7108B8E86909}"/>
          </ac:spMkLst>
        </pc:spChg>
      </pc:sldChg>
      <pc:sldChg chg="addSp delSp modSp mod">
        <pc:chgData name="Luis Alejandro Baena Marin" userId="6d1063a4-3971-40e6-a3b0-e849d83c7f24" providerId="ADAL" clId="{2CD7C574-AE7B-47DC-9D9B-F3D33C19CC06}" dt="2024-09-25T21:23:43.111" v="1971" actId="1076"/>
        <pc:sldMkLst>
          <pc:docMk/>
          <pc:sldMk cId="936003596" sldId="324"/>
        </pc:sldMkLst>
        <pc:spChg chg="del">
          <ac:chgData name="Luis Alejandro Baena Marin" userId="6d1063a4-3971-40e6-a3b0-e849d83c7f24" providerId="ADAL" clId="{2CD7C574-AE7B-47DC-9D9B-F3D33C19CC06}" dt="2024-09-25T21:17:06.824" v="1837" actId="478"/>
          <ac:spMkLst>
            <pc:docMk/>
            <pc:sldMk cId="936003596" sldId="324"/>
            <ac:spMk id="2" creationId="{00000000-0000-0000-0000-000000000000}"/>
          </ac:spMkLst>
        </pc:spChg>
        <pc:spChg chg="add mod">
          <ac:chgData name="Luis Alejandro Baena Marin" userId="6d1063a4-3971-40e6-a3b0-e849d83c7f24" providerId="ADAL" clId="{2CD7C574-AE7B-47DC-9D9B-F3D33C19CC06}" dt="2024-09-25T21:22:53.542" v="1958" actId="14100"/>
          <ac:spMkLst>
            <pc:docMk/>
            <pc:sldMk cId="936003596" sldId="324"/>
            <ac:spMk id="3" creationId="{7E2336B7-8CCC-AA0C-0161-E555F6232515}"/>
          </ac:spMkLst>
        </pc:spChg>
        <pc:spChg chg="del">
          <ac:chgData name="Luis Alejandro Baena Marin" userId="6d1063a4-3971-40e6-a3b0-e849d83c7f24" providerId="ADAL" clId="{2CD7C574-AE7B-47DC-9D9B-F3D33C19CC06}" dt="2024-09-25T21:22:18.932" v="1955" actId="478"/>
          <ac:spMkLst>
            <pc:docMk/>
            <pc:sldMk cId="936003596" sldId="324"/>
            <ac:spMk id="4" creationId="{00000000-0000-0000-0000-000000000000}"/>
          </ac:spMkLst>
        </pc:spChg>
        <pc:spChg chg="add del mod">
          <ac:chgData name="Luis Alejandro Baena Marin" userId="6d1063a4-3971-40e6-a3b0-e849d83c7f24" providerId="ADAL" clId="{2CD7C574-AE7B-47DC-9D9B-F3D33C19CC06}" dt="2024-09-25T21:23:05.577" v="1959" actId="21"/>
          <ac:spMkLst>
            <pc:docMk/>
            <pc:sldMk cId="936003596" sldId="324"/>
            <ac:spMk id="6" creationId="{7558F012-29A5-C638-3293-D3CFEC1DCDD2}"/>
          </ac:spMkLst>
        </pc:spChg>
        <pc:spChg chg="add mod">
          <ac:chgData name="Luis Alejandro Baena Marin" userId="6d1063a4-3971-40e6-a3b0-e849d83c7f24" providerId="ADAL" clId="{2CD7C574-AE7B-47DC-9D9B-F3D33C19CC06}" dt="2024-09-25T21:23:34.112" v="1968"/>
          <ac:spMkLst>
            <pc:docMk/>
            <pc:sldMk cId="936003596" sldId="324"/>
            <ac:spMk id="7" creationId="{D802262B-3089-A956-E78D-519FC4C930B6}"/>
          </ac:spMkLst>
        </pc:spChg>
        <pc:spChg chg="mod">
          <ac:chgData name="Luis Alejandro Baena Marin" userId="6d1063a4-3971-40e6-a3b0-e849d83c7f24" providerId="ADAL" clId="{2CD7C574-AE7B-47DC-9D9B-F3D33C19CC06}" dt="2024-09-25T21:23:43.111" v="1971" actId="1076"/>
          <ac:spMkLst>
            <pc:docMk/>
            <pc:sldMk cId="936003596" sldId="324"/>
            <ac:spMk id="9" creationId="{3720DFF2-896A-D7AA-064C-BE835CA5748F}"/>
          </ac:spMkLst>
        </pc:spChg>
      </pc:sldChg>
      <pc:sldChg chg="del">
        <pc:chgData name="Luis Alejandro Baena Marin" userId="6d1063a4-3971-40e6-a3b0-e849d83c7f24" providerId="ADAL" clId="{2CD7C574-AE7B-47DC-9D9B-F3D33C19CC06}" dt="2024-09-25T21:28:07.161" v="1985" actId="2696"/>
        <pc:sldMkLst>
          <pc:docMk/>
          <pc:sldMk cId="386684064" sldId="325"/>
        </pc:sldMkLst>
      </pc:sldChg>
      <pc:sldChg chg="add del setBg">
        <pc:chgData name="Luis Alejandro Baena Marin" userId="6d1063a4-3971-40e6-a3b0-e849d83c7f24" providerId="ADAL" clId="{2CD7C574-AE7B-47DC-9D9B-F3D33C19CC06}" dt="2024-09-25T06:42:06.349" v="60"/>
        <pc:sldMkLst>
          <pc:docMk/>
          <pc:sldMk cId="2439877931" sldId="326"/>
        </pc:sldMkLst>
      </pc:sldChg>
      <pc:sldChg chg="add del setBg">
        <pc:chgData name="Luis Alejandro Baena Marin" userId="6d1063a4-3971-40e6-a3b0-e849d83c7f24" providerId="ADAL" clId="{2CD7C574-AE7B-47DC-9D9B-F3D33C19CC06}" dt="2024-09-25T06:46:37.412" v="185" actId="47"/>
        <pc:sldMkLst>
          <pc:docMk/>
          <pc:sldMk cId="2546051374" sldId="326"/>
        </pc:sldMkLst>
      </pc:sldChg>
      <pc:sldChg chg="add del">
        <pc:chgData name="Luis Alejandro Baena Marin" userId="6d1063a4-3971-40e6-a3b0-e849d83c7f24" providerId="ADAL" clId="{2CD7C574-AE7B-47DC-9D9B-F3D33C19CC06}" dt="2024-09-25T06:43:42.313" v="120" actId="2696"/>
        <pc:sldMkLst>
          <pc:docMk/>
          <pc:sldMk cId="3484115142" sldId="326"/>
        </pc:sldMkLst>
      </pc:sldChg>
      <pc:sldChg chg="addSp delSp modSp add mod">
        <pc:chgData name="Luis Alejandro Baena Marin" userId="6d1063a4-3971-40e6-a3b0-e849d83c7f24" providerId="ADAL" clId="{2CD7C574-AE7B-47DC-9D9B-F3D33C19CC06}" dt="2024-09-25T16:03:57.733" v="1271" actId="1076"/>
        <pc:sldMkLst>
          <pc:docMk/>
          <pc:sldMk cId="562621678" sldId="327"/>
        </pc:sldMkLst>
        <pc:spChg chg="add del">
          <ac:chgData name="Luis Alejandro Baena Marin" userId="6d1063a4-3971-40e6-a3b0-e849d83c7f24" providerId="ADAL" clId="{2CD7C574-AE7B-47DC-9D9B-F3D33C19CC06}" dt="2024-09-25T16:03:02.453" v="1187" actId="22"/>
          <ac:spMkLst>
            <pc:docMk/>
            <pc:sldMk cId="562621678" sldId="327"/>
            <ac:spMk id="4" creationId="{7AD33F71-0A78-B205-DA22-F5D1145A78B6}"/>
          </ac:spMkLst>
        </pc:spChg>
        <pc:spChg chg="mod">
          <ac:chgData name="Luis Alejandro Baena Marin" userId="6d1063a4-3971-40e6-a3b0-e849d83c7f24" providerId="ADAL" clId="{2CD7C574-AE7B-47DC-9D9B-F3D33C19CC06}" dt="2024-09-25T16:02:39.701" v="1181"/>
          <ac:spMkLst>
            <pc:docMk/>
            <pc:sldMk cId="562621678" sldId="327"/>
            <ac:spMk id="6" creationId="{00000000-0000-0000-0000-000000000000}"/>
          </ac:spMkLst>
        </pc:spChg>
        <pc:spChg chg="mod">
          <ac:chgData name="Luis Alejandro Baena Marin" userId="6d1063a4-3971-40e6-a3b0-e849d83c7f24" providerId="ADAL" clId="{2CD7C574-AE7B-47DC-9D9B-F3D33C19CC06}" dt="2024-09-25T16:03:12.261" v="1191" actId="1076"/>
          <ac:spMkLst>
            <pc:docMk/>
            <pc:sldMk cId="562621678" sldId="327"/>
            <ac:spMk id="8" creationId="{765BBB77-5E79-3099-A90A-B41E7F39DC34}"/>
          </ac:spMkLst>
        </pc:spChg>
        <pc:spChg chg="mod">
          <ac:chgData name="Luis Alejandro Baena Marin" userId="6d1063a4-3971-40e6-a3b0-e849d83c7f24" providerId="ADAL" clId="{2CD7C574-AE7B-47DC-9D9B-F3D33C19CC06}" dt="2024-09-25T16:03:49.003" v="1265" actId="14100"/>
          <ac:spMkLst>
            <pc:docMk/>
            <pc:sldMk cId="562621678" sldId="327"/>
            <ac:spMk id="9" creationId="{BD326CA5-97AD-FDB8-E7E5-8D55106A380C}"/>
          </ac:spMkLst>
        </pc:spChg>
        <pc:picChg chg="add mod">
          <ac:chgData name="Luis Alejandro Baena Marin" userId="6d1063a4-3971-40e6-a3b0-e849d83c7f24" providerId="ADAL" clId="{2CD7C574-AE7B-47DC-9D9B-F3D33C19CC06}" dt="2024-09-25T16:03:57.733" v="1271" actId="1076"/>
          <ac:picMkLst>
            <pc:docMk/>
            <pc:sldMk cId="562621678" sldId="327"/>
            <ac:picMk id="4098" creationId="{C8AC3E1B-E38C-938B-BAE6-A0E4DAE55BC0}"/>
          </ac:picMkLst>
        </pc:picChg>
        <pc:picChg chg="del">
          <ac:chgData name="Luis Alejandro Baena Marin" userId="6d1063a4-3971-40e6-a3b0-e849d83c7f24" providerId="ADAL" clId="{2CD7C574-AE7B-47DC-9D9B-F3D33C19CC06}" dt="2024-09-25T16:02:35.395" v="1179" actId="478"/>
          <ac:picMkLst>
            <pc:docMk/>
            <pc:sldMk cId="562621678" sldId="327"/>
            <ac:picMk id="8194" creationId="{9F24E3A7-E608-272F-DB3C-1CAB6D483414}"/>
          </ac:picMkLst>
        </pc:picChg>
      </pc:sldChg>
      <pc:sldChg chg="addSp modSp add mod">
        <pc:chgData name="Luis Alejandro Baena Marin" userId="6d1063a4-3971-40e6-a3b0-e849d83c7f24" providerId="ADAL" clId="{2CD7C574-AE7B-47DC-9D9B-F3D33C19CC06}" dt="2024-09-25T16:36:15.688" v="1594" actId="1076"/>
        <pc:sldMkLst>
          <pc:docMk/>
          <pc:sldMk cId="1165685646" sldId="328"/>
        </pc:sldMkLst>
        <pc:spChg chg="mod">
          <ac:chgData name="Luis Alejandro Baena Marin" userId="6d1063a4-3971-40e6-a3b0-e849d83c7f24" providerId="ADAL" clId="{2CD7C574-AE7B-47DC-9D9B-F3D33C19CC06}" dt="2024-09-25T16:04:46.288" v="1305" actId="20577"/>
          <ac:spMkLst>
            <pc:docMk/>
            <pc:sldMk cId="1165685646" sldId="328"/>
            <ac:spMk id="6" creationId="{00000000-0000-0000-0000-000000000000}"/>
          </ac:spMkLst>
        </pc:spChg>
        <pc:picChg chg="add mod">
          <ac:chgData name="Luis Alejandro Baena Marin" userId="6d1063a4-3971-40e6-a3b0-e849d83c7f24" providerId="ADAL" clId="{2CD7C574-AE7B-47DC-9D9B-F3D33C19CC06}" dt="2024-09-25T16:36:15.688" v="1594" actId="1076"/>
          <ac:picMkLst>
            <pc:docMk/>
            <pc:sldMk cId="1165685646" sldId="328"/>
            <ac:picMk id="3" creationId="{8EDE81E0-E57E-6CF0-0C15-C579005A8302}"/>
          </ac:picMkLst>
        </pc:picChg>
      </pc:sldChg>
      <pc:sldChg chg="addSp modSp add mod">
        <pc:chgData name="Luis Alejandro Baena Marin" userId="6d1063a4-3971-40e6-a3b0-e849d83c7f24" providerId="ADAL" clId="{2CD7C574-AE7B-47DC-9D9B-F3D33C19CC06}" dt="2024-09-25T16:36:13.615" v="1593" actId="1076"/>
        <pc:sldMkLst>
          <pc:docMk/>
          <pc:sldMk cId="2185653328" sldId="329"/>
        </pc:sldMkLst>
        <pc:spChg chg="mod">
          <ac:chgData name="Luis Alejandro Baena Marin" userId="6d1063a4-3971-40e6-a3b0-e849d83c7f24" providerId="ADAL" clId="{2CD7C574-AE7B-47DC-9D9B-F3D33C19CC06}" dt="2024-09-25T16:05:01.309" v="1322" actId="20577"/>
          <ac:spMkLst>
            <pc:docMk/>
            <pc:sldMk cId="2185653328" sldId="329"/>
            <ac:spMk id="6" creationId="{00000000-0000-0000-0000-000000000000}"/>
          </ac:spMkLst>
        </pc:spChg>
        <pc:picChg chg="add mod">
          <ac:chgData name="Luis Alejandro Baena Marin" userId="6d1063a4-3971-40e6-a3b0-e849d83c7f24" providerId="ADAL" clId="{2CD7C574-AE7B-47DC-9D9B-F3D33C19CC06}" dt="2024-09-25T16:36:13.615" v="1593" actId="1076"/>
          <ac:picMkLst>
            <pc:docMk/>
            <pc:sldMk cId="2185653328" sldId="329"/>
            <ac:picMk id="3" creationId="{D2697123-02C1-4EFF-640F-A731FD3A7100}"/>
          </ac:picMkLst>
        </pc:picChg>
      </pc:sldChg>
      <pc:sldChg chg="addSp delSp modSp add mod">
        <pc:chgData name="Luis Alejandro Baena Marin" userId="6d1063a4-3971-40e6-a3b0-e849d83c7f24" providerId="ADAL" clId="{2CD7C574-AE7B-47DC-9D9B-F3D33C19CC06}" dt="2024-09-25T16:34:38.018" v="1572" actId="1076"/>
        <pc:sldMkLst>
          <pc:docMk/>
          <pc:sldMk cId="228101300" sldId="330"/>
        </pc:sldMkLst>
        <pc:spChg chg="mod">
          <ac:chgData name="Luis Alejandro Baena Marin" userId="6d1063a4-3971-40e6-a3b0-e849d83c7f24" providerId="ADAL" clId="{2CD7C574-AE7B-47DC-9D9B-F3D33C19CC06}" dt="2024-09-25T16:05:12.986" v="1323"/>
          <ac:spMkLst>
            <pc:docMk/>
            <pc:sldMk cId="228101300" sldId="330"/>
            <ac:spMk id="6" creationId="{00000000-0000-0000-0000-000000000000}"/>
          </ac:spMkLst>
        </pc:spChg>
        <pc:picChg chg="add del mod">
          <ac:chgData name="Luis Alejandro Baena Marin" userId="6d1063a4-3971-40e6-a3b0-e849d83c7f24" providerId="ADAL" clId="{2CD7C574-AE7B-47DC-9D9B-F3D33C19CC06}" dt="2024-09-25T16:34:18.961" v="1563" actId="478"/>
          <ac:picMkLst>
            <pc:docMk/>
            <pc:sldMk cId="228101300" sldId="330"/>
            <ac:picMk id="3" creationId="{B6B25198-4972-4198-000E-2610572FB253}"/>
          </ac:picMkLst>
        </pc:picChg>
        <pc:picChg chg="add mod">
          <ac:chgData name="Luis Alejandro Baena Marin" userId="6d1063a4-3971-40e6-a3b0-e849d83c7f24" providerId="ADAL" clId="{2CD7C574-AE7B-47DC-9D9B-F3D33C19CC06}" dt="2024-09-25T16:34:38.018" v="1572" actId="1076"/>
          <ac:picMkLst>
            <pc:docMk/>
            <pc:sldMk cId="228101300" sldId="330"/>
            <ac:picMk id="5" creationId="{0FFBBF5B-ACC4-D224-6F20-8FC13DC12CF8}"/>
          </ac:picMkLst>
        </pc:picChg>
      </pc:sldChg>
      <pc:sldChg chg="addSp delSp modSp add mod replId">
        <pc:chgData name="Luis Alejandro Baena Marin" userId="6d1063a4-3971-40e6-a3b0-e849d83c7f24" providerId="ADAL" clId="{2CD7C574-AE7B-47DC-9D9B-F3D33C19CC06}" dt="2024-09-25T16:35:20.963" v="1582" actId="14100"/>
        <pc:sldMkLst>
          <pc:docMk/>
          <pc:sldMk cId="3085150811" sldId="331"/>
        </pc:sldMkLst>
        <pc:spChg chg="mod">
          <ac:chgData name="Luis Alejandro Baena Marin" userId="6d1063a4-3971-40e6-a3b0-e849d83c7f24" providerId="ADAL" clId="{2CD7C574-AE7B-47DC-9D9B-F3D33C19CC06}" dt="2024-09-25T16:05:19.727" v="1328" actId="20577"/>
          <ac:spMkLst>
            <pc:docMk/>
            <pc:sldMk cId="3085150811" sldId="331"/>
            <ac:spMk id="6" creationId="{00000000-0000-0000-0000-000000000000}"/>
          </ac:spMkLst>
        </pc:spChg>
        <pc:picChg chg="add del mod">
          <ac:chgData name="Luis Alejandro Baena Marin" userId="6d1063a4-3971-40e6-a3b0-e849d83c7f24" providerId="ADAL" clId="{2CD7C574-AE7B-47DC-9D9B-F3D33C19CC06}" dt="2024-09-25T16:34:51.616" v="1573" actId="478"/>
          <ac:picMkLst>
            <pc:docMk/>
            <pc:sldMk cId="3085150811" sldId="331"/>
            <ac:picMk id="3" creationId="{787C912D-9A6A-238A-ADE2-4D5D4481F72E}"/>
          </ac:picMkLst>
        </pc:picChg>
        <pc:picChg chg="add mod">
          <ac:chgData name="Luis Alejandro Baena Marin" userId="6d1063a4-3971-40e6-a3b0-e849d83c7f24" providerId="ADAL" clId="{2CD7C574-AE7B-47DC-9D9B-F3D33C19CC06}" dt="2024-09-25T16:33:20.535" v="1558"/>
          <ac:picMkLst>
            <pc:docMk/>
            <pc:sldMk cId="3085150811" sldId="331"/>
            <ac:picMk id="4" creationId="{BDB04B21-4A96-7B6B-AD42-D29D6189451C}"/>
          </ac:picMkLst>
        </pc:picChg>
        <pc:picChg chg="add mod">
          <ac:chgData name="Luis Alejandro Baena Marin" userId="6d1063a4-3971-40e6-a3b0-e849d83c7f24" providerId="ADAL" clId="{2CD7C574-AE7B-47DC-9D9B-F3D33C19CC06}" dt="2024-09-25T16:35:20.963" v="1582" actId="14100"/>
          <ac:picMkLst>
            <pc:docMk/>
            <pc:sldMk cId="3085150811" sldId="331"/>
            <ac:picMk id="7" creationId="{DD995AD4-0B0D-B9AD-2EA5-D2ED1FEA8452}"/>
          </ac:picMkLst>
        </pc:picChg>
        <pc:picChg chg="add mod">
          <ac:chgData name="Luis Alejandro Baena Marin" userId="6d1063a4-3971-40e6-a3b0-e849d83c7f24" providerId="ADAL" clId="{2CD7C574-AE7B-47DC-9D9B-F3D33C19CC06}" dt="2024-09-25T16:34:56.140" v="1575"/>
          <ac:picMkLst>
            <pc:docMk/>
            <pc:sldMk cId="3085150811" sldId="331"/>
            <ac:picMk id="8" creationId="{5DA0259F-7A08-3D8B-85EB-947F192A7187}"/>
          </ac:picMkLst>
        </pc:picChg>
        <pc:picChg chg="add del mod">
          <ac:chgData name="Luis Alejandro Baena Marin" userId="6d1063a4-3971-40e6-a3b0-e849d83c7f24" providerId="ADAL" clId="{2CD7C574-AE7B-47DC-9D9B-F3D33C19CC06}" dt="2024-09-25T16:35:15.489" v="1580" actId="478"/>
          <ac:picMkLst>
            <pc:docMk/>
            <pc:sldMk cId="3085150811" sldId="331"/>
            <ac:picMk id="9" creationId="{35CAAEF1-D0A8-FAE2-FD75-648EC69DDDFA}"/>
          </ac:picMkLst>
        </pc:picChg>
      </pc:sldChg>
      <pc:sldChg chg="addSp delSp modSp add mod replId">
        <pc:chgData name="Luis Alejandro Baena Marin" userId="6d1063a4-3971-40e6-a3b0-e849d83c7f24" providerId="ADAL" clId="{2CD7C574-AE7B-47DC-9D9B-F3D33C19CC06}" dt="2024-09-25T16:35:56.484" v="1591" actId="14100"/>
        <pc:sldMkLst>
          <pc:docMk/>
          <pc:sldMk cId="1872692641" sldId="332"/>
        </pc:sldMkLst>
        <pc:spChg chg="mod">
          <ac:chgData name="Luis Alejandro Baena Marin" userId="6d1063a4-3971-40e6-a3b0-e849d83c7f24" providerId="ADAL" clId="{2CD7C574-AE7B-47DC-9D9B-F3D33C19CC06}" dt="2024-09-25T16:05:28.949" v="1337" actId="20577"/>
          <ac:spMkLst>
            <pc:docMk/>
            <pc:sldMk cId="1872692641" sldId="332"/>
            <ac:spMk id="6" creationId="{00000000-0000-0000-0000-000000000000}"/>
          </ac:spMkLst>
        </pc:spChg>
        <pc:picChg chg="add del mod modCrop">
          <ac:chgData name="Luis Alejandro Baena Marin" userId="6d1063a4-3971-40e6-a3b0-e849d83c7f24" providerId="ADAL" clId="{2CD7C574-AE7B-47DC-9D9B-F3D33C19CC06}" dt="2024-09-25T16:35:36.107" v="1583" actId="478"/>
          <ac:picMkLst>
            <pc:docMk/>
            <pc:sldMk cId="1872692641" sldId="332"/>
            <ac:picMk id="3" creationId="{52F14A26-CD4D-25DB-9EC2-1CA9B0F286CD}"/>
          </ac:picMkLst>
        </pc:picChg>
        <pc:picChg chg="add mod">
          <ac:chgData name="Luis Alejandro Baena Marin" userId="6d1063a4-3971-40e6-a3b0-e849d83c7f24" providerId="ADAL" clId="{2CD7C574-AE7B-47DC-9D9B-F3D33C19CC06}" dt="2024-09-25T16:35:56.484" v="1591" actId="14100"/>
          <ac:picMkLst>
            <pc:docMk/>
            <pc:sldMk cId="1872692641" sldId="332"/>
            <ac:picMk id="5" creationId="{739673EF-E7FD-F18D-B970-B89FF4D57FD4}"/>
          </ac:picMkLst>
        </pc:picChg>
        <pc:picChg chg="add mod">
          <ac:chgData name="Luis Alejandro Baena Marin" userId="6d1063a4-3971-40e6-a3b0-e849d83c7f24" providerId="ADAL" clId="{2CD7C574-AE7B-47DC-9D9B-F3D33C19CC06}" dt="2024-09-25T16:35:42.816" v="1585"/>
          <ac:picMkLst>
            <pc:docMk/>
            <pc:sldMk cId="1872692641" sldId="332"/>
            <ac:picMk id="7" creationId="{AAF0BC76-4B8F-8AFF-7778-468A6C8106E1}"/>
          </ac:picMkLst>
        </pc:picChg>
        <pc:picChg chg="add del mod">
          <ac:chgData name="Luis Alejandro Baena Marin" userId="6d1063a4-3971-40e6-a3b0-e849d83c7f24" providerId="ADAL" clId="{2CD7C574-AE7B-47DC-9D9B-F3D33C19CC06}" dt="2024-09-25T16:35:54.197" v="1590" actId="478"/>
          <ac:picMkLst>
            <pc:docMk/>
            <pc:sldMk cId="1872692641" sldId="332"/>
            <ac:picMk id="8" creationId="{CA532A74-C0F2-7133-5852-38E4FAF7440A}"/>
          </ac:picMkLst>
        </pc:picChg>
      </pc:sldChg>
      <pc:sldChg chg="modSp add del mod replId">
        <pc:chgData name="Luis Alejandro Baena Marin" userId="6d1063a4-3971-40e6-a3b0-e849d83c7f24" providerId="ADAL" clId="{2CD7C574-AE7B-47DC-9D9B-F3D33C19CC06}" dt="2024-09-25T22:49:54.848" v="2484" actId="2696"/>
        <pc:sldMkLst>
          <pc:docMk/>
          <pc:sldMk cId="2274913680" sldId="333"/>
        </pc:sldMkLst>
        <pc:spChg chg="mod">
          <ac:chgData name="Luis Alejandro Baena Marin" userId="6d1063a4-3971-40e6-a3b0-e849d83c7f24" providerId="ADAL" clId="{2CD7C574-AE7B-47DC-9D9B-F3D33C19CC06}" dt="2024-09-25T06:49:11.927" v="302" actId="20577"/>
          <ac:spMkLst>
            <pc:docMk/>
            <pc:sldMk cId="2274913680" sldId="333"/>
            <ac:spMk id="6" creationId="{00000000-0000-0000-0000-000000000000}"/>
          </ac:spMkLst>
        </pc:spChg>
      </pc:sldChg>
      <pc:sldChg chg="addSp modSp add mod">
        <pc:chgData name="Luis Alejandro Baena Marin" userId="6d1063a4-3971-40e6-a3b0-e849d83c7f24" providerId="ADAL" clId="{2CD7C574-AE7B-47DC-9D9B-F3D33C19CC06}" dt="2024-09-25T18:54:56.867" v="1602" actId="1076"/>
        <pc:sldMkLst>
          <pc:docMk/>
          <pc:sldMk cId="646085481" sldId="334"/>
        </pc:sldMkLst>
        <pc:spChg chg="mod">
          <ac:chgData name="Luis Alejandro Baena Marin" userId="6d1063a4-3971-40e6-a3b0-e849d83c7f24" providerId="ADAL" clId="{2CD7C574-AE7B-47DC-9D9B-F3D33C19CC06}" dt="2024-09-25T16:05:34.462" v="1338"/>
          <ac:spMkLst>
            <pc:docMk/>
            <pc:sldMk cId="646085481" sldId="334"/>
            <ac:spMk id="6" creationId="{00000000-0000-0000-0000-000000000000}"/>
          </ac:spMkLst>
        </pc:spChg>
        <pc:picChg chg="add mod">
          <ac:chgData name="Luis Alejandro Baena Marin" userId="6d1063a4-3971-40e6-a3b0-e849d83c7f24" providerId="ADAL" clId="{2CD7C574-AE7B-47DC-9D9B-F3D33C19CC06}" dt="2024-09-25T18:54:56.867" v="1602" actId="1076"/>
          <ac:picMkLst>
            <pc:docMk/>
            <pc:sldMk cId="646085481" sldId="334"/>
            <ac:picMk id="3" creationId="{E09D582A-E7C7-D044-F5B2-9ED9BA138BA7}"/>
          </ac:picMkLst>
        </pc:picChg>
      </pc:sldChg>
      <pc:sldChg chg="add del replId">
        <pc:chgData name="Luis Alejandro Baena Marin" userId="6d1063a4-3971-40e6-a3b0-e849d83c7f24" providerId="ADAL" clId="{2CD7C574-AE7B-47DC-9D9B-F3D33C19CC06}" dt="2024-09-25T06:48:52.346" v="285" actId="47"/>
        <pc:sldMkLst>
          <pc:docMk/>
          <pc:sldMk cId="1626456538" sldId="335"/>
        </pc:sldMkLst>
      </pc:sldChg>
      <pc:sldChg chg="add del replId">
        <pc:chgData name="Luis Alejandro Baena Marin" userId="6d1063a4-3971-40e6-a3b0-e849d83c7f24" providerId="ADAL" clId="{2CD7C574-AE7B-47DC-9D9B-F3D33C19CC06}" dt="2024-09-25T06:48:52.346" v="285" actId="47"/>
        <pc:sldMkLst>
          <pc:docMk/>
          <pc:sldMk cId="4007656303" sldId="336"/>
        </pc:sldMkLst>
      </pc:sldChg>
      <pc:sldChg chg="modSp add del mod replId">
        <pc:chgData name="Luis Alejandro Baena Marin" userId="6d1063a4-3971-40e6-a3b0-e849d83c7f24" providerId="ADAL" clId="{2CD7C574-AE7B-47DC-9D9B-F3D33C19CC06}" dt="2024-09-25T22:50:45.794" v="2514" actId="2696"/>
        <pc:sldMkLst>
          <pc:docMk/>
          <pc:sldMk cId="3980734139" sldId="337"/>
        </pc:sldMkLst>
        <pc:spChg chg="mod">
          <ac:chgData name="Luis Alejandro Baena Marin" userId="6d1063a4-3971-40e6-a3b0-e849d83c7f24" providerId="ADAL" clId="{2CD7C574-AE7B-47DC-9D9B-F3D33C19CC06}" dt="2024-09-25T06:49:04.243" v="297" actId="20577"/>
          <ac:spMkLst>
            <pc:docMk/>
            <pc:sldMk cId="3980734139" sldId="337"/>
            <ac:spMk id="6" creationId="{00000000-0000-0000-0000-000000000000}"/>
          </ac:spMkLst>
        </pc:spChg>
      </pc:sldChg>
      <pc:sldChg chg="addSp delSp modSp add mod">
        <pc:chgData name="Luis Alejandro Baena Marin" userId="6d1063a4-3971-40e6-a3b0-e849d83c7f24" providerId="ADAL" clId="{2CD7C574-AE7B-47DC-9D9B-F3D33C19CC06}" dt="2024-09-25T18:56:06.614" v="1616" actId="14100"/>
        <pc:sldMkLst>
          <pc:docMk/>
          <pc:sldMk cId="433108539" sldId="338"/>
        </pc:sldMkLst>
        <pc:spChg chg="mod">
          <ac:chgData name="Luis Alejandro Baena Marin" userId="6d1063a4-3971-40e6-a3b0-e849d83c7f24" providerId="ADAL" clId="{2CD7C574-AE7B-47DC-9D9B-F3D33C19CC06}" dt="2024-09-25T16:05:45.197" v="1359" actId="20577"/>
          <ac:spMkLst>
            <pc:docMk/>
            <pc:sldMk cId="433108539" sldId="338"/>
            <ac:spMk id="6" creationId="{00000000-0000-0000-0000-000000000000}"/>
          </ac:spMkLst>
        </pc:spChg>
        <pc:picChg chg="add mod">
          <ac:chgData name="Luis Alejandro Baena Marin" userId="6d1063a4-3971-40e6-a3b0-e849d83c7f24" providerId="ADAL" clId="{2CD7C574-AE7B-47DC-9D9B-F3D33C19CC06}" dt="2024-09-25T18:56:06.614" v="1616" actId="14100"/>
          <ac:picMkLst>
            <pc:docMk/>
            <pc:sldMk cId="433108539" sldId="338"/>
            <ac:picMk id="3" creationId="{1F17C670-E388-E405-5B2F-BD3B7435B3BB}"/>
          </ac:picMkLst>
        </pc:picChg>
        <pc:picChg chg="add del mod">
          <ac:chgData name="Luis Alejandro Baena Marin" userId="6d1063a4-3971-40e6-a3b0-e849d83c7f24" providerId="ADAL" clId="{2CD7C574-AE7B-47DC-9D9B-F3D33C19CC06}" dt="2024-09-25T18:55:47.200" v="1613" actId="478"/>
          <ac:picMkLst>
            <pc:docMk/>
            <pc:sldMk cId="433108539" sldId="338"/>
            <ac:picMk id="4" creationId="{951FE0FF-ED79-9A7D-FB01-926B9E383C20}"/>
          </ac:picMkLst>
        </pc:picChg>
      </pc:sldChg>
      <pc:sldChg chg="addSp delSp modSp add mod">
        <pc:chgData name="Luis Alejandro Baena Marin" userId="6d1063a4-3971-40e6-a3b0-e849d83c7f24" providerId="ADAL" clId="{2CD7C574-AE7B-47DC-9D9B-F3D33C19CC06}" dt="2024-09-25T18:56:43.309" v="1626" actId="14100"/>
        <pc:sldMkLst>
          <pc:docMk/>
          <pc:sldMk cId="643392059" sldId="339"/>
        </pc:sldMkLst>
        <pc:spChg chg="mod">
          <ac:chgData name="Luis Alejandro Baena Marin" userId="6d1063a4-3971-40e6-a3b0-e849d83c7f24" providerId="ADAL" clId="{2CD7C574-AE7B-47DC-9D9B-F3D33C19CC06}" dt="2024-09-25T16:05:52.027" v="1382" actId="20577"/>
          <ac:spMkLst>
            <pc:docMk/>
            <pc:sldMk cId="643392059" sldId="339"/>
            <ac:spMk id="6" creationId="{00000000-0000-0000-0000-000000000000}"/>
          </ac:spMkLst>
        </pc:spChg>
        <pc:picChg chg="add del mod">
          <ac:chgData name="Luis Alejandro Baena Marin" userId="6d1063a4-3971-40e6-a3b0-e849d83c7f24" providerId="ADAL" clId="{2CD7C574-AE7B-47DC-9D9B-F3D33C19CC06}" dt="2024-09-25T18:56:41.346" v="1625" actId="478"/>
          <ac:picMkLst>
            <pc:docMk/>
            <pc:sldMk cId="643392059" sldId="339"/>
            <ac:picMk id="2" creationId="{BDF34975-28C4-8B89-E04D-7250573F1FFD}"/>
          </ac:picMkLst>
        </pc:picChg>
        <pc:picChg chg="add del">
          <ac:chgData name="Luis Alejandro Baena Marin" userId="6d1063a4-3971-40e6-a3b0-e849d83c7f24" providerId="ADAL" clId="{2CD7C574-AE7B-47DC-9D9B-F3D33C19CC06}" dt="2024-09-25T18:56:27.961" v="1620" actId="22"/>
          <ac:picMkLst>
            <pc:docMk/>
            <pc:sldMk cId="643392059" sldId="339"/>
            <ac:picMk id="4" creationId="{B4FF6195-324B-FB06-259A-A507C073C091}"/>
          </ac:picMkLst>
        </pc:picChg>
        <pc:picChg chg="add mod">
          <ac:chgData name="Luis Alejandro Baena Marin" userId="6d1063a4-3971-40e6-a3b0-e849d83c7f24" providerId="ADAL" clId="{2CD7C574-AE7B-47DC-9D9B-F3D33C19CC06}" dt="2024-09-25T18:56:43.309" v="1626" actId="14100"/>
          <ac:picMkLst>
            <pc:docMk/>
            <pc:sldMk cId="643392059" sldId="339"/>
            <ac:picMk id="7" creationId="{C38F0A57-D50D-6B46-736C-0ED83BF6EDC9}"/>
          </ac:picMkLst>
        </pc:picChg>
      </pc:sldChg>
      <pc:sldChg chg="add del setBg">
        <pc:chgData name="Luis Alejandro Baena Marin" userId="6d1063a4-3971-40e6-a3b0-e849d83c7f24" providerId="ADAL" clId="{2CD7C574-AE7B-47DC-9D9B-F3D33C19CC06}" dt="2024-09-25T06:48:56.433" v="287" actId="2696"/>
        <pc:sldMkLst>
          <pc:docMk/>
          <pc:sldMk cId="2187980304" sldId="339"/>
        </pc:sldMkLst>
      </pc:sldChg>
      <pc:sldChg chg="addSp delSp modSp add mod">
        <pc:chgData name="Luis Alejandro Baena Marin" userId="6d1063a4-3971-40e6-a3b0-e849d83c7f24" providerId="ADAL" clId="{2CD7C574-AE7B-47DC-9D9B-F3D33C19CC06}" dt="2024-09-25T20:24:52.928" v="1646" actId="14100"/>
        <pc:sldMkLst>
          <pc:docMk/>
          <pc:sldMk cId="2896294181" sldId="340"/>
        </pc:sldMkLst>
        <pc:spChg chg="mod">
          <ac:chgData name="Luis Alejandro Baena Marin" userId="6d1063a4-3971-40e6-a3b0-e849d83c7f24" providerId="ADAL" clId="{2CD7C574-AE7B-47DC-9D9B-F3D33C19CC06}" dt="2024-09-25T06:51:08.993" v="372" actId="20577"/>
          <ac:spMkLst>
            <pc:docMk/>
            <pc:sldMk cId="2896294181" sldId="340"/>
            <ac:spMk id="6" creationId="{00000000-0000-0000-0000-000000000000}"/>
          </ac:spMkLst>
        </pc:spChg>
        <pc:picChg chg="add mod">
          <ac:chgData name="Luis Alejandro Baena Marin" userId="6d1063a4-3971-40e6-a3b0-e849d83c7f24" providerId="ADAL" clId="{2CD7C574-AE7B-47DC-9D9B-F3D33C19CC06}" dt="2024-09-25T20:24:52.928" v="1646" actId="14100"/>
          <ac:picMkLst>
            <pc:docMk/>
            <pc:sldMk cId="2896294181" sldId="340"/>
            <ac:picMk id="3" creationId="{C7C2656B-0A67-58E7-B63D-1E3DC6E1FBCD}"/>
          </ac:picMkLst>
        </pc:picChg>
        <pc:picChg chg="add del mod">
          <ac:chgData name="Luis Alejandro Baena Marin" userId="6d1063a4-3971-40e6-a3b0-e849d83c7f24" providerId="ADAL" clId="{2CD7C574-AE7B-47DC-9D9B-F3D33C19CC06}" dt="2024-09-25T20:24:49.758" v="1645" actId="478"/>
          <ac:picMkLst>
            <pc:docMk/>
            <pc:sldMk cId="2896294181" sldId="340"/>
            <ac:picMk id="4" creationId="{A49D6402-A529-8BCA-0280-C01D45CD84B2}"/>
          </ac:picMkLst>
        </pc:picChg>
      </pc:sldChg>
      <pc:sldChg chg="addSp delSp modSp add mod">
        <pc:chgData name="Luis Alejandro Baena Marin" userId="6d1063a4-3971-40e6-a3b0-e849d83c7f24" providerId="ADAL" clId="{2CD7C574-AE7B-47DC-9D9B-F3D33C19CC06}" dt="2024-09-25T22:20:53.037" v="2228" actId="14100"/>
        <pc:sldMkLst>
          <pc:docMk/>
          <pc:sldMk cId="380080076" sldId="341"/>
        </pc:sldMkLst>
        <pc:spChg chg="del">
          <ac:chgData name="Luis Alejandro Baena Marin" userId="6d1063a4-3971-40e6-a3b0-e849d83c7f24" providerId="ADAL" clId="{2CD7C574-AE7B-47DC-9D9B-F3D33C19CC06}" dt="2024-09-25T15:39:48.399" v="551" actId="478"/>
          <ac:spMkLst>
            <pc:docMk/>
            <pc:sldMk cId="380080076" sldId="341"/>
            <ac:spMk id="2" creationId="{00000000-0000-0000-0000-000000000000}"/>
          </ac:spMkLst>
        </pc:spChg>
        <pc:spChg chg="del">
          <ac:chgData name="Luis Alejandro Baena Marin" userId="6d1063a4-3971-40e6-a3b0-e849d83c7f24" providerId="ADAL" clId="{2CD7C574-AE7B-47DC-9D9B-F3D33C19CC06}" dt="2024-09-25T15:40:58.192" v="569" actId="478"/>
          <ac:spMkLst>
            <pc:docMk/>
            <pc:sldMk cId="380080076" sldId="341"/>
            <ac:spMk id="4" creationId="{00000000-0000-0000-0000-000000000000}"/>
          </ac:spMkLst>
        </pc:spChg>
        <pc:spChg chg="add mod">
          <ac:chgData name="Luis Alejandro Baena Marin" userId="6d1063a4-3971-40e6-a3b0-e849d83c7f24" providerId="ADAL" clId="{2CD7C574-AE7B-47DC-9D9B-F3D33C19CC06}" dt="2024-09-25T15:41:43.203" v="624" actId="1076"/>
          <ac:spMkLst>
            <pc:docMk/>
            <pc:sldMk cId="380080076" sldId="341"/>
            <ac:spMk id="9" creationId="{6D2BC177-C6B6-0CF4-1A28-8615F1C59DF4}"/>
          </ac:spMkLst>
        </pc:spChg>
        <pc:spChg chg="add mod">
          <ac:chgData name="Luis Alejandro Baena Marin" userId="6d1063a4-3971-40e6-a3b0-e849d83c7f24" providerId="ADAL" clId="{2CD7C574-AE7B-47DC-9D9B-F3D33C19CC06}" dt="2024-09-25T22:20:53.037" v="2228" actId="14100"/>
          <ac:spMkLst>
            <pc:docMk/>
            <pc:sldMk cId="380080076" sldId="341"/>
            <ac:spMk id="10" creationId="{5E14C851-6CD8-4336-4E2C-2A8649E555F7}"/>
          </ac:spMkLst>
        </pc:spChg>
        <pc:spChg chg="add del mod">
          <ac:chgData name="Luis Alejandro Baena Marin" userId="6d1063a4-3971-40e6-a3b0-e849d83c7f24" providerId="ADAL" clId="{2CD7C574-AE7B-47DC-9D9B-F3D33C19CC06}" dt="2024-09-25T15:52:26.592" v="800"/>
          <ac:spMkLst>
            <pc:docMk/>
            <pc:sldMk cId="380080076" sldId="341"/>
            <ac:spMk id="12" creationId="{4A43AFD4-3A0A-7C64-932B-77E0C51038E3}"/>
          </ac:spMkLst>
        </pc:spChg>
        <pc:spChg chg="add mod">
          <ac:chgData name="Luis Alejandro Baena Marin" userId="6d1063a4-3971-40e6-a3b0-e849d83c7f24" providerId="ADAL" clId="{2CD7C574-AE7B-47DC-9D9B-F3D33C19CC06}" dt="2024-09-25T15:52:32.979" v="802" actId="20577"/>
          <ac:spMkLst>
            <pc:docMk/>
            <pc:sldMk cId="380080076" sldId="341"/>
            <ac:spMk id="13" creationId="{C85FF876-B2F2-31D3-3E7E-0F20895D9912}"/>
          </ac:spMkLst>
        </pc:spChg>
        <pc:picChg chg="add mod">
          <ac:chgData name="Luis Alejandro Baena Marin" userId="6d1063a4-3971-40e6-a3b0-e849d83c7f24" providerId="ADAL" clId="{2CD7C574-AE7B-47DC-9D9B-F3D33C19CC06}" dt="2024-09-25T15:41:59.686" v="632" actId="14100"/>
          <ac:picMkLst>
            <pc:docMk/>
            <pc:sldMk cId="380080076" sldId="341"/>
            <ac:picMk id="8" creationId="{9E367821-6241-6C00-EDF2-67C398FE5D0F}"/>
          </ac:picMkLst>
        </pc:picChg>
        <pc:picChg chg="add mod">
          <ac:chgData name="Luis Alejandro Baena Marin" userId="6d1063a4-3971-40e6-a3b0-e849d83c7f24" providerId="ADAL" clId="{2CD7C574-AE7B-47DC-9D9B-F3D33C19CC06}" dt="2024-09-25T15:41:50.845" v="627" actId="1076"/>
          <ac:picMkLst>
            <pc:docMk/>
            <pc:sldMk cId="380080076" sldId="341"/>
            <ac:picMk id="2050" creationId="{EE8D2B8B-4B8D-3CCB-CFEC-4834448B274B}"/>
          </ac:picMkLst>
        </pc:picChg>
      </pc:sldChg>
      <pc:sldChg chg="modSp add mod">
        <pc:chgData name="Luis Alejandro Baena Marin" userId="6d1063a4-3971-40e6-a3b0-e849d83c7f24" providerId="ADAL" clId="{2CD7C574-AE7B-47DC-9D9B-F3D33C19CC06}" dt="2024-09-25T16:25:16.035" v="1499" actId="1076"/>
        <pc:sldMkLst>
          <pc:docMk/>
          <pc:sldMk cId="3609199743" sldId="342"/>
        </pc:sldMkLst>
        <pc:spChg chg="mod">
          <ac:chgData name="Luis Alejandro Baena Marin" userId="6d1063a4-3971-40e6-a3b0-e849d83c7f24" providerId="ADAL" clId="{2CD7C574-AE7B-47DC-9D9B-F3D33C19CC06}" dt="2024-09-25T16:25:10.005" v="1497" actId="1076"/>
          <ac:spMkLst>
            <pc:docMk/>
            <pc:sldMk cId="3609199743" sldId="342"/>
            <ac:spMk id="2" creationId="{00000000-0000-0000-0000-000000000000}"/>
          </ac:spMkLst>
        </pc:spChg>
        <pc:spChg chg="mod">
          <ac:chgData name="Luis Alejandro Baena Marin" userId="6d1063a4-3971-40e6-a3b0-e849d83c7f24" providerId="ADAL" clId="{2CD7C574-AE7B-47DC-9D9B-F3D33C19CC06}" dt="2024-09-25T16:25:16.035" v="1499" actId="1076"/>
          <ac:spMkLst>
            <pc:docMk/>
            <pc:sldMk cId="3609199743" sldId="342"/>
            <ac:spMk id="4" creationId="{00000000-0000-0000-0000-000000000000}"/>
          </ac:spMkLst>
        </pc:spChg>
        <pc:spChg chg="mod">
          <ac:chgData name="Luis Alejandro Baena Marin" userId="6d1063a4-3971-40e6-a3b0-e849d83c7f24" providerId="ADAL" clId="{2CD7C574-AE7B-47DC-9D9B-F3D33C19CC06}" dt="2024-09-25T16:25:12.094" v="1498" actId="1076"/>
          <ac:spMkLst>
            <pc:docMk/>
            <pc:sldMk cId="3609199743" sldId="342"/>
            <ac:spMk id="5" creationId="{00000000-0000-0000-0000-000000000000}"/>
          </ac:spMkLst>
        </pc:spChg>
        <pc:spChg chg="mod">
          <ac:chgData name="Luis Alejandro Baena Marin" userId="6d1063a4-3971-40e6-a3b0-e849d83c7f24" providerId="ADAL" clId="{2CD7C574-AE7B-47DC-9D9B-F3D33C19CC06}" dt="2024-09-25T16:24:41.903" v="1495" actId="1076"/>
          <ac:spMkLst>
            <pc:docMk/>
            <pc:sldMk cId="3609199743" sldId="342"/>
            <ac:spMk id="9" creationId="{3720DFF2-896A-D7AA-064C-BE835CA5748F}"/>
          </ac:spMkLst>
        </pc:spChg>
      </pc:sldChg>
      <pc:sldChg chg="addSp delSp modSp add del mod ord">
        <pc:chgData name="Luis Alejandro Baena Marin" userId="6d1063a4-3971-40e6-a3b0-e849d83c7f24" providerId="ADAL" clId="{2CD7C574-AE7B-47DC-9D9B-F3D33C19CC06}" dt="2024-09-25T22:56:42.129" v="2909" actId="14100"/>
        <pc:sldMkLst>
          <pc:docMk/>
          <pc:sldMk cId="589703612" sldId="343"/>
        </pc:sldMkLst>
        <pc:spChg chg="mod">
          <ac:chgData name="Luis Alejandro Baena Marin" userId="6d1063a4-3971-40e6-a3b0-e849d83c7f24" providerId="ADAL" clId="{2CD7C574-AE7B-47DC-9D9B-F3D33C19CC06}" dt="2024-09-25T22:55:39.022" v="2897" actId="20577"/>
          <ac:spMkLst>
            <pc:docMk/>
            <pc:sldMk cId="589703612" sldId="343"/>
            <ac:spMk id="6" creationId="{00000000-0000-0000-0000-000000000000}"/>
          </ac:spMkLst>
        </pc:spChg>
        <pc:picChg chg="del">
          <ac:chgData name="Luis Alejandro Baena Marin" userId="6d1063a4-3971-40e6-a3b0-e849d83c7f24" providerId="ADAL" clId="{2CD7C574-AE7B-47DC-9D9B-F3D33C19CC06}" dt="2024-09-25T16:29:50.991" v="1529" actId="478"/>
          <ac:picMkLst>
            <pc:docMk/>
            <pc:sldMk cId="589703612" sldId="343"/>
            <ac:picMk id="3" creationId="{562D238B-C92F-B4E3-677C-8190A0788A12}"/>
          </ac:picMkLst>
        </pc:picChg>
        <pc:picChg chg="add del mod">
          <ac:chgData name="Luis Alejandro Baena Marin" userId="6d1063a4-3971-40e6-a3b0-e849d83c7f24" providerId="ADAL" clId="{2CD7C574-AE7B-47DC-9D9B-F3D33C19CC06}" dt="2024-09-25T22:55:34.472" v="2885" actId="478"/>
          <ac:picMkLst>
            <pc:docMk/>
            <pc:sldMk cId="589703612" sldId="343"/>
            <ac:picMk id="4" creationId="{5F39A5FE-375D-6CB1-8101-5F825743621C}"/>
          </ac:picMkLst>
        </pc:picChg>
        <pc:picChg chg="add mod modCrop">
          <ac:chgData name="Luis Alejandro Baena Marin" userId="6d1063a4-3971-40e6-a3b0-e849d83c7f24" providerId="ADAL" clId="{2CD7C574-AE7B-47DC-9D9B-F3D33C19CC06}" dt="2024-09-25T22:56:42.129" v="2909" actId="14100"/>
          <ac:picMkLst>
            <pc:docMk/>
            <pc:sldMk cId="589703612" sldId="343"/>
            <ac:picMk id="7" creationId="{9FB54442-8E79-8F5B-BB43-83D6F34559C5}"/>
          </ac:picMkLst>
        </pc:picChg>
      </pc:sldChg>
      <pc:sldChg chg="addSp delSp modSp add mod">
        <pc:chgData name="Luis Alejandro Baena Marin" userId="6d1063a4-3971-40e6-a3b0-e849d83c7f24" providerId="ADAL" clId="{2CD7C574-AE7B-47DC-9D9B-F3D33C19CC06}" dt="2024-09-25T22:21:19.207" v="2230" actId="790"/>
        <pc:sldMkLst>
          <pc:docMk/>
          <pc:sldMk cId="286141902" sldId="344"/>
        </pc:sldMkLst>
        <pc:spChg chg="add mod">
          <ac:chgData name="Luis Alejandro Baena Marin" userId="6d1063a4-3971-40e6-a3b0-e849d83c7f24" providerId="ADAL" clId="{2CD7C574-AE7B-47DC-9D9B-F3D33C19CC06}" dt="2024-09-25T21:23:54.005" v="1976" actId="1076"/>
          <ac:spMkLst>
            <pc:docMk/>
            <pc:sldMk cId="286141902" sldId="344"/>
            <ac:spMk id="2" creationId="{9ED2FF66-EB5A-1BDF-DB5E-109A630F18E0}"/>
          </ac:spMkLst>
        </pc:spChg>
        <pc:spChg chg="del">
          <ac:chgData name="Luis Alejandro Baena Marin" userId="6d1063a4-3971-40e6-a3b0-e849d83c7f24" providerId="ADAL" clId="{2CD7C574-AE7B-47DC-9D9B-F3D33C19CC06}" dt="2024-09-25T21:23:09.285" v="1961" actId="478"/>
          <ac:spMkLst>
            <pc:docMk/>
            <pc:sldMk cId="286141902" sldId="344"/>
            <ac:spMk id="3" creationId="{7E2336B7-8CCC-AA0C-0161-E555F6232515}"/>
          </ac:spMkLst>
        </pc:spChg>
        <pc:spChg chg="add mod">
          <ac:chgData name="Luis Alejandro Baena Marin" userId="6d1063a4-3971-40e6-a3b0-e849d83c7f24" providerId="ADAL" clId="{2CD7C574-AE7B-47DC-9D9B-F3D33C19CC06}" dt="2024-09-25T22:21:19.207" v="2230" actId="790"/>
          <ac:spMkLst>
            <pc:docMk/>
            <pc:sldMk cId="286141902" sldId="344"/>
            <ac:spMk id="6" creationId="{7558F012-29A5-C638-3293-D3CFEC1DCDD2}"/>
          </ac:spMkLst>
        </pc:spChg>
        <pc:spChg chg="mod">
          <ac:chgData name="Luis Alejandro Baena Marin" userId="6d1063a4-3971-40e6-a3b0-e849d83c7f24" providerId="ADAL" clId="{2CD7C574-AE7B-47DC-9D9B-F3D33C19CC06}" dt="2024-09-25T21:23:52.812" v="1975" actId="1076"/>
          <ac:spMkLst>
            <pc:docMk/>
            <pc:sldMk cId="286141902" sldId="344"/>
            <ac:spMk id="9" creationId="{3720DFF2-896A-D7AA-064C-BE835CA5748F}"/>
          </ac:spMkLst>
        </pc:spChg>
      </pc:sldChg>
      <pc:sldChg chg="modSp add mod ord">
        <pc:chgData name="Luis Alejandro Baena Marin" userId="6d1063a4-3971-40e6-a3b0-e849d83c7f24" providerId="ADAL" clId="{2CD7C574-AE7B-47DC-9D9B-F3D33C19CC06}" dt="2024-09-25T21:48:51.144" v="2161" actId="948"/>
        <pc:sldMkLst>
          <pc:docMk/>
          <pc:sldMk cId="1989919437" sldId="345"/>
        </pc:sldMkLst>
        <pc:spChg chg="mod">
          <ac:chgData name="Luis Alejandro Baena Marin" userId="6d1063a4-3971-40e6-a3b0-e849d83c7f24" providerId="ADAL" clId="{2CD7C574-AE7B-47DC-9D9B-F3D33C19CC06}" dt="2024-09-25T21:48:51.144" v="2161" actId="948"/>
          <ac:spMkLst>
            <pc:docMk/>
            <pc:sldMk cId="1989919437" sldId="345"/>
            <ac:spMk id="2" creationId="{00000000-0000-0000-0000-000000000000}"/>
          </ac:spMkLst>
        </pc:spChg>
        <pc:spChg chg="mod">
          <ac:chgData name="Luis Alejandro Baena Marin" userId="6d1063a4-3971-40e6-a3b0-e849d83c7f24" providerId="ADAL" clId="{2CD7C574-AE7B-47DC-9D9B-F3D33C19CC06}" dt="2024-09-25T21:30:42.444" v="2008" actId="1076"/>
          <ac:spMkLst>
            <pc:docMk/>
            <pc:sldMk cId="1989919437" sldId="345"/>
            <ac:spMk id="4" creationId="{00000000-0000-0000-0000-000000000000}"/>
          </ac:spMkLst>
        </pc:spChg>
        <pc:spChg chg="mod">
          <ac:chgData name="Luis Alejandro Baena Marin" userId="6d1063a4-3971-40e6-a3b0-e849d83c7f24" providerId="ADAL" clId="{2CD7C574-AE7B-47DC-9D9B-F3D33C19CC06}" dt="2024-09-25T21:30:43.535" v="2009" actId="1076"/>
          <ac:spMkLst>
            <pc:docMk/>
            <pc:sldMk cId="1989919437" sldId="345"/>
            <ac:spMk id="5" creationId="{00000000-0000-0000-0000-000000000000}"/>
          </ac:spMkLst>
        </pc:spChg>
        <pc:spChg chg="mod">
          <ac:chgData name="Luis Alejandro Baena Marin" userId="6d1063a4-3971-40e6-a3b0-e849d83c7f24" providerId="ADAL" clId="{2CD7C574-AE7B-47DC-9D9B-F3D33C19CC06}" dt="2024-09-25T21:30:45.706" v="2010" actId="1076"/>
          <ac:spMkLst>
            <pc:docMk/>
            <pc:sldMk cId="1989919437" sldId="345"/>
            <ac:spMk id="9" creationId="{3720DFF2-896A-D7AA-064C-BE835CA5748F}"/>
          </ac:spMkLst>
        </pc:spChg>
      </pc:sldChg>
      <pc:sldChg chg="addSp delSp modSp add mod">
        <pc:chgData name="Luis Alejandro Baena Marin" userId="6d1063a4-3971-40e6-a3b0-e849d83c7f24" providerId="ADAL" clId="{2CD7C574-AE7B-47DC-9D9B-F3D33C19CC06}" dt="2024-09-25T21:41:52.162" v="2076" actId="20577"/>
        <pc:sldMkLst>
          <pc:docMk/>
          <pc:sldMk cId="2207223265" sldId="346"/>
        </pc:sldMkLst>
        <pc:spChg chg="del">
          <ac:chgData name="Luis Alejandro Baena Marin" userId="6d1063a4-3971-40e6-a3b0-e849d83c7f24" providerId="ADAL" clId="{2CD7C574-AE7B-47DC-9D9B-F3D33C19CC06}" dt="2024-09-25T21:39:18.395" v="2012" actId="478"/>
          <ac:spMkLst>
            <pc:docMk/>
            <pc:sldMk cId="2207223265" sldId="346"/>
            <ac:spMk id="2" creationId="{00000000-0000-0000-0000-000000000000}"/>
          </ac:spMkLst>
        </pc:spChg>
        <pc:spChg chg="add mod">
          <ac:chgData name="Luis Alejandro Baena Marin" userId="6d1063a4-3971-40e6-a3b0-e849d83c7f24" providerId="ADAL" clId="{2CD7C574-AE7B-47DC-9D9B-F3D33C19CC06}" dt="2024-09-25T21:41:52.162" v="2076" actId="20577"/>
          <ac:spMkLst>
            <pc:docMk/>
            <pc:sldMk cId="2207223265" sldId="346"/>
            <ac:spMk id="3" creationId="{49002003-1C3E-2CCD-376D-31A0365DE7D6}"/>
          </ac:spMkLst>
        </pc:spChg>
      </pc:sldChg>
      <pc:sldChg chg="modSp add mod ord">
        <pc:chgData name="Luis Alejandro Baena Marin" userId="6d1063a4-3971-40e6-a3b0-e849d83c7f24" providerId="ADAL" clId="{2CD7C574-AE7B-47DC-9D9B-F3D33C19CC06}" dt="2024-09-25T21:49:17.374" v="2162" actId="1076"/>
        <pc:sldMkLst>
          <pc:docMk/>
          <pc:sldMk cId="2305075935" sldId="347"/>
        </pc:sldMkLst>
        <pc:spChg chg="mod">
          <ac:chgData name="Luis Alejandro Baena Marin" userId="6d1063a4-3971-40e6-a3b0-e849d83c7f24" providerId="ADAL" clId="{2CD7C574-AE7B-47DC-9D9B-F3D33C19CC06}" dt="2024-09-25T21:49:17.374" v="2162" actId="1076"/>
          <ac:spMkLst>
            <pc:docMk/>
            <pc:sldMk cId="2305075935" sldId="347"/>
            <ac:spMk id="2" creationId="{00000000-0000-0000-0000-000000000000}"/>
          </ac:spMkLst>
        </pc:spChg>
        <pc:spChg chg="mod">
          <ac:chgData name="Luis Alejandro Baena Marin" userId="6d1063a4-3971-40e6-a3b0-e849d83c7f24" providerId="ADAL" clId="{2CD7C574-AE7B-47DC-9D9B-F3D33C19CC06}" dt="2024-09-25T21:46:12.685" v="2109" actId="1076"/>
          <ac:spMkLst>
            <pc:docMk/>
            <pc:sldMk cId="2305075935" sldId="347"/>
            <ac:spMk id="4" creationId="{00000000-0000-0000-0000-000000000000}"/>
          </ac:spMkLst>
        </pc:spChg>
        <pc:spChg chg="mod">
          <ac:chgData name="Luis Alejandro Baena Marin" userId="6d1063a4-3971-40e6-a3b0-e849d83c7f24" providerId="ADAL" clId="{2CD7C574-AE7B-47DC-9D9B-F3D33C19CC06}" dt="2024-09-25T21:46:10.166" v="2108" actId="1076"/>
          <ac:spMkLst>
            <pc:docMk/>
            <pc:sldMk cId="2305075935" sldId="347"/>
            <ac:spMk id="5" creationId="{00000000-0000-0000-0000-000000000000}"/>
          </ac:spMkLst>
        </pc:spChg>
        <pc:spChg chg="mod">
          <ac:chgData name="Luis Alejandro Baena Marin" userId="6d1063a4-3971-40e6-a3b0-e849d83c7f24" providerId="ADAL" clId="{2CD7C574-AE7B-47DC-9D9B-F3D33C19CC06}" dt="2024-09-25T21:46:08.908" v="2107" actId="1076"/>
          <ac:spMkLst>
            <pc:docMk/>
            <pc:sldMk cId="2305075935" sldId="347"/>
            <ac:spMk id="9" creationId="{3720DFF2-896A-D7AA-064C-BE835CA5748F}"/>
          </ac:spMkLst>
        </pc:spChg>
      </pc:sldChg>
      <pc:sldChg chg="modSp add mod ord">
        <pc:chgData name="Luis Alejandro Baena Marin" userId="6d1063a4-3971-40e6-a3b0-e849d83c7f24" providerId="ADAL" clId="{2CD7C574-AE7B-47DC-9D9B-F3D33C19CC06}" dt="2024-09-25T21:52:16.152" v="2221" actId="1076"/>
        <pc:sldMkLst>
          <pc:docMk/>
          <pc:sldMk cId="100615069" sldId="348"/>
        </pc:sldMkLst>
        <pc:spChg chg="mod">
          <ac:chgData name="Luis Alejandro Baena Marin" userId="6d1063a4-3971-40e6-a3b0-e849d83c7f24" providerId="ADAL" clId="{2CD7C574-AE7B-47DC-9D9B-F3D33C19CC06}" dt="2024-09-25T21:52:16.152" v="2221" actId="1076"/>
          <ac:spMkLst>
            <pc:docMk/>
            <pc:sldMk cId="100615069" sldId="348"/>
            <ac:spMk id="3" creationId="{49002003-1C3E-2CCD-376D-31A0365DE7D6}"/>
          </ac:spMkLst>
        </pc:spChg>
        <pc:spChg chg="mod">
          <ac:chgData name="Luis Alejandro Baena Marin" userId="6d1063a4-3971-40e6-a3b0-e849d83c7f24" providerId="ADAL" clId="{2CD7C574-AE7B-47DC-9D9B-F3D33C19CC06}" dt="2024-09-25T21:52:12.624" v="2220" actId="1076"/>
          <ac:spMkLst>
            <pc:docMk/>
            <pc:sldMk cId="100615069" sldId="348"/>
            <ac:spMk id="4" creationId="{00000000-0000-0000-0000-000000000000}"/>
          </ac:spMkLst>
        </pc:spChg>
        <pc:spChg chg="mod">
          <ac:chgData name="Luis Alejandro Baena Marin" userId="6d1063a4-3971-40e6-a3b0-e849d83c7f24" providerId="ADAL" clId="{2CD7C574-AE7B-47DC-9D9B-F3D33C19CC06}" dt="2024-09-25T21:52:11.302" v="2219" actId="1076"/>
          <ac:spMkLst>
            <pc:docMk/>
            <pc:sldMk cId="100615069" sldId="348"/>
            <ac:spMk id="9" creationId="{3720DFF2-896A-D7AA-064C-BE835CA5748F}"/>
          </ac:spMkLst>
        </pc:spChg>
      </pc:sldChg>
      <pc:sldChg chg="addSp delSp modSp add mod ord">
        <pc:chgData name="Luis Alejandro Baena Marin" userId="6d1063a4-3971-40e6-a3b0-e849d83c7f24" providerId="ADAL" clId="{2CD7C574-AE7B-47DC-9D9B-F3D33C19CC06}" dt="2024-09-25T22:45:33.476" v="2304" actId="1076"/>
        <pc:sldMkLst>
          <pc:docMk/>
          <pc:sldMk cId="4144883424" sldId="349"/>
        </pc:sldMkLst>
        <pc:spChg chg="mod">
          <ac:chgData name="Luis Alejandro Baena Marin" userId="6d1063a4-3971-40e6-a3b0-e849d83c7f24" providerId="ADAL" clId="{2CD7C574-AE7B-47DC-9D9B-F3D33C19CC06}" dt="2024-09-25T22:45:26.577" v="2303" actId="1076"/>
          <ac:spMkLst>
            <pc:docMk/>
            <pc:sldMk cId="4144883424" sldId="349"/>
            <ac:spMk id="6" creationId="{00000000-0000-0000-0000-000000000000}"/>
          </ac:spMkLst>
        </pc:spChg>
        <pc:picChg chg="add mod modCrop">
          <ac:chgData name="Luis Alejandro Baena Marin" userId="6d1063a4-3971-40e6-a3b0-e849d83c7f24" providerId="ADAL" clId="{2CD7C574-AE7B-47DC-9D9B-F3D33C19CC06}" dt="2024-09-25T22:45:33.476" v="2304" actId="1076"/>
          <ac:picMkLst>
            <pc:docMk/>
            <pc:sldMk cId="4144883424" sldId="349"/>
            <ac:picMk id="3" creationId="{83F3DD7D-92B9-46D6-1808-27846ABE1CB9}"/>
          </ac:picMkLst>
        </pc:picChg>
        <pc:picChg chg="del">
          <ac:chgData name="Luis Alejandro Baena Marin" userId="6d1063a4-3971-40e6-a3b0-e849d83c7f24" providerId="ADAL" clId="{2CD7C574-AE7B-47DC-9D9B-F3D33C19CC06}" dt="2024-09-25T22:34:44.777" v="2245" actId="478"/>
          <ac:picMkLst>
            <pc:docMk/>
            <pc:sldMk cId="4144883424" sldId="349"/>
            <ac:picMk id="4" creationId="{5F39A5FE-375D-6CB1-8101-5F825743621C}"/>
          </ac:picMkLst>
        </pc:picChg>
        <pc:picChg chg="add mod modCrop">
          <ac:chgData name="Luis Alejandro Baena Marin" userId="6d1063a4-3971-40e6-a3b0-e849d83c7f24" providerId="ADAL" clId="{2CD7C574-AE7B-47DC-9D9B-F3D33C19CC06}" dt="2024-09-25T22:45:33.476" v="2304" actId="1076"/>
          <ac:picMkLst>
            <pc:docMk/>
            <pc:sldMk cId="4144883424" sldId="349"/>
            <ac:picMk id="5" creationId="{50C25B75-8DDA-0529-4E25-879A4AD4E771}"/>
          </ac:picMkLst>
        </pc:picChg>
      </pc:sldChg>
      <pc:sldChg chg="addSp delSp modSp add mod ord">
        <pc:chgData name="Luis Alejandro Baena Marin" userId="6d1063a4-3971-40e6-a3b0-e849d83c7f24" providerId="ADAL" clId="{2CD7C574-AE7B-47DC-9D9B-F3D33C19CC06}" dt="2024-09-25T22:50:36.514" v="2510" actId="1076"/>
        <pc:sldMkLst>
          <pc:docMk/>
          <pc:sldMk cId="2939312364" sldId="350"/>
        </pc:sldMkLst>
        <pc:spChg chg="mod">
          <ac:chgData name="Luis Alejandro Baena Marin" userId="6d1063a4-3971-40e6-a3b0-e849d83c7f24" providerId="ADAL" clId="{2CD7C574-AE7B-47DC-9D9B-F3D33C19CC06}" dt="2024-09-25T22:42:19.964" v="2264" actId="20577"/>
          <ac:spMkLst>
            <pc:docMk/>
            <pc:sldMk cId="2939312364" sldId="350"/>
            <ac:spMk id="6" creationId="{00000000-0000-0000-0000-000000000000}"/>
          </ac:spMkLst>
        </pc:spChg>
        <pc:picChg chg="add del mod">
          <ac:chgData name="Luis Alejandro Baena Marin" userId="6d1063a4-3971-40e6-a3b0-e849d83c7f24" providerId="ADAL" clId="{2CD7C574-AE7B-47DC-9D9B-F3D33C19CC06}" dt="2024-09-25T22:43:54.605" v="2269" actId="478"/>
          <ac:picMkLst>
            <pc:docMk/>
            <pc:sldMk cId="2939312364" sldId="350"/>
            <ac:picMk id="2" creationId="{6A12FF4C-CC58-0DA3-F45B-6361BDDA1C62}"/>
          </ac:picMkLst>
        </pc:picChg>
        <pc:picChg chg="del">
          <ac:chgData name="Luis Alejandro Baena Marin" userId="6d1063a4-3971-40e6-a3b0-e849d83c7f24" providerId="ADAL" clId="{2CD7C574-AE7B-47DC-9D9B-F3D33C19CC06}" dt="2024-09-25T22:43:51.560" v="2267" actId="478"/>
          <ac:picMkLst>
            <pc:docMk/>
            <pc:sldMk cId="2939312364" sldId="350"/>
            <ac:picMk id="3" creationId="{83F3DD7D-92B9-46D6-1808-27846ABE1CB9}"/>
          </ac:picMkLst>
        </pc:picChg>
        <pc:picChg chg="add mod">
          <ac:chgData name="Luis Alejandro Baena Marin" userId="6d1063a4-3971-40e6-a3b0-e849d83c7f24" providerId="ADAL" clId="{2CD7C574-AE7B-47DC-9D9B-F3D33C19CC06}" dt="2024-09-25T22:50:36.514" v="2510" actId="1076"/>
          <ac:picMkLst>
            <pc:docMk/>
            <pc:sldMk cId="2939312364" sldId="350"/>
            <ac:picMk id="5" creationId="{44B1560A-3172-B7E4-8E6A-D73A1E38DA7E}"/>
          </ac:picMkLst>
        </pc:picChg>
      </pc:sldChg>
      <pc:sldChg chg="modSp add mod ord">
        <pc:chgData name="Luis Alejandro Baena Marin" userId="6d1063a4-3971-40e6-a3b0-e849d83c7f24" providerId="ADAL" clId="{2CD7C574-AE7B-47DC-9D9B-F3D33C19CC06}" dt="2024-09-25T22:50:24.640" v="2506" actId="20577"/>
        <pc:sldMkLst>
          <pc:docMk/>
          <pc:sldMk cId="2299113509" sldId="351"/>
        </pc:sldMkLst>
        <pc:spChg chg="mod">
          <ac:chgData name="Luis Alejandro Baena Marin" userId="6d1063a4-3971-40e6-a3b0-e849d83c7f24" providerId="ADAL" clId="{2CD7C574-AE7B-47DC-9D9B-F3D33C19CC06}" dt="2024-09-25T22:50:24.640" v="2506" actId="20577"/>
          <ac:spMkLst>
            <pc:docMk/>
            <pc:sldMk cId="2299113509" sldId="351"/>
            <ac:spMk id="2" creationId="{00000000-0000-0000-0000-000000000000}"/>
          </ac:spMkLst>
        </pc:spChg>
        <pc:spChg chg="mod">
          <ac:chgData name="Luis Alejandro Baena Marin" userId="6d1063a4-3971-40e6-a3b0-e849d83c7f24" providerId="ADAL" clId="{2CD7C574-AE7B-47DC-9D9B-F3D33C19CC06}" dt="2024-09-25T22:49:50.692" v="2483" actId="20577"/>
          <ac:spMkLst>
            <pc:docMk/>
            <pc:sldMk cId="2299113509" sldId="351"/>
            <ac:spMk id="6" creationId="{00000000-0000-0000-0000-000000000000}"/>
          </ac:spMkLst>
        </pc:spChg>
      </pc:sldChg>
      <pc:sldChg chg="modSp add mod ord">
        <pc:chgData name="Luis Alejandro Baena Marin" userId="6d1063a4-3971-40e6-a3b0-e849d83c7f24" providerId="ADAL" clId="{2CD7C574-AE7B-47DC-9D9B-F3D33C19CC06}" dt="2024-09-25T23:05:42.656" v="3428"/>
        <pc:sldMkLst>
          <pc:docMk/>
          <pc:sldMk cId="4043465922" sldId="352"/>
        </pc:sldMkLst>
        <pc:spChg chg="mod">
          <ac:chgData name="Luis Alejandro Baena Marin" userId="6d1063a4-3971-40e6-a3b0-e849d83c7f24" providerId="ADAL" clId="{2CD7C574-AE7B-47DC-9D9B-F3D33C19CC06}" dt="2024-09-25T23:05:42.656" v="3428"/>
          <ac:spMkLst>
            <pc:docMk/>
            <pc:sldMk cId="4043465922" sldId="352"/>
            <ac:spMk id="2" creationId="{00000000-0000-0000-0000-000000000000}"/>
          </ac:spMkLst>
        </pc:spChg>
        <pc:spChg chg="mod">
          <ac:chgData name="Luis Alejandro Baena Marin" userId="6d1063a4-3971-40e6-a3b0-e849d83c7f24" providerId="ADAL" clId="{2CD7C574-AE7B-47DC-9D9B-F3D33C19CC06}" dt="2024-09-25T22:50:52.437" v="2517" actId="20577"/>
          <ac:spMkLst>
            <pc:docMk/>
            <pc:sldMk cId="4043465922" sldId="352"/>
            <ac:spMk id="6" creationId="{00000000-0000-0000-0000-000000000000}"/>
          </ac:spMkLst>
        </pc:spChg>
      </pc:sldChg>
      <pc:sldChg chg="delSp modSp add mod">
        <pc:chgData name="Luis Alejandro Baena Marin" userId="6d1063a4-3971-40e6-a3b0-e849d83c7f24" providerId="ADAL" clId="{2CD7C574-AE7B-47DC-9D9B-F3D33C19CC06}" dt="2024-09-25T22:57:50.101" v="3042" actId="20577"/>
        <pc:sldMkLst>
          <pc:docMk/>
          <pc:sldMk cId="512363638" sldId="353"/>
        </pc:sldMkLst>
        <pc:spChg chg="mod">
          <ac:chgData name="Luis Alejandro Baena Marin" userId="6d1063a4-3971-40e6-a3b0-e849d83c7f24" providerId="ADAL" clId="{2CD7C574-AE7B-47DC-9D9B-F3D33C19CC06}" dt="2024-09-25T22:57:50.101" v="3042" actId="20577"/>
          <ac:spMkLst>
            <pc:docMk/>
            <pc:sldMk cId="512363638" sldId="353"/>
            <ac:spMk id="2" creationId="{00000000-0000-0000-0000-000000000000}"/>
          </ac:spMkLst>
        </pc:spChg>
        <pc:spChg chg="mod">
          <ac:chgData name="Luis Alejandro Baena Marin" userId="6d1063a4-3971-40e6-a3b0-e849d83c7f24" providerId="ADAL" clId="{2CD7C574-AE7B-47DC-9D9B-F3D33C19CC06}" dt="2024-09-25T22:57:07.815" v="2911" actId="790"/>
          <ac:spMkLst>
            <pc:docMk/>
            <pc:sldMk cId="512363638" sldId="353"/>
            <ac:spMk id="6" creationId="{00000000-0000-0000-0000-000000000000}"/>
          </ac:spMkLst>
        </pc:spChg>
        <pc:picChg chg="del">
          <ac:chgData name="Luis Alejandro Baena Marin" userId="6d1063a4-3971-40e6-a3b0-e849d83c7f24" providerId="ADAL" clId="{2CD7C574-AE7B-47DC-9D9B-F3D33C19CC06}" dt="2024-09-25T22:51:53.559" v="2566" actId="478"/>
          <ac:picMkLst>
            <pc:docMk/>
            <pc:sldMk cId="512363638" sldId="353"/>
            <ac:picMk id="8" creationId="{55E999D6-7B21-1A62-C3BF-FCF09C2991FF}"/>
          </ac:picMkLst>
        </pc:picChg>
      </pc:sldChg>
      <pc:sldChg chg="add del">
        <pc:chgData name="Luis Alejandro Baena Marin" userId="6d1063a4-3971-40e6-a3b0-e849d83c7f24" providerId="ADAL" clId="{2CD7C574-AE7B-47DC-9D9B-F3D33C19CC06}" dt="2024-09-25T22:55:30.302" v="2883" actId="2696"/>
        <pc:sldMkLst>
          <pc:docMk/>
          <pc:sldMk cId="2878158109" sldId="354"/>
        </pc:sldMkLst>
      </pc:sldChg>
      <pc:sldChg chg="add">
        <pc:chgData name="Luis Alejandro Baena Marin" userId="6d1063a4-3971-40e6-a3b0-e849d83c7f24" providerId="ADAL" clId="{2CD7C574-AE7B-47DC-9D9B-F3D33C19CC06}" dt="2024-09-25T22:55:32.650" v="2884" actId="2890"/>
        <pc:sldMkLst>
          <pc:docMk/>
          <pc:sldMk cId="4130419399" sldId="354"/>
        </pc:sldMkLst>
      </pc:sldChg>
      <pc:sldChg chg="addSp delSp modSp add mod ord">
        <pc:chgData name="Luis Alejandro Baena Marin" userId="6d1063a4-3971-40e6-a3b0-e849d83c7f24" providerId="ADAL" clId="{2CD7C574-AE7B-47DC-9D9B-F3D33C19CC06}" dt="2024-09-25T23:00:20.514" v="3183" actId="1076"/>
        <pc:sldMkLst>
          <pc:docMk/>
          <pc:sldMk cId="162282641" sldId="355"/>
        </pc:sldMkLst>
        <pc:spChg chg="mod">
          <ac:chgData name="Luis Alejandro Baena Marin" userId="6d1063a4-3971-40e6-a3b0-e849d83c7f24" providerId="ADAL" clId="{2CD7C574-AE7B-47DC-9D9B-F3D33C19CC06}" dt="2024-09-25T23:00:10.429" v="3181" actId="20577"/>
          <ac:spMkLst>
            <pc:docMk/>
            <pc:sldMk cId="162282641" sldId="355"/>
            <ac:spMk id="2" creationId="{00000000-0000-0000-0000-000000000000}"/>
          </ac:spMkLst>
        </pc:spChg>
        <pc:spChg chg="mod">
          <ac:chgData name="Luis Alejandro Baena Marin" userId="6d1063a4-3971-40e6-a3b0-e849d83c7f24" providerId="ADAL" clId="{2CD7C574-AE7B-47DC-9D9B-F3D33C19CC06}" dt="2024-09-25T22:59:29.286" v="3153" actId="20577"/>
          <ac:spMkLst>
            <pc:docMk/>
            <pc:sldMk cId="162282641" sldId="355"/>
            <ac:spMk id="6" creationId="{00000000-0000-0000-0000-000000000000}"/>
          </ac:spMkLst>
        </pc:spChg>
        <pc:picChg chg="add mod">
          <ac:chgData name="Luis Alejandro Baena Marin" userId="6d1063a4-3971-40e6-a3b0-e849d83c7f24" providerId="ADAL" clId="{2CD7C574-AE7B-47DC-9D9B-F3D33C19CC06}" dt="2024-09-25T23:00:20.514" v="3183" actId="1076"/>
          <ac:picMkLst>
            <pc:docMk/>
            <pc:sldMk cId="162282641" sldId="355"/>
            <ac:picMk id="3" creationId="{62F69D69-12F7-F488-DF88-32756B897F8A}"/>
          </ac:picMkLst>
        </pc:picChg>
        <pc:picChg chg="del">
          <ac:chgData name="Luis Alejandro Baena Marin" userId="6d1063a4-3971-40e6-a3b0-e849d83c7f24" providerId="ADAL" clId="{2CD7C574-AE7B-47DC-9D9B-F3D33C19CC06}" dt="2024-09-25T22:58:42.740" v="3046" actId="478"/>
          <ac:picMkLst>
            <pc:docMk/>
            <pc:sldMk cId="162282641" sldId="355"/>
            <ac:picMk id="8" creationId="{55E999D6-7B21-1A62-C3BF-FCF09C2991FF}"/>
          </ac:picMkLst>
        </pc:picChg>
      </pc:sldChg>
      <pc:sldChg chg="addSp modSp add mod">
        <pc:chgData name="Luis Alejandro Baena Marin" userId="6d1063a4-3971-40e6-a3b0-e849d83c7f24" providerId="ADAL" clId="{2CD7C574-AE7B-47DC-9D9B-F3D33C19CC06}" dt="2024-09-25T23:01:59.717" v="3348" actId="20577"/>
        <pc:sldMkLst>
          <pc:docMk/>
          <pc:sldMk cId="3385372743" sldId="356"/>
        </pc:sldMkLst>
        <pc:spChg chg="mod">
          <ac:chgData name="Luis Alejandro Baena Marin" userId="6d1063a4-3971-40e6-a3b0-e849d83c7f24" providerId="ADAL" clId="{2CD7C574-AE7B-47DC-9D9B-F3D33C19CC06}" dt="2024-09-25T23:01:59.717" v="3348" actId="20577"/>
          <ac:spMkLst>
            <pc:docMk/>
            <pc:sldMk cId="3385372743" sldId="356"/>
            <ac:spMk id="2" creationId="{00000000-0000-0000-0000-000000000000}"/>
          </ac:spMkLst>
        </pc:spChg>
        <pc:picChg chg="add mod">
          <ac:chgData name="Luis Alejandro Baena Marin" userId="6d1063a4-3971-40e6-a3b0-e849d83c7f24" providerId="ADAL" clId="{2CD7C574-AE7B-47DC-9D9B-F3D33C19CC06}" dt="2024-09-25T23:00:27.663" v="3185" actId="1076"/>
          <ac:picMkLst>
            <pc:docMk/>
            <pc:sldMk cId="3385372743" sldId="356"/>
            <ac:picMk id="3" creationId="{A0849AA1-4C7A-407B-9AE3-7F1D319DF43F}"/>
          </ac:picMkLst>
        </pc:picChg>
      </pc:sldChg>
      <pc:sldChg chg="delSp modSp add mod">
        <pc:chgData name="Luis Alejandro Baena Marin" userId="6d1063a4-3971-40e6-a3b0-e849d83c7f24" providerId="ADAL" clId="{2CD7C574-AE7B-47DC-9D9B-F3D33C19CC06}" dt="2024-09-25T23:04:07.953" v="3425" actId="20577"/>
        <pc:sldMkLst>
          <pc:docMk/>
          <pc:sldMk cId="1877159434" sldId="357"/>
        </pc:sldMkLst>
        <pc:spChg chg="mod">
          <ac:chgData name="Luis Alejandro Baena Marin" userId="6d1063a4-3971-40e6-a3b0-e849d83c7f24" providerId="ADAL" clId="{2CD7C574-AE7B-47DC-9D9B-F3D33C19CC06}" dt="2024-09-25T23:04:07.953" v="3425" actId="20577"/>
          <ac:spMkLst>
            <pc:docMk/>
            <pc:sldMk cId="1877159434" sldId="357"/>
            <ac:spMk id="2" creationId="{00000000-0000-0000-0000-000000000000}"/>
          </ac:spMkLst>
        </pc:spChg>
        <pc:picChg chg="del">
          <ac:chgData name="Luis Alejandro Baena Marin" userId="6d1063a4-3971-40e6-a3b0-e849d83c7f24" providerId="ADAL" clId="{2CD7C574-AE7B-47DC-9D9B-F3D33C19CC06}" dt="2024-09-25T23:00:34.724" v="3187" actId="478"/>
          <ac:picMkLst>
            <pc:docMk/>
            <pc:sldMk cId="1877159434" sldId="357"/>
            <ac:picMk id="3" creationId="{A0849AA1-4C7A-407B-9AE3-7F1D319DF43F}"/>
          </ac:picMkLst>
        </pc:picChg>
      </pc:sldChg>
    </pc:docChg>
  </pc:docChgLst>
  <pc:docChgLst>
    <pc:chgData name="Luis Alejandro Baena Marin" userId="6d1063a4-3971-40e6-a3b0-e849d83c7f24" providerId="ADAL" clId="{0836DD66-7749-4572-A27A-D658A1730F2F}"/>
    <pc:docChg chg="undo redo custSel addSld delSld modSld sldOrd">
      <pc:chgData name="Luis Alejandro Baena Marin" userId="6d1063a4-3971-40e6-a3b0-e849d83c7f24" providerId="ADAL" clId="{0836DD66-7749-4572-A27A-D658A1730F2F}" dt="2024-09-08T23:24:53.365" v="11763" actId="20577"/>
      <pc:docMkLst>
        <pc:docMk/>
      </pc:docMkLst>
      <pc:sldChg chg="addSp modSp mod">
        <pc:chgData name="Luis Alejandro Baena Marin" userId="6d1063a4-3971-40e6-a3b0-e849d83c7f24" providerId="ADAL" clId="{0836DD66-7749-4572-A27A-D658A1730F2F}" dt="2024-09-08T21:53:32.696" v="10017" actId="1076"/>
        <pc:sldMkLst>
          <pc:docMk/>
          <pc:sldMk cId="0" sldId="256"/>
        </pc:sldMkLst>
        <pc:spChg chg="mod">
          <ac:chgData name="Luis Alejandro Baena Marin" userId="6d1063a4-3971-40e6-a3b0-e849d83c7f24" providerId="ADAL" clId="{0836DD66-7749-4572-A27A-D658A1730F2F}" dt="2024-09-06T21:57:48.447" v="823" actId="1076"/>
          <ac:spMkLst>
            <pc:docMk/>
            <pc:sldMk cId="0" sldId="256"/>
            <ac:spMk id="12" creationId="{00000000-0000-0000-0000-000000000000}"/>
          </ac:spMkLst>
        </pc:spChg>
        <pc:spChg chg="mod">
          <ac:chgData name="Luis Alejandro Baena Marin" userId="6d1063a4-3971-40e6-a3b0-e849d83c7f24" providerId="ADAL" clId="{0836DD66-7749-4572-A27A-D658A1730F2F}" dt="2024-09-08T21:52:18.035" v="10016" actId="1076"/>
          <ac:spMkLst>
            <pc:docMk/>
            <pc:sldMk cId="0" sldId="256"/>
            <ac:spMk id="13" creationId="{00000000-0000-0000-0000-000000000000}"/>
          </ac:spMkLst>
        </pc:spChg>
        <pc:spChg chg="mod">
          <ac:chgData name="Luis Alejandro Baena Marin" userId="6d1063a4-3971-40e6-a3b0-e849d83c7f24" providerId="ADAL" clId="{0836DD66-7749-4572-A27A-D658A1730F2F}" dt="2024-09-06T21:58:22.242" v="831" actId="108"/>
          <ac:spMkLst>
            <pc:docMk/>
            <pc:sldMk cId="0" sldId="256"/>
            <ac:spMk id="14" creationId="{00000000-0000-0000-0000-000000000000}"/>
          </ac:spMkLst>
        </pc:spChg>
        <pc:spChg chg="mod">
          <ac:chgData name="Luis Alejandro Baena Marin" userId="6d1063a4-3971-40e6-a3b0-e849d83c7f24" providerId="ADAL" clId="{0836DD66-7749-4572-A27A-D658A1730F2F}" dt="2024-09-08T21:53:32.696" v="10017" actId="1076"/>
          <ac:spMkLst>
            <pc:docMk/>
            <pc:sldMk cId="0" sldId="256"/>
            <ac:spMk id="16" creationId="{00000000-0000-0000-0000-000000000000}"/>
          </ac:spMkLst>
        </pc:spChg>
        <pc:grpChg chg="mod">
          <ac:chgData name="Luis Alejandro Baena Marin" userId="6d1063a4-3971-40e6-a3b0-e849d83c7f24" providerId="ADAL" clId="{0836DD66-7749-4572-A27A-D658A1730F2F}" dt="2024-09-06T21:58:10.705" v="829" actId="1076"/>
          <ac:grpSpMkLst>
            <pc:docMk/>
            <pc:sldMk cId="0" sldId="256"/>
            <ac:grpSpMk id="2" creationId="{00000000-0000-0000-0000-000000000000}"/>
          </ac:grpSpMkLst>
        </pc:grpChg>
        <pc:picChg chg="add mod">
          <ac:chgData name="Luis Alejandro Baena Marin" userId="6d1063a4-3971-40e6-a3b0-e849d83c7f24" providerId="ADAL" clId="{0836DD66-7749-4572-A27A-D658A1730F2F}" dt="2024-09-06T21:10:04.280" v="129" actId="1076"/>
          <ac:picMkLst>
            <pc:docMk/>
            <pc:sldMk cId="0" sldId="256"/>
            <ac:picMk id="1026" creationId="{E6CD6027-4D2B-C56F-6A9C-153767B667D8}"/>
          </ac:picMkLst>
        </pc:picChg>
      </pc:sldChg>
      <pc:sldChg chg="modSp mod">
        <pc:chgData name="Luis Alejandro Baena Marin" userId="6d1063a4-3971-40e6-a3b0-e849d83c7f24" providerId="ADAL" clId="{0836DD66-7749-4572-A27A-D658A1730F2F}" dt="2024-09-06T22:32:09.156" v="1869" actId="790"/>
        <pc:sldMkLst>
          <pc:docMk/>
          <pc:sldMk cId="0" sldId="257"/>
        </pc:sldMkLst>
        <pc:spChg chg="mod">
          <ac:chgData name="Luis Alejandro Baena Marin" userId="6d1063a4-3971-40e6-a3b0-e849d83c7f24" providerId="ADAL" clId="{0836DD66-7749-4572-A27A-D658A1730F2F}" dt="2024-09-06T22:32:09.156" v="1869" actId="790"/>
          <ac:spMkLst>
            <pc:docMk/>
            <pc:sldMk cId="0" sldId="257"/>
            <ac:spMk id="2" creationId="{00000000-0000-0000-0000-000000000000}"/>
          </ac:spMkLst>
        </pc:spChg>
        <pc:spChg chg="mod">
          <ac:chgData name="Luis Alejandro Baena Marin" userId="6d1063a4-3971-40e6-a3b0-e849d83c7f24" providerId="ADAL" clId="{0836DD66-7749-4572-A27A-D658A1730F2F}" dt="2024-09-06T21:57:25.237" v="819" actId="108"/>
          <ac:spMkLst>
            <pc:docMk/>
            <pc:sldMk cId="0" sldId="257"/>
            <ac:spMk id="6" creationId="{00000000-0000-0000-0000-000000000000}"/>
          </ac:spMkLst>
        </pc:spChg>
      </pc:sldChg>
      <pc:sldChg chg="modSp mod">
        <pc:chgData name="Luis Alejandro Baena Marin" userId="6d1063a4-3971-40e6-a3b0-e849d83c7f24" providerId="ADAL" clId="{0836DD66-7749-4572-A27A-D658A1730F2F}" dt="2024-09-08T21:53:49.904" v="10018" actId="114"/>
        <pc:sldMkLst>
          <pc:docMk/>
          <pc:sldMk cId="0" sldId="258"/>
        </pc:sldMkLst>
        <pc:spChg chg="mod">
          <ac:chgData name="Luis Alejandro Baena Marin" userId="6d1063a4-3971-40e6-a3b0-e849d83c7f24" providerId="ADAL" clId="{0836DD66-7749-4572-A27A-D658A1730F2F}" dt="2024-09-08T21:53:49.904" v="10018" actId="114"/>
          <ac:spMkLst>
            <pc:docMk/>
            <pc:sldMk cId="0" sldId="258"/>
            <ac:spMk id="2" creationId="{00000000-0000-0000-0000-000000000000}"/>
          </ac:spMkLst>
        </pc:spChg>
        <pc:spChg chg="mod">
          <ac:chgData name="Luis Alejandro Baena Marin" userId="6d1063a4-3971-40e6-a3b0-e849d83c7f24" providerId="ADAL" clId="{0836DD66-7749-4572-A27A-D658A1730F2F}" dt="2024-09-06T21:57:09.879" v="817" actId="108"/>
          <ac:spMkLst>
            <pc:docMk/>
            <pc:sldMk cId="0" sldId="258"/>
            <ac:spMk id="6" creationId="{00000000-0000-0000-0000-000000000000}"/>
          </ac:spMkLst>
        </pc:spChg>
      </pc:sldChg>
      <pc:sldChg chg="del ord">
        <pc:chgData name="Luis Alejandro Baena Marin" userId="6d1063a4-3971-40e6-a3b0-e849d83c7f24" providerId="ADAL" clId="{0836DD66-7749-4572-A27A-D658A1730F2F}" dt="2024-09-07T23:27:22.810" v="10015" actId="47"/>
        <pc:sldMkLst>
          <pc:docMk/>
          <pc:sldMk cId="0" sldId="259"/>
        </pc:sldMkLst>
      </pc:sldChg>
      <pc:sldChg chg="del">
        <pc:chgData name="Luis Alejandro Baena Marin" userId="6d1063a4-3971-40e6-a3b0-e849d83c7f24" providerId="ADAL" clId="{0836DD66-7749-4572-A27A-D658A1730F2F}" dt="2024-09-06T22:36:16.563" v="1989" actId="2696"/>
        <pc:sldMkLst>
          <pc:docMk/>
          <pc:sldMk cId="0" sldId="260"/>
        </pc:sldMkLst>
      </pc:sldChg>
      <pc:sldChg chg="del">
        <pc:chgData name="Luis Alejandro Baena Marin" userId="6d1063a4-3971-40e6-a3b0-e849d83c7f24" providerId="ADAL" clId="{0836DD66-7749-4572-A27A-D658A1730F2F}" dt="2024-09-06T22:36:20.964" v="1990" actId="2696"/>
        <pc:sldMkLst>
          <pc:docMk/>
          <pc:sldMk cId="0" sldId="261"/>
        </pc:sldMkLst>
      </pc:sldChg>
      <pc:sldChg chg="modSp del mod ord">
        <pc:chgData name="Luis Alejandro Baena Marin" userId="6d1063a4-3971-40e6-a3b0-e849d83c7f24" providerId="ADAL" clId="{0836DD66-7749-4572-A27A-D658A1730F2F}" dt="2024-09-07T23:27:22.810" v="10015" actId="47"/>
        <pc:sldMkLst>
          <pc:docMk/>
          <pc:sldMk cId="0" sldId="262"/>
        </pc:sldMkLst>
        <pc:spChg chg="mod">
          <ac:chgData name="Luis Alejandro Baena Marin" userId="6d1063a4-3971-40e6-a3b0-e849d83c7f24" providerId="ADAL" clId="{0836DD66-7749-4572-A27A-D658A1730F2F}" dt="2024-09-07T05:18:47.797" v="4378" actId="790"/>
          <ac:spMkLst>
            <pc:docMk/>
            <pc:sldMk cId="0" sldId="262"/>
            <ac:spMk id="7" creationId="{00000000-0000-0000-0000-000000000000}"/>
          </ac:spMkLst>
        </pc:spChg>
      </pc:sldChg>
      <pc:sldChg chg="del ord">
        <pc:chgData name="Luis Alejandro Baena Marin" userId="6d1063a4-3971-40e6-a3b0-e849d83c7f24" providerId="ADAL" clId="{0836DD66-7749-4572-A27A-D658A1730F2F}" dt="2024-09-07T23:27:22.810" v="10015" actId="47"/>
        <pc:sldMkLst>
          <pc:docMk/>
          <pc:sldMk cId="0" sldId="263"/>
        </pc:sldMkLst>
      </pc:sldChg>
      <pc:sldChg chg="del ord">
        <pc:chgData name="Luis Alejandro Baena Marin" userId="6d1063a4-3971-40e6-a3b0-e849d83c7f24" providerId="ADAL" clId="{0836DD66-7749-4572-A27A-D658A1730F2F}" dt="2024-09-07T23:27:22.810" v="10015" actId="47"/>
        <pc:sldMkLst>
          <pc:docMk/>
          <pc:sldMk cId="0" sldId="264"/>
        </pc:sldMkLst>
      </pc:sldChg>
      <pc:sldChg chg="del ord">
        <pc:chgData name="Luis Alejandro Baena Marin" userId="6d1063a4-3971-40e6-a3b0-e849d83c7f24" providerId="ADAL" clId="{0836DD66-7749-4572-A27A-D658A1730F2F}" dt="2024-09-07T23:27:22.810" v="10015" actId="47"/>
        <pc:sldMkLst>
          <pc:docMk/>
          <pc:sldMk cId="0" sldId="265"/>
        </pc:sldMkLst>
      </pc:sldChg>
      <pc:sldChg chg="del">
        <pc:chgData name="Luis Alejandro Baena Marin" userId="6d1063a4-3971-40e6-a3b0-e849d83c7f24" providerId="ADAL" clId="{0836DD66-7749-4572-A27A-D658A1730F2F}" dt="2024-09-06T22:36:44.515" v="1991" actId="2696"/>
        <pc:sldMkLst>
          <pc:docMk/>
          <pc:sldMk cId="0" sldId="266"/>
        </pc:sldMkLst>
      </pc:sldChg>
      <pc:sldChg chg="del ord">
        <pc:chgData name="Luis Alejandro Baena Marin" userId="6d1063a4-3971-40e6-a3b0-e849d83c7f24" providerId="ADAL" clId="{0836DD66-7749-4572-A27A-D658A1730F2F}" dt="2024-09-07T23:27:22.810" v="10015" actId="47"/>
        <pc:sldMkLst>
          <pc:docMk/>
          <pc:sldMk cId="0" sldId="267"/>
        </pc:sldMkLst>
      </pc:sldChg>
      <pc:sldChg chg="del ord">
        <pc:chgData name="Luis Alejandro Baena Marin" userId="6d1063a4-3971-40e6-a3b0-e849d83c7f24" providerId="ADAL" clId="{0836DD66-7749-4572-A27A-D658A1730F2F}" dt="2024-09-07T23:27:22.810" v="10015" actId="47"/>
        <pc:sldMkLst>
          <pc:docMk/>
          <pc:sldMk cId="0" sldId="268"/>
        </pc:sldMkLst>
      </pc:sldChg>
      <pc:sldChg chg="modSp del mod">
        <pc:chgData name="Luis Alejandro Baena Marin" userId="6d1063a4-3971-40e6-a3b0-e849d83c7f24" providerId="ADAL" clId="{0836DD66-7749-4572-A27A-D658A1730F2F}" dt="2024-09-06T22:36:57.564" v="1994" actId="2696"/>
        <pc:sldMkLst>
          <pc:docMk/>
          <pc:sldMk cId="0" sldId="269"/>
        </pc:sldMkLst>
        <pc:picChg chg="mod">
          <ac:chgData name="Luis Alejandro Baena Marin" userId="6d1063a4-3971-40e6-a3b0-e849d83c7f24" providerId="ADAL" clId="{0836DD66-7749-4572-A27A-D658A1730F2F}" dt="2024-09-06T22:36:55.664" v="1993" actId="1076"/>
          <ac:picMkLst>
            <pc:docMk/>
            <pc:sldMk cId="0" sldId="269"/>
            <ac:picMk id="12" creationId="{00000000-0000-0000-0000-000000000000}"/>
          </ac:picMkLst>
        </pc:picChg>
      </pc:sldChg>
      <pc:sldChg chg="addSp delSp modSp mod">
        <pc:chgData name="Luis Alejandro Baena Marin" userId="6d1063a4-3971-40e6-a3b0-e849d83c7f24" providerId="ADAL" clId="{0836DD66-7749-4572-A27A-D658A1730F2F}" dt="2024-09-08T23:23:31.311" v="11736" actId="20577"/>
        <pc:sldMkLst>
          <pc:docMk/>
          <pc:sldMk cId="0" sldId="270"/>
        </pc:sldMkLst>
        <pc:spChg chg="del mod">
          <ac:chgData name="Luis Alejandro Baena Marin" userId="6d1063a4-3971-40e6-a3b0-e849d83c7f24" providerId="ADAL" clId="{0836DD66-7749-4572-A27A-D658A1730F2F}" dt="2024-09-06T22:38:04.793" v="2053" actId="478"/>
          <ac:spMkLst>
            <pc:docMk/>
            <pc:sldMk cId="0" sldId="270"/>
            <ac:spMk id="2" creationId="{00000000-0000-0000-0000-000000000000}"/>
          </ac:spMkLst>
        </pc:spChg>
        <pc:spChg chg="mod">
          <ac:chgData name="Luis Alejandro Baena Marin" userId="6d1063a4-3971-40e6-a3b0-e849d83c7f24" providerId="ADAL" clId="{0836DD66-7749-4572-A27A-D658A1730F2F}" dt="2024-09-07T21:33:50.478" v="9536" actId="1036"/>
          <ac:spMkLst>
            <pc:docMk/>
            <pc:sldMk cId="0" sldId="270"/>
            <ac:spMk id="5" creationId="{00000000-0000-0000-0000-000000000000}"/>
          </ac:spMkLst>
        </pc:spChg>
        <pc:spChg chg="mod">
          <ac:chgData name="Luis Alejandro Baena Marin" userId="6d1063a4-3971-40e6-a3b0-e849d83c7f24" providerId="ADAL" clId="{0836DD66-7749-4572-A27A-D658A1730F2F}" dt="2024-09-07T23:09:38.149" v="9583" actId="1076"/>
          <ac:spMkLst>
            <pc:docMk/>
            <pc:sldMk cId="0" sldId="270"/>
            <ac:spMk id="13" creationId="{00000000-0000-0000-0000-000000000000}"/>
          </ac:spMkLst>
        </pc:spChg>
        <pc:spChg chg="del">
          <ac:chgData name="Luis Alejandro Baena Marin" userId="6d1063a4-3971-40e6-a3b0-e849d83c7f24" providerId="ADAL" clId="{0836DD66-7749-4572-A27A-D658A1730F2F}" dt="2024-09-06T22:37:18.526" v="1997" actId="478"/>
          <ac:spMkLst>
            <pc:docMk/>
            <pc:sldMk cId="0" sldId="270"/>
            <ac:spMk id="14" creationId="{00000000-0000-0000-0000-000000000000}"/>
          </ac:spMkLst>
        </pc:spChg>
        <pc:spChg chg="add mod">
          <ac:chgData name="Luis Alejandro Baena Marin" userId="6d1063a4-3971-40e6-a3b0-e849d83c7f24" providerId="ADAL" clId="{0836DD66-7749-4572-A27A-D658A1730F2F}" dt="2024-09-08T23:23:31.311" v="11736" actId="20577"/>
          <ac:spMkLst>
            <pc:docMk/>
            <pc:sldMk cId="0" sldId="270"/>
            <ac:spMk id="17" creationId="{9BC6EB51-BE2B-3150-3CB8-C4E50C94154C}"/>
          </ac:spMkLst>
        </pc:spChg>
        <pc:grpChg chg="del">
          <ac:chgData name="Luis Alejandro Baena Marin" userId="6d1063a4-3971-40e6-a3b0-e849d83c7f24" providerId="ADAL" clId="{0836DD66-7749-4572-A27A-D658A1730F2F}" dt="2024-09-06T22:37:43.045" v="2003" actId="478"/>
          <ac:grpSpMkLst>
            <pc:docMk/>
            <pc:sldMk cId="0" sldId="270"/>
            <ac:grpSpMk id="6" creationId="{00000000-0000-0000-0000-000000000000}"/>
          </ac:grpSpMkLst>
        </pc:grpChg>
        <pc:grpChg chg="del">
          <ac:chgData name="Luis Alejandro Baena Marin" userId="6d1063a4-3971-40e6-a3b0-e849d83c7f24" providerId="ADAL" clId="{0836DD66-7749-4572-A27A-D658A1730F2F}" dt="2024-09-07T21:36:34.399" v="9537" actId="478"/>
          <ac:grpSpMkLst>
            <pc:docMk/>
            <pc:sldMk cId="0" sldId="270"/>
            <ac:grpSpMk id="8" creationId="{00000000-0000-0000-0000-000000000000}"/>
          </ac:grpSpMkLst>
        </pc:grpChg>
        <pc:graphicFrameChg chg="add del mod modGraphic">
          <ac:chgData name="Luis Alejandro Baena Marin" userId="6d1063a4-3971-40e6-a3b0-e849d83c7f24" providerId="ADAL" clId="{0836DD66-7749-4572-A27A-D658A1730F2F}" dt="2024-09-06T22:37:33.095" v="2001" actId="478"/>
          <ac:graphicFrameMkLst>
            <pc:docMk/>
            <pc:sldMk cId="0" sldId="270"/>
            <ac:graphicFrameMk id="16" creationId="{BC3E72C1-D1B2-4BA5-9BF3-CC88AD061CFB}"/>
          </ac:graphicFrameMkLst>
        </pc:graphicFrameChg>
      </pc:sldChg>
      <pc:sldChg chg="del ord">
        <pc:chgData name="Luis Alejandro Baena Marin" userId="6d1063a4-3971-40e6-a3b0-e849d83c7f24" providerId="ADAL" clId="{0836DD66-7749-4572-A27A-D658A1730F2F}" dt="2024-09-07T23:27:22.810" v="10015" actId="47"/>
        <pc:sldMkLst>
          <pc:docMk/>
          <pc:sldMk cId="0" sldId="271"/>
        </pc:sldMkLst>
      </pc:sldChg>
      <pc:sldChg chg="modSp mod">
        <pc:chgData name="Luis Alejandro Baena Marin" userId="6d1063a4-3971-40e6-a3b0-e849d83c7f24" providerId="ADAL" clId="{0836DD66-7749-4572-A27A-D658A1730F2F}" dt="2024-09-06T22:38:29.043" v="2081" actId="113"/>
        <pc:sldMkLst>
          <pc:docMk/>
          <pc:sldMk cId="0" sldId="272"/>
        </pc:sldMkLst>
        <pc:spChg chg="mod">
          <ac:chgData name="Luis Alejandro Baena Marin" userId="6d1063a4-3971-40e6-a3b0-e849d83c7f24" providerId="ADAL" clId="{0836DD66-7749-4572-A27A-D658A1730F2F}" dt="2024-09-06T21:10:44.047" v="140" actId="20577"/>
          <ac:spMkLst>
            <pc:docMk/>
            <pc:sldMk cId="0" sldId="272"/>
            <ac:spMk id="2" creationId="{00000000-0000-0000-0000-000000000000}"/>
          </ac:spMkLst>
        </pc:spChg>
        <pc:spChg chg="mod">
          <ac:chgData name="Luis Alejandro Baena Marin" userId="6d1063a4-3971-40e6-a3b0-e849d83c7f24" providerId="ADAL" clId="{0836DD66-7749-4572-A27A-D658A1730F2F}" dt="2024-09-06T22:38:29.043" v="2081" actId="113"/>
          <ac:spMkLst>
            <pc:docMk/>
            <pc:sldMk cId="0" sldId="272"/>
            <ac:spMk id="3" creationId="{00000000-0000-0000-0000-000000000000}"/>
          </ac:spMkLst>
        </pc:spChg>
        <pc:spChg chg="mod">
          <ac:chgData name="Luis Alejandro Baena Marin" userId="6d1063a4-3971-40e6-a3b0-e849d83c7f24" providerId="ADAL" clId="{0836DD66-7749-4572-A27A-D658A1730F2F}" dt="2024-09-06T21:11:13.693" v="230" actId="20577"/>
          <ac:spMkLst>
            <pc:docMk/>
            <pc:sldMk cId="0" sldId="272"/>
            <ac:spMk id="4" creationId="{00000000-0000-0000-0000-000000000000}"/>
          </ac:spMkLst>
        </pc:spChg>
      </pc:sldChg>
      <pc:sldChg chg="addSp delSp modSp add mod">
        <pc:chgData name="Luis Alejandro Baena Marin" userId="6d1063a4-3971-40e6-a3b0-e849d83c7f24" providerId="ADAL" clId="{0836DD66-7749-4572-A27A-D658A1730F2F}" dt="2024-09-07T04:58:28.741" v="4252" actId="20577"/>
        <pc:sldMkLst>
          <pc:docMk/>
          <pc:sldMk cId="1290797408" sldId="273"/>
        </pc:sldMkLst>
        <pc:spChg chg="mod">
          <ac:chgData name="Luis Alejandro Baena Marin" userId="6d1063a4-3971-40e6-a3b0-e849d83c7f24" providerId="ADAL" clId="{0836DD66-7749-4572-A27A-D658A1730F2F}" dt="2024-09-07T04:58:28.741" v="4252" actId="20577"/>
          <ac:spMkLst>
            <pc:docMk/>
            <pc:sldMk cId="1290797408" sldId="273"/>
            <ac:spMk id="2" creationId="{00000000-0000-0000-0000-000000000000}"/>
          </ac:spMkLst>
        </pc:spChg>
        <pc:spChg chg="mod">
          <ac:chgData name="Luis Alejandro Baena Marin" userId="6d1063a4-3971-40e6-a3b0-e849d83c7f24" providerId="ADAL" clId="{0836DD66-7749-4572-A27A-D658A1730F2F}" dt="2024-09-07T04:57:27.178" v="4243" actId="1076"/>
          <ac:spMkLst>
            <pc:docMk/>
            <pc:sldMk cId="1290797408" sldId="273"/>
            <ac:spMk id="6" creationId="{00000000-0000-0000-0000-000000000000}"/>
          </ac:spMkLst>
        </pc:spChg>
        <pc:picChg chg="add del mod">
          <ac:chgData name="Luis Alejandro Baena Marin" userId="6d1063a4-3971-40e6-a3b0-e849d83c7f24" providerId="ADAL" clId="{0836DD66-7749-4572-A27A-D658A1730F2F}" dt="2024-09-06T21:09:53.064" v="125" actId="21"/>
          <ac:picMkLst>
            <pc:docMk/>
            <pc:sldMk cId="1290797408" sldId="273"/>
            <ac:picMk id="1026" creationId="{E6CD6027-4D2B-C56F-6A9C-153767B667D8}"/>
          </ac:picMkLst>
        </pc:picChg>
      </pc:sldChg>
      <pc:sldChg chg="modSp add mod">
        <pc:chgData name="Luis Alejandro Baena Marin" userId="6d1063a4-3971-40e6-a3b0-e849d83c7f24" providerId="ADAL" clId="{0836DD66-7749-4572-A27A-D658A1730F2F}" dt="2024-09-07T05:08:13.850" v="4320" actId="1076"/>
        <pc:sldMkLst>
          <pc:docMk/>
          <pc:sldMk cId="1097341725" sldId="274"/>
        </pc:sldMkLst>
        <pc:spChg chg="mod">
          <ac:chgData name="Luis Alejandro Baena Marin" userId="6d1063a4-3971-40e6-a3b0-e849d83c7f24" providerId="ADAL" clId="{0836DD66-7749-4572-A27A-D658A1730F2F}" dt="2024-09-06T21:46:22.994" v="615" actId="20577"/>
          <ac:spMkLst>
            <pc:docMk/>
            <pc:sldMk cId="1097341725" sldId="274"/>
            <ac:spMk id="2" creationId="{00000000-0000-0000-0000-000000000000}"/>
          </ac:spMkLst>
        </pc:spChg>
        <pc:spChg chg="mod">
          <ac:chgData name="Luis Alejandro Baena Marin" userId="6d1063a4-3971-40e6-a3b0-e849d83c7f24" providerId="ADAL" clId="{0836DD66-7749-4572-A27A-D658A1730F2F}" dt="2024-09-07T05:08:13.850" v="4320" actId="1076"/>
          <ac:spMkLst>
            <pc:docMk/>
            <pc:sldMk cId="1097341725" sldId="274"/>
            <ac:spMk id="6" creationId="{00000000-0000-0000-0000-000000000000}"/>
          </ac:spMkLst>
        </pc:spChg>
        <pc:spChg chg="mod">
          <ac:chgData name="Luis Alejandro Baena Marin" userId="6d1063a4-3971-40e6-a3b0-e849d83c7f24" providerId="ADAL" clId="{0836DD66-7749-4572-A27A-D658A1730F2F}" dt="2024-09-06T21:38:14.227" v="235" actId="1076"/>
          <ac:spMkLst>
            <pc:docMk/>
            <pc:sldMk cId="1097341725" sldId="274"/>
            <ac:spMk id="7" creationId="{00000000-0000-0000-0000-000000000000}"/>
          </ac:spMkLst>
        </pc:spChg>
      </pc:sldChg>
      <pc:sldChg chg="addSp delSp modSp add mod">
        <pc:chgData name="Luis Alejandro Baena Marin" userId="6d1063a4-3971-40e6-a3b0-e849d83c7f24" providerId="ADAL" clId="{0836DD66-7749-4572-A27A-D658A1730F2F}" dt="2024-09-07T05:00:50.260" v="4298" actId="1076"/>
        <pc:sldMkLst>
          <pc:docMk/>
          <pc:sldMk cId="2439526660" sldId="275"/>
        </pc:sldMkLst>
        <pc:spChg chg="add del mod">
          <ac:chgData name="Luis Alejandro Baena Marin" userId="6d1063a4-3971-40e6-a3b0-e849d83c7f24" providerId="ADAL" clId="{0836DD66-7749-4572-A27A-D658A1730F2F}" dt="2024-09-06T21:39:41.412" v="288" actId="478"/>
          <ac:spMkLst>
            <pc:docMk/>
            <pc:sldMk cId="2439526660" sldId="275"/>
            <ac:spMk id="2" creationId="{00000000-0000-0000-0000-000000000000}"/>
          </ac:spMkLst>
        </pc:spChg>
        <pc:spChg chg="del">
          <ac:chgData name="Luis Alejandro Baena Marin" userId="6d1063a4-3971-40e6-a3b0-e849d83c7f24" providerId="ADAL" clId="{0836DD66-7749-4572-A27A-D658A1730F2F}" dt="2024-09-06T21:39:10.391" v="255" actId="478"/>
          <ac:spMkLst>
            <pc:docMk/>
            <pc:sldMk cId="2439526660" sldId="275"/>
            <ac:spMk id="6" creationId="{00000000-0000-0000-0000-000000000000}"/>
          </ac:spMkLst>
        </pc:spChg>
        <pc:spChg chg="add mod">
          <ac:chgData name="Luis Alejandro Baena Marin" userId="6d1063a4-3971-40e6-a3b0-e849d83c7f24" providerId="ADAL" clId="{0836DD66-7749-4572-A27A-D658A1730F2F}" dt="2024-09-07T04:59:06.827" v="4283" actId="1076"/>
          <ac:spMkLst>
            <pc:docMk/>
            <pc:sldMk cId="2439526660" sldId="275"/>
            <ac:spMk id="8" creationId="{55484965-3F9E-7E98-CBDB-F4ADC14DC383}"/>
          </ac:spMkLst>
        </pc:spChg>
        <pc:spChg chg="add mod">
          <ac:chgData name="Luis Alejandro Baena Marin" userId="6d1063a4-3971-40e6-a3b0-e849d83c7f24" providerId="ADAL" clId="{0836DD66-7749-4572-A27A-D658A1730F2F}" dt="2024-09-07T05:00:50.260" v="4298" actId="1076"/>
          <ac:spMkLst>
            <pc:docMk/>
            <pc:sldMk cId="2439526660" sldId="275"/>
            <ac:spMk id="9" creationId="{584C0857-145A-2598-7A93-69AF6C122E99}"/>
          </ac:spMkLst>
        </pc:spChg>
        <pc:picChg chg="add del mod">
          <ac:chgData name="Luis Alejandro Baena Marin" userId="6d1063a4-3971-40e6-a3b0-e849d83c7f24" providerId="ADAL" clId="{0836DD66-7749-4572-A27A-D658A1730F2F}" dt="2024-09-06T21:44:03.038" v="572" actId="478"/>
          <ac:picMkLst>
            <pc:docMk/>
            <pc:sldMk cId="2439526660" sldId="275"/>
            <ac:picMk id="2050" creationId="{F2E4D62A-C525-8F06-C301-F9CE3E172438}"/>
          </ac:picMkLst>
        </pc:picChg>
        <pc:picChg chg="add mod">
          <ac:chgData name="Luis Alejandro Baena Marin" userId="6d1063a4-3971-40e6-a3b0-e849d83c7f24" providerId="ADAL" clId="{0836DD66-7749-4572-A27A-D658A1730F2F}" dt="2024-09-06T21:46:01.092" v="608" actId="1076"/>
          <ac:picMkLst>
            <pc:docMk/>
            <pc:sldMk cId="2439526660" sldId="275"/>
            <ac:picMk id="2052" creationId="{2C523C7A-D8D1-11A6-12E8-753EA970226C}"/>
          </ac:picMkLst>
        </pc:picChg>
      </pc:sldChg>
      <pc:sldChg chg="addSp delSp modSp add mod">
        <pc:chgData name="Luis Alejandro Baena Marin" userId="6d1063a4-3971-40e6-a3b0-e849d83c7f24" providerId="ADAL" clId="{0836DD66-7749-4572-A27A-D658A1730F2F}" dt="2024-09-07T23:26:09.180" v="10012" actId="20577"/>
        <pc:sldMkLst>
          <pc:docMk/>
          <pc:sldMk cId="2356573388" sldId="276"/>
        </pc:sldMkLst>
        <pc:spChg chg="del">
          <ac:chgData name="Luis Alejandro Baena Marin" userId="6d1063a4-3971-40e6-a3b0-e849d83c7f24" providerId="ADAL" clId="{0836DD66-7749-4572-A27A-D658A1730F2F}" dt="2024-09-06T21:48:34.107" v="621" actId="478"/>
          <ac:spMkLst>
            <pc:docMk/>
            <pc:sldMk cId="2356573388" sldId="276"/>
            <ac:spMk id="2"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3"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4" creationId="{00000000-0000-0000-0000-000000000000}"/>
          </ac:spMkLst>
        </pc:spChg>
        <pc:spChg chg="mod">
          <ac:chgData name="Luis Alejandro Baena Marin" userId="6d1063a4-3971-40e6-a3b0-e849d83c7f24" providerId="ADAL" clId="{0836DD66-7749-4572-A27A-D658A1730F2F}" dt="2024-09-07T23:25:46.500" v="10002" actId="1076"/>
          <ac:spMkLst>
            <pc:docMk/>
            <pc:sldMk cId="2356573388" sldId="276"/>
            <ac:spMk id="5" creationId="{00000000-0000-0000-0000-000000000000}"/>
          </ac:spMkLst>
        </pc:spChg>
        <pc:spChg chg="del">
          <ac:chgData name="Luis Alejandro Baena Marin" userId="6d1063a4-3971-40e6-a3b0-e849d83c7f24" providerId="ADAL" clId="{0836DD66-7749-4572-A27A-D658A1730F2F}" dt="2024-09-06T21:48:34.107" v="621" actId="478"/>
          <ac:spMkLst>
            <pc:docMk/>
            <pc:sldMk cId="2356573388" sldId="276"/>
            <ac:spMk id="6" creationId="{00000000-0000-0000-0000-000000000000}"/>
          </ac:spMkLst>
        </pc:spChg>
        <pc:spChg chg="mod">
          <ac:chgData name="Luis Alejandro Baena Marin" userId="6d1063a4-3971-40e6-a3b0-e849d83c7f24" providerId="ADAL" clId="{0836DD66-7749-4572-A27A-D658A1730F2F}" dt="2024-09-06T22:38:12.836" v="2069" actId="20577"/>
          <ac:spMkLst>
            <pc:docMk/>
            <pc:sldMk cId="2356573388" sldId="276"/>
            <ac:spMk id="7" creationId="{00000000-0000-0000-0000-000000000000}"/>
          </ac:spMkLst>
        </pc:spChg>
        <pc:spChg chg="del">
          <ac:chgData name="Luis Alejandro Baena Marin" userId="6d1063a4-3971-40e6-a3b0-e849d83c7f24" providerId="ADAL" clId="{0836DD66-7749-4572-A27A-D658A1730F2F}" dt="2024-09-06T21:48:39.503" v="622" actId="478"/>
          <ac:spMkLst>
            <pc:docMk/>
            <pc:sldMk cId="2356573388" sldId="276"/>
            <ac:spMk id="8" creationId="{00000000-0000-0000-0000-000000000000}"/>
          </ac:spMkLst>
        </pc:spChg>
        <pc:spChg chg="mod">
          <ac:chgData name="Luis Alejandro Baena Marin" userId="6d1063a4-3971-40e6-a3b0-e849d83c7f24" providerId="ADAL" clId="{0836DD66-7749-4572-A27A-D658A1730F2F}" dt="2024-09-07T23:25:38.243" v="10000" actId="1076"/>
          <ac:spMkLst>
            <pc:docMk/>
            <pc:sldMk cId="2356573388" sldId="276"/>
            <ac:spMk id="15" creationId="{00000000-0000-0000-0000-000000000000}"/>
          </ac:spMkLst>
        </pc:spChg>
        <pc:spChg chg="mod">
          <ac:chgData name="Luis Alejandro Baena Marin" userId="6d1063a4-3971-40e6-a3b0-e849d83c7f24" providerId="ADAL" clId="{0836DD66-7749-4572-A27A-D658A1730F2F}" dt="2024-09-07T23:25:44.209" v="10001" actId="1076"/>
          <ac:spMkLst>
            <pc:docMk/>
            <pc:sldMk cId="2356573388" sldId="276"/>
            <ac:spMk id="16" creationId="{00000000-0000-0000-0000-000000000000}"/>
          </ac:spMkLst>
        </pc:spChg>
        <pc:spChg chg="add mod">
          <ac:chgData name="Luis Alejandro Baena Marin" userId="6d1063a4-3971-40e6-a3b0-e849d83c7f24" providerId="ADAL" clId="{0836DD66-7749-4572-A27A-D658A1730F2F}" dt="2024-09-07T23:26:09.180" v="10012" actId="20577"/>
          <ac:spMkLst>
            <pc:docMk/>
            <pc:sldMk cId="2356573388" sldId="276"/>
            <ac:spMk id="23" creationId="{3DD600D3-FC9A-02B6-7AAA-2F4B2C1050A7}"/>
          </ac:spMkLst>
        </pc:spChg>
        <pc:grpChg chg="del">
          <ac:chgData name="Luis Alejandro Baena Marin" userId="6d1063a4-3971-40e6-a3b0-e849d83c7f24" providerId="ADAL" clId="{0836DD66-7749-4572-A27A-D658A1730F2F}" dt="2024-09-06T21:48:34.107" v="621" actId="478"/>
          <ac:grpSpMkLst>
            <pc:docMk/>
            <pc:sldMk cId="2356573388" sldId="276"/>
            <ac:grpSpMk id="9" creationId="{00000000-0000-0000-0000-000000000000}"/>
          </ac:grpSpMkLst>
        </pc:grpChg>
        <pc:grpChg chg="del">
          <ac:chgData name="Luis Alejandro Baena Marin" userId="6d1063a4-3971-40e6-a3b0-e849d83c7f24" providerId="ADAL" clId="{0836DD66-7749-4572-A27A-D658A1730F2F}" dt="2024-09-06T21:48:34.107" v="621" actId="478"/>
          <ac:grpSpMkLst>
            <pc:docMk/>
            <pc:sldMk cId="2356573388" sldId="276"/>
            <ac:grpSpMk id="12" creationId="{00000000-0000-0000-0000-000000000000}"/>
          </ac:grpSpMkLst>
        </pc:grpChg>
        <pc:grpChg chg="del">
          <ac:chgData name="Luis Alejandro Baena Marin" userId="6d1063a4-3971-40e6-a3b0-e849d83c7f24" providerId="ADAL" clId="{0836DD66-7749-4572-A27A-D658A1730F2F}" dt="2024-09-07T21:36:36.552" v="9538" actId="478"/>
          <ac:grpSpMkLst>
            <pc:docMk/>
            <pc:sldMk cId="2356573388" sldId="276"/>
            <ac:grpSpMk id="17" creationId="{00000000-0000-0000-0000-000000000000}"/>
          </ac:grpSpMkLst>
        </pc:grpChg>
      </pc:sldChg>
      <pc:sldChg chg="modSp add mod">
        <pc:chgData name="Luis Alejandro Baena Marin" userId="6d1063a4-3971-40e6-a3b0-e849d83c7f24" providerId="ADAL" clId="{0836DD66-7749-4572-A27A-D658A1730F2F}" dt="2024-09-08T23:19:07.136" v="11714" actId="114"/>
        <pc:sldMkLst>
          <pc:docMk/>
          <pc:sldMk cId="3968141494" sldId="277"/>
        </pc:sldMkLst>
        <pc:spChg chg="mod">
          <ac:chgData name="Luis Alejandro Baena Marin" userId="6d1063a4-3971-40e6-a3b0-e849d83c7f24" providerId="ADAL" clId="{0836DD66-7749-4572-A27A-D658A1730F2F}" dt="2024-09-08T23:19:07.136" v="11714" actId="114"/>
          <ac:spMkLst>
            <pc:docMk/>
            <pc:sldMk cId="3968141494" sldId="277"/>
            <ac:spMk id="2" creationId="{00000000-0000-0000-0000-000000000000}"/>
          </ac:spMkLst>
        </pc:spChg>
        <pc:spChg chg="mod">
          <ac:chgData name="Luis Alejandro Baena Marin" userId="6d1063a4-3971-40e6-a3b0-e849d83c7f24" providerId="ADAL" clId="{0836DD66-7749-4572-A27A-D658A1730F2F}" dt="2024-09-06T22:01:30.145" v="857" actId="1076"/>
          <ac:spMkLst>
            <pc:docMk/>
            <pc:sldMk cId="3968141494" sldId="277"/>
            <ac:spMk id="4" creationId="{00000000-0000-0000-0000-000000000000}"/>
          </ac:spMkLst>
        </pc:spChg>
        <pc:spChg chg="mod">
          <ac:chgData name="Luis Alejandro Baena Marin" userId="6d1063a4-3971-40e6-a3b0-e849d83c7f24" providerId="ADAL" clId="{0836DD66-7749-4572-A27A-D658A1730F2F}" dt="2024-09-06T21:56:55.570" v="815" actId="20577"/>
          <ac:spMkLst>
            <pc:docMk/>
            <pc:sldMk cId="3968141494" sldId="277"/>
            <ac:spMk id="6" creationId="{00000000-0000-0000-0000-000000000000}"/>
          </ac:spMkLst>
        </pc:spChg>
      </pc:sldChg>
      <pc:sldChg chg="addSp delSp modSp add mod">
        <pc:chgData name="Luis Alejandro Baena Marin" userId="6d1063a4-3971-40e6-a3b0-e849d83c7f24" providerId="ADAL" clId="{0836DD66-7749-4572-A27A-D658A1730F2F}" dt="2024-09-08T21:57:35.468" v="10040" actId="20577"/>
        <pc:sldMkLst>
          <pc:docMk/>
          <pc:sldMk cId="1363953279" sldId="278"/>
        </pc:sldMkLst>
        <pc:spChg chg="del mod">
          <ac:chgData name="Luis Alejandro Baena Marin" userId="6d1063a4-3971-40e6-a3b0-e849d83c7f24" providerId="ADAL" clId="{0836DD66-7749-4572-A27A-D658A1730F2F}" dt="2024-09-06T22:09:26.835" v="916"/>
          <ac:spMkLst>
            <pc:docMk/>
            <pc:sldMk cId="1363953279" sldId="278"/>
            <ac:spMk id="2" creationId="{00000000-0000-0000-0000-000000000000}"/>
          </ac:spMkLst>
        </pc:spChg>
        <pc:spChg chg="mod">
          <ac:chgData name="Luis Alejandro Baena Marin" userId="6d1063a4-3971-40e6-a3b0-e849d83c7f24" providerId="ADAL" clId="{0836DD66-7749-4572-A27A-D658A1730F2F}" dt="2024-09-06T22:16:40.226" v="1111" actId="20577"/>
          <ac:spMkLst>
            <pc:docMk/>
            <pc:sldMk cId="1363953279" sldId="278"/>
            <ac:spMk id="6" creationId="{00000000-0000-0000-0000-000000000000}"/>
          </ac:spMkLst>
        </pc:spChg>
        <pc:spChg chg="add del mod">
          <ac:chgData name="Luis Alejandro Baena Marin" userId="6d1063a4-3971-40e6-a3b0-e849d83c7f24" providerId="ADAL" clId="{0836DD66-7749-4572-A27A-D658A1730F2F}" dt="2024-09-06T22:18:22.670" v="1169" actId="478"/>
          <ac:spMkLst>
            <pc:docMk/>
            <pc:sldMk cId="1363953279" sldId="278"/>
            <ac:spMk id="9" creationId="{0AA6747A-F219-DC93-BFD7-41093E752E3A}"/>
          </ac:spMkLst>
        </pc:spChg>
        <pc:spChg chg="add mod">
          <ac:chgData name="Luis Alejandro Baena Marin" userId="6d1063a4-3971-40e6-a3b0-e849d83c7f24" providerId="ADAL" clId="{0836DD66-7749-4572-A27A-D658A1730F2F}" dt="2024-09-08T21:57:35.468" v="10040" actId="20577"/>
          <ac:spMkLst>
            <pc:docMk/>
            <pc:sldMk cId="1363953279" sldId="278"/>
            <ac:spMk id="10" creationId="{F789D91F-5964-DCE1-4FE2-CB7A0E733F3A}"/>
          </ac:spMkLst>
        </pc:spChg>
        <pc:spChg chg="add">
          <ac:chgData name="Luis Alejandro Baena Marin" userId="6d1063a4-3971-40e6-a3b0-e849d83c7f24" providerId="ADAL" clId="{0836DD66-7749-4572-A27A-D658A1730F2F}" dt="2024-09-06T22:20:15.581" v="1225"/>
          <ac:spMkLst>
            <pc:docMk/>
            <pc:sldMk cId="1363953279" sldId="278"/>
            <ac:spMk id="11" creationId="{A8DCCE64-C022-ED3E-06F8-3E5C1F7C677E}"/>
          </ac:spMkLst>
        </pc:spChg>
      </pc:sldChg>
      <pc:sldChg chg="modSp add mod ord">
        <pc:chgData name="Luis Alejandro Baena Marin" userId="6d1063a4-3971-40e6-a3b0-e849d83c7f24" providerId="ADAL" clId="{0836DD66-7749-4572-A27A-D658A1730F2F}" dt="2024-09-07T05:37:13.088" v="4490" actId="20577"/>
        <pc:sldMkLst>
          <pc:docMk/>
          <pc:sldMk cId="2606660728" sldId="279"/>
        </pc:sldMkLst>
        <pc:spChg chg="mod">
          <ac:chgData name="Luis Alejandro Baena Marin" userId="6d1063a4-3971-40e6-a3b0-e849d83c7f24" providerId="ADAL" clId="{0836DD66-7749-4572-A27A-D658A1730F2F}" dt="2024-09-07T05:37:13.088" v="4490" actId="20577"/>
          <ac:spMkLst>
            <pc:docMk/>
            <pc:sldMk cId="2606660728" sldId="279"/>
            <ac:spMk id="2" creationId="{00000000-0000-0000-0000-000000000000}"/>
          </ac:spMkLst>
        </pc:spChg>
        <pc:spChg chg="mod">
          <ac:chgData name="Luis Alejandro Baena Marin" userId="6d1063a4-3971-40e6-a3b0-e849d83c7f24" providerId="ADAL" clId="{0836DD66-7749-4572-A27A-D658A1730F2F}" dt="2024-09-06T22:26:38.989" v="1764" actId="790"/>
          <ac:spMkLst>
            <pc:docMk/>
            <pc:sldMk cId="2606660728" sldId="279"/>
            <ac:spMk id="6" creationId="{00000000-0000-0000-0000-000000000000}"/>
          </ac:spMkLst>
        </pc:spChg>
      </pc:sldChg>
      <pc:sldChg chg="addSp delSp modSp add mod">
        <pc:chgData name="Luis Alejandro Baena Marin" userId="6d1063a4-3971-40e6-a3b0-e849d83c7f24" providerId="ADAL" clId="{0836DD66-7749-4572-A27A-D658A1730F2F}" dt="2024-09-06T22:44:27.712" v="2145" actId="1076"/>
        <pc:sldMkLst>
          <pc:docMk/>
          <pc:sldMk cId="33592636" sldId="280"/>
        </pc:sldMkLst>
        <pc:spChg chg="del">
          <ac:chgData name="Luis Alejandro Baena Marin" userId="6d1063a4-3971-40e6-a3b0-e849d83c7f24" providerId="ADAL" clId="{0836DD66-7749-4572-A27A-D658A1730F2F}" dt="2024-09-06T22:27:03.509" v="1767" actId="478"/>
          <ac:spMkLst>
            <pc:docMk/>
            <pc:sldMk cId="33592636" sldId="280"/>
            <ac:spMk id="2" creationId="{00000000-0000-0000-0000-000000000000}"/>
          </ac:spMkLst>
        </pc:spChg>
        <pc:spChg chg="del">
          <ac:chgData name="Luis Alejandro Baena Marin" userId="6d1063a4-3971-40e6-a3b0-e849d83c7f24" providerId="ADAL" clId="{0836DD66-7749-4572-A27A-D658A1730F2F}" dt="2024-09-06T22:27:36.406" v="1775" actId="478"/>
          <ac:spMkLst>
            <pc:docMk/>
            <pc:sldMk cId="33592636" sldId="280"/>
            <ac:spMk id="3" creationId="{00000000-0000-0000-0000-000000000000}"/>
          </ac:spMkLst>
        </pc:spChg>
        <pc:spChg chg="del">
          <ac:chgData name="Luis Alejandro Baena Marin" userId="6d1063a4-3971-40e6-a3b0-e849d83c7f24" providerId="ADAL" clId="{0836DD66-7749-4572-A27A-D658A1730F2F}" dt="2024-09-06T22:27:37.428" v="1776" actId="478"/>
          <ac:spMkLst>
            <pc:docMk/>
            <pc:sldMk cId="33592636" sldId="280"/>
            <ac:spMk id="4" creationId="{00000000-0000-0000-0000-000000000000}"/>
          </ac:spMkLst>
        </pc:spChg>
        <pc:spChg chg="del">
          <ac:chgData name="Luis Alejandro Baena Marin" userId="6d1063a4-3971-40e6-a3b0-e849d83c7f24" providerId="ADAL" clId="{0836DD66-7749-4572-A27A-D658A1730F2F}" dt="2024-09-06T22:27:38.346" v="1777" actId="478"/>
          <ac:spMkLst>
            <pc:docMk/>
            <pc:sldMk cId="33592636" sldId="280"/>
            <ac:spMk id="5" creationId="{00000000-0000-0000-0000-000000000000}"/>
          </ac:spMkLst>
        </pc:spChg>
        <pc:spChg chg="mod">
          <ac:chgData name="Luis Alejandro Baena Marin" userId="6d1063a4-3971-40e6-a3b0-e849d83c7f24" providerId="ADAL" clId="{0836DD66-7749-4572-A27A-D658A1730F2F}" dt="2024-09-06T22:29:23.229" v="1864" actId="1076"/>
          <ac:spMkLst>
            <pc:docMk/>
            <pc:sldMk cId="33592636" sldId="280"/>
            <ac:spMk id="6" creationId="{00000000-0000-0000-0000-000000000000}"/>
          </ac:spMkLst>
        </pc:spChg>
        <pc:spChg chg="del mod">
          <ac:chgData name="Luis Alejandro Baena Marin" userId="6d1063a4-3971-40e6-a3b0-e849d83c7f24" providerId="ADAL" clId="{0836DD66-7749-4572-A27A-D658A1730F2F}" dt="2024-09-06T22:29:08.870" v="1858" actId="478"/>
          <ac:spMkLst>
            <pc:docMk/>
            <pc:sldMk cId="33592636" sldId="280"/>
            <ac:spMk id="7" creationId="{00000000-0000-0000-0000-000000000000}"/>
          </ac:spMkLst>
        </pc:spChg>
        <pc:spChg chg="add del">
          <ac:chgData name="Luis Alejandro Baena Marin" userId="6d1063a4-3971-40e6-a3b0-e849d83c7f24" providerId="ADAL" clId="{0836DD66-7749-4572-A27A-D658A1730F2F}" dt="2024-09-06T22:27:27.636" v="1771" actId="478"/>
          <ac:spMkLst>
            <pc:docMk/>
            <pc:sldMk cId="33592636" sldId="280"/>
            <ac:spMk id="9" creationId="{DCC16B30-BAC0-1F09-9609-04E7AE911D20}"/>
          </ac:spMkLst>
        </pc:spChg>
        <pc:spChg chg="add mod">
          <ac:chgData name="Luis Alejandro Baena Marin" userId="6d1063a4-3971-40e6-a3b0-e849d83c7f24" providerId="ADAL" clId="{0836DD66-7749-4572-A27A-D658A1730F2F}" dt="2024-09-06T22:44:21.780" v="2143" actId="1076"/>
          <ac:spMkLst>
            <pc:docMk/>
            <pc:sldMk cId="33592636" sldId="280"/>
            <ac:spMk id="12" creationId="{5765FE2B-3F2B-DCF7-08EE-DDA9CE5128D1}"/>
          </ac:spMkLst>
        </pc:spChg>
        <pc:picChg chg="add mod">
          <ac:chgData name="Luis Alejandro Baena Marin" userId="6d1063a4-3971-40e6-a3b0-e849d83c7f24" providerId="ADAL" clId="{0836DD66-7749-4572-A27A-D658A1730F2F}" dt="2024-09-06T22:44:27.712" v="2145" actId="1076"/>
          <ac:picMkLst>
            <pc:docMk/>
            <pc:sldMk cId="33592636" sldId="280"/>
            <ac:picMk id="11" creationId="{2810F864-A385-2D31-B726-9F664F71B3E1}"/>
          </ac:picMkLst>
        </pc:picChg>
      </pc:sldChg>
      <pc:sldChg chg="addSp delSp modSp add mod ord">
        <pc:chgData name="Luis Alejandro Baena Marin" userId="6d1063a4-3971-40e6-a3b0-e849d83c7f24" providerId="ADAL" clId="{0836DD66-7749-4572-A27A-D658A1730F2F}" dt="2024-09-07T05:38:35.678" v="4494"/>
        <pc:sldMkLst>
          <pc:docMk/>
          <pc:sldMk cId="1549106043" sldId="281"/>
        </pc:sldMkLst>
        <pc:spChg chg="mod">
          <ac:chgData name="Luis Alejandro Baena Marin" userId="6d1063a4-3971-40e6-a3b0-e849d83c7f24" providerId="ADAL" clId="{0836DD66-7749-4572-A27A-D658A1730F2F}" dt="2024-09-06T23:04:28.880" v="3106" actId="1076"/>
          <ac:spMkLst>
            <pc:docMk/>
            <pc:sldMk cId="1549106043" sldId="281"/>
            <ac:spMk id="2" creationId="{00000000-0000-0000-0000-000000000000}"/>
          </ac:spMkLst>
        </pc:spChg>
        <pc:spChg chg="del">
          <ac:chgData name="Luis Alejandro Baena Marin" userId="6d1063a4-3971-40e6-a3b0-e849d83c7f24" providerId="ADAL" clId="{0836DD66-7749-4572-A27A-D658A1730F2F}" dt="2024-09-06T22:55:21.401" v="2773" actId="478"/>
          <ac:spMkLst>
            <pc:docMk/>
            <pc:sldMk cId="1549106043" sldId="281"/>
            <ac:spMk id="3" creationId="{00000000-0000-0000-0000-000000000000}"/>
          </ac:spMkLst>
        </pc:spChg>
        <pc:spChg chg="del">
          <ac:chgData name="Luis Alejandro Baena Marin" userId="6d1063a4-3971-40e6-a3b0-e849d83c7f24" providerId="ADAL" clId="{0836DD66-7749-4572-A27A-D658A1730F2F}" dt="2024-09-06T22:55:22.956" v="2775" actId="478"/>
          <ac:spMkLst>
            <pc:docMk/>
            <pc:sldMk cId="1549106043" sldId="281"/>
            <ac:spMk id="4" creationId="{00000000-0000-0000-0000-000000000000}"/>
          </ac:spMkLst>
        </pc:spChg>
        <pc:spChg chg="del">
          <ac:chgData name="Luis Alejandro Baena Marin" userId="6d1063a4-3971-40e6-a3b0-e849d83c7f24" providerId="ADAL" clId="{0836DD66-7749-4572-A27A-D658A1730F2F}" dt="2024-09-06T22:55:22.173" v="2774" actId="478"/>
          <ac:spMkLst>
            <pc:docMk/>
            <pc:sldMk cId="1549106043" sldId="281"/>
            <ac:spMk id="5" creationId="{00000000-0000-0000-0000-000000000000}"/>
          </ac:spMkLst>
        </pc:spChg>
        <pc:spChg chg="add mod">
          <ac:chgData name="Luis Alejandro Baena Marin" userId="6d1063a4-3971-40e6-a3b0-e849d83c7f24" providerId="ADAL" clId="{0836DD66-7749-4572-A27A-D658A1730F2F}" dt="2024-09-06T22:55:16.437" v="2772"/>
          <ac:spMkLst>
            <pc:docMk/>
            <pc:sldMk cId="1549106043" sldId="281"/>
            <ac:spMk id="10" creationId="{7F595B28-5349-0CC9-695C-63FB5C9A9A2C}"/>
          </ac:spMkLst>
        </pc:spChg>
        <pc:graphicFrameChg chg="add del mod">
          <ac:chgData name="Luis Alejandro Baena Marin" userId="6d1063a4-3971-40e6-a3b0-e849d83c7f24" providerId="ADAL" clId="{0836DD66-7749-4572-A27A-D658A1730F2F}" dt="2024-09-06T22:49:43.166" v="2496" actId="478"/>
          <ac:graphicFrameMkLst>
            <pc:docMk/>
            <pc:sldMk cId="1549106043" sldId="281"/>
            <ac:graphicFrameMk id="8" creationId="{BD2A1969-BC6C-D00C-6C32-D64AAA98E7D8}"/>
          </ac:graphicFrameMkLst>
        </pc:graphicFrameChg>
        <pc:graphicFrameChg chg="add mod modGraphic">
          <ac:chgData name="Luis Alejandro Baena Marin" userId="6d1063a4-3971-40e6-a3b0-e849d83c7f24" providerId="ADAL" clId="{0836DD66-7749-4572-A27A-D658A1730F2F}" dt="2024-09-07T05:38:35.678" v="4494"/>
          <ac:graphicFrameMkLst>
            <pc:docMk/>
            <pc:sldMk cId="1549106043" sldId="281"/>
            <ac:graphicFrameMk id="9" creationId="{4E5EB8E4-8CA3-9273-888B-6B78014C28C3}"/>
          </ac:graphicFrameMkLst>
        </pc:graphicFrameChg>
        <pc:picChg chg="add mod">
          <ac:chgData name="Luis Alejandro Baena Marin" userId="6d1063a4-3971-40e6-a3b0-e849d83c7f24" providerId="ADAL" clId="{0836DD66-7749-4572-A27A-D658A1730F2F}" dt="2024-09-06T23:03:49.791" v="3104" actId="1076"/>
          <ac:picMkLst>
            <pc:docMk/>
            <pc:sldMk cId="1549106043" sldId="281"/>
            <ac:picMk id="11" creationId="{40C8170E-2FF8-0F48-896F-FD9E42682498}"/>
          </ac:picMkLst>
        </pc:picChg>
        <pc:picChg chg="add mod">
          <ac:chgData name="Luis Alejandro Baena Marin" userId="6d1063a4-3971-40e6-a3b0-e849d83c7f24" providerId="ADAL" clId="{0836DD66-7749-4572-A27A-D658A1730F2F}" dt="2024-09-06T23:03:39.508" v="3101" actId="1076"/>
          <ac:picMkLst>
            <pc:docMk/>
            <pc:sldMk cId="1549106043" sldId="281"/>
            <ac:picMk id="12" creationId="{6D9A63F2-6DC3-8011-DE31-F22D346DD996}"/>
          </ac:picMkLst>
        </pc:picChg>
        <pc:picChg chg="add mod">
          <ac:chgData name="Luis Alejandro Baena Marin" userId="6d1063a4-3971-40e6-a3b0-e849d83c7f24" providerId="ADAL" clId="{0836DD66-7749-4572-A27A-D658A1730F2F}" dt="2024-09-06T23:03:45.844" v="3103" actId="1076"/>
          <ac:picMkLst>
            <pc:docMk/>
            <pc:sldMk cId="1549106043" sldId="281"/>
            <ac:picMk id="13" creationId="{099FCFFC-5CD5-597A-1DE8-F4481CAA8A48}"/>
          </ac:picMkLst>
        </pc:picChg>
        <pc:picChg chg="add mod">
          <ac:chgData name="Luis Alejandro Baena Marin" userId="6d1063a4-3971-40e6-a3b0-e849d83c7f24" providerId="ADAL" clId="{0836DD66-7749-4572-A27A-D658A1730F2F}" dt="2024-09-06T23:03:42.356" v="3102" actId="1076"/>
          <ac:picMkLst>
            <pc:docMk/>
            <pc:sldMk cId="1549106043" sldId="281"/>
            <ac:picMk id="7170" creationId="{485732F5-FFA9-4B23-820C-CB6CACE50787}"/>
          </ac:picMkLst>
        </pc:picChg>
      </pc:sldChg>
      <pc:sldChg chg="addSp modSp add mod">
        <pc:chgData name="Luis Alejandro Baena Marin" userId="6d1063a4-3971-40e6-a3b0-e849d83c7f24" providerId="ADAL" clId="{0836DD66-7749-4572-A27A-D658A1730F2F}" dt="2024-09-08T23:20:53.150" v="11724" actId="20577"/>
        <pc:sldMkLst>
          <pc:docMk/>
          <pc:sldMk cId="1408545891" sldId="282"/>
        </pc:sldMkLst>
        <pc:spChg chg="mod">
          <ac:chgData name="Luis Alejandro Baena Marin" userId="6d1063a4-3971-40e6-a3b0-e849d83c7f24" providerId="ADAL" clId="{0836DD66-7749-4572-A27A-D658A1730F2F}" dt="2024-09-08T23:20:53.150" v="11724" actId="20577"/>
          <ac:spMkLst>
            <pc:docMk/>
            <pc:sldMk cId="1408545891" sldId="282"/>
            <ac:spMk id="2" creationId="{00000000-0000-0000-0000-000000000000}"/>
          </ac:spMkLst>
        </pc:spChg>
        <pc:spChg chg="mod">
          <ac:chgData name="Luis Alejandro Baena Marin" userId="6d1063a4-3971-40e6-a3b0-e849d83c7f24" providerId="ADAL" clId="{0836DD66-7749-4572-A27A-D658A1730F2F}" dt="2024-09-06T22:39:35.253" v="2141" actId="20577"/>
          <ac:spMkLst>
            <pc:docMk/>
            <pc:sldMk cId="1408545891" sldId="282"/>
            <ac:spMk id="6" creationId="{00000000-0000-0000-0000-000000000000}"/>
          </ac:spMkLst>
        </pc:spChg>
        <pc:picChg chg="add mod">
          <ac:chgData name="Luis Alejandro Baena Marin" userId="6d1063a4-3971-40e6-a3b0-e849d83c7f24" providerId="ADAL" clId="{0836DD66-7749-4572-A27A-D658A1730F2F}" dt="2024-09-07T19:39:53.573" v="8594" actId="1076"/>
          <ac:picMkLst>
            <pc:docMk/>
            <pc:sldMk cId="1408545891" sldId="282"/>
            <ac:picMk id="2050" creationId="{D1AEE572-31DD-2473-D59C-EFA9F157A921}"/>
          </ac:picMkLst>
        </pc:picChg>
      </pc:sldChg>
      <pc:sldChg chg="add del setBg">
        <pc:chgData name="Luis Alejandro Baena Marin" userId="6d1063a4-3971-40e6-a3b0-e849d83c7f24" providerId="ADAL" clId="{0836DD66-7749-4572-A27A-D658A1730F2F}" dt="2024-09-06T23:07:20.735" v="3121"/>
        <pc:sldMkLst>
          <pc:docMk/>
          <pc:sldMk cId="180666092" sldId="283"/>
        </pc:sldMkLst>
      </pc:sldChg>
      <pc:sldChg chg="modSp add del mod setBg">
        <pc:chgData name="Luis Alejandro Baena Marin" userId="6d1063a4-3971-40e6-a3b0-e849d83c7f24" providerId="ADAL" clId="{0836DD66-7749-4572-A27A-D658A1730F2F}" dt="2024-09-06T23:07:11.830" v="3119"/>
        <pc:sldMkLst>
          <pc:docMk/>
          <pc:sldMk cId="1878227529" sldId="283"/>
        </pc:sldMkLst>
        <pc:spChg chg="mod">
          <ac:chgData name="Luis Alejandro Baena Marin" userId="6d1063a4-3971-40e6-a3b0-e849d83c7f24" providerId="ADAL" clId="{0836DD66-7749-4572-A27A-D658A1730F2F}" dt="2024-09-06T23:07:11.091" v="3118"/>
          <ac:spMkLst>
            <pc:docMk/>
            <pc:sldMk cId="1878227529" sldId="283"/>
            <ac:spMk id="6" creationId="{00000000-0000-0000-0000-000000000000}"/>
          </ac:spMkLst>
        </pc:spChg>
      </pc:sldChg>
      <pc:sldChg chg="add del setBg">
        <pc:chgData name="Luis Alejandro Baena Marin" userId="6d1063a4-3971-40e6-a3b0-e849d83c7f24" providerId="ADAL" clId="{0836DD66-7749-4572-A27A-D658A1730F2F}" dt="2024-09-06T23:07:26.131" v="3123"/>
        <pc:sldMkLst>
          <pc:docMk/>
          <pc:sldMk cId="2770099334" sldId="283"/>
        </pc:sldMkLst>
      </pc:sldChg>
      <pc:sldChg chg="addSp delSp modSp add mod">
        <pc:chgData name="Luis Alejandro Baena Marin" userId="6d1063a4-3971-40e6-a3b0-e849d83c7f24" providerId="ADAL" clId="{0836DD66-7749-4572-A27A-D658A1730F2F}" dt="2024-09-06T23:14:15.536" v="3137" actId="478"/>
        <pc:sldMkLst>
          <pc:docMk/>
          <pc:sldMk cId="3429024434" sldId="283"/>
        </pc:sldMkLst>
        <pc:spChg chg="mod">
          <ac:chgData name="Luis Alejandro Baena Marin" userId="6d1063a4-3971-40e6-a3b0-e849d83c7f24" providerId="ADAL" clId="{0836DD66-7749-4572-A27A-D658A1730F2F}" dt="2024-09-06T23:11:30.157" v="3130"/>
          <ac:spMkLst>
            <pc:docMk/>
            <pc:sldMk cId="3429024434" sldId="283"/>
            <ac:spMk id="2" creationId="{00000000-0000-0000-0000-000000000000}"/>
          </ac:spMkLst>
        </pc:spChg>
        <pc:spChg chg="mod">
          <ac:chgData name="Luis Alejandro Baena Marin" userId="6d1063a4-3971-40e6-a3b0-e849d83c7f24" providerId="ADAL" clId="{0836DD66-7749-4572-A27A-D658A1730F2F}" dt="2024-09-06T23:14:01.934" v="3133"/>
          <ac:spMkLst>
            <pc:docMk/>
            <pc:sldMk cId="3429024434" sldId="283"/>
            <ac:spMk id="6" creationId="{00000000-0000-0000-0000-000000000000}"/>
          </ac:spMkLst>
        </pc:spChg>
        <pc:picChg chg="add del mod">
          <ac:chgData name="Luis Alejandro Baena Marin" userId="6d1063a4-3971-40e6-a3b0-e849d83c7f24" providerId="ADAL" clId="{0836DD66-7749-4572-A27A-D658A1730F2F}" dt="2024-09-06T23:14:15.536" v="3137" actId="478"/>
          <ac:picMkLst>
            <pc:docMk/>
            <pc:sldMk cId="3429024434" sldId="283"/>
            <ac:picMk id="8194" creationId="{9F24E3A7-E608-272F-DB3C-1CAB6D483414}"/>
          </ac:picMkLst>
        </pc:picChg>
      </pc:sldChg>
      <pc:sldChg chg="modSp add mod replId">
        <pc:chgData name="Luis Alejandro Baena Marin" userId="6d1063a4-3971-40e6-a3b0-e849d83c7f24" providerId="ADAL" clId="{0836DD66-7749-4572-A27A-D658A1730F2F}" dt="2024-09-07T06:20:33.454" v="5690" actId="114"/>
        <pc:sldMkLst>
          <pc:docMk/>
          <pc:sldMk cId="333949336" sldId="284"/>
        </pc:sldMkLst>
        <pc:spChg chg="mod">
          <ac:chgData name="Luis Alejandro Baena Marin" userId="6d1063a4-3971-40e6-a3b0-e849d83c7f24" providerId="ADAL" clId="{0836DD66-7749-4572-A27A-D658A1730F2F}" dt="2024-09-06T23:33:52.466" v="3862" actId="1076"/>
          <ac:spMkLst>
            <pc:docMk/>
            <pc:sldMk cId="333949336" sldId="284"/>
            <ac:spMk id="4" creationId="{00000000-0000-0000-0000-000000000000}"/>
          </ac:spMkLst>
        </pc:spChg>
        <pc:spChg chg="mod">
          <ac:chgData name="Luis Alejandro Baena Marin" userId="6d1063a4-3971-40e6-a3b0-e849d83c7f24" providerId="ADAL" clId="{0836DD66-7749-4572-A27A-D658A1730F2F}" dt="2024-09-06T23:19:02.225" v="3271" actId="20577"/>
          <ac:spMkLst>
            <pc:docMk/>
            <pc:sldMk cId="333949336" sldId="284"/>
            <ac:spMk id="6" creationId="{00000000-0000-0000-0000-000000000000}"/>
          </ac:spMkLst>
        </pc:spChg>
        <pc:spChg chg="mod">
          <ac:chgData name="Luis Alejandro Baena Marin" userId="6d1063a4-3971-40e6-a3b0-e849d83c7f24" providerId="ADAL" clId="{0836DD66-7749-4572-A27A-D658A1730F2F}" dt="2024-09-07T06:20:33.454" v="5690" actId="114"/>
          <ac:spMkLst>
            <pc:docMk/>
            <pc:sldMk cId="333949336" sldId="284"/>
            <ac:spMk id="10" creationId="{F789D91F-5964-DCE1-4FE2-CB7A0E733F3A}"/>
          </ac:spMkLst>
        </pc:spChg>
      </pc:sldChg>
      <pc:sldChg chg="add del setBg">
        <pc:chgData name="Luis Alejandro Baena Marin" userId="6d1063a4-3971-40e6-a3b0-e849d83c7f24" providerId="ADAL" clId="{0836DD66-7749-4572-A27A-D658A1730F2F}" dt="2024-09-06T23:07:20.735" v="3121"/>
        <pc:sldMkLst>
          <pc:docMk/>
          <pc:sldMk cId="2326682574" sldId="284"/>
        </pc:sldMkLst>
      </pc:sldChg>
      <pc:sldChg chg="add del setBg">
        <pc:chgData name="Luis Alejandro Baena Marin" userId="6d1063a4-3971-40e6-a3b0-e849d83c7f24" providerId="ADAL" clId="{0836DD66-7749-4572-A27A-D658A1730F2F}" dt="2024-09-06T23:07:11.830" v="3119"/>
        <pc:sldMkLst>
          <pc:docMk/>
          <pc:sldMk cId="3189640037" sldId="284"/>
        </pc:sldMkLst>
      </pc:sldChg>
      <pc:sldChg chg="add del setBg">
        <pc:chgData name="Luis Alejandro Baena Marin" userId="6d1063a4-3971-40e6-a3b0-e849d83c7f24" providerId="ADAL" clId="{0836DD66-7749-4572-A27A-D658A1730F2F}" dt="2024-09-06T23:07:20.735" v="3121"/>
        <pc:sldMkLst>
          <pc:docMk/>
          <pc:sldMk cId="2385521546" sldId="285"/>
        </pc:sldMkLst>
      </pc:sldChg>
      <pc:sldChg chg="add del setBg">
        <pc:chgData name="Luis Alejandro Baena Marin" userId="6d1063a4-3971-40e6-a3b0-e849d83c7f24" providerId="ADAL" clId="{0836DD66-7749-4572-A27A-D658A1730F2F}" dt="2024-09-06T23:07:11.830" v="3119"/>
        <pc:sldMkLst>
          <pc:docMk/>
          <pc:sldMk cId="3220037504" sldId="285"/>
        </pc:sldMkLst>
      </pc:sldChg>
      <pc:sldChg chg="modSp add mod replId">
        <pc:chgData name="Luis Alejandro Baena Marin" userId="6d1063a4-3971-40e6-a3b0-e849d83c7f24" providerId="ADAL" clId="{0836DD66-7749-4572-A27A-D658A1730F2F}" dt="2024-09-07T18:13:13.440" v="7971" actId="20577"/>
        <pc:sldMkLst>
          <pc:docMk/>
          <pc:sldMk cId="3838748413" sldId="285"/>
        </pc:sldMkLst>
        <pc:spChg chg="mod">
          <ac:chgData name="Luis Alejandro Baena Marin" userId="6d1063a4-3971-40e6-a3b0-e849d83c7f24" providerId="ADAL" clId="{0836DD66-7749-4572-A27A-D658A1730F2F}" dt="2024-09-07T18:13:13.440" v="7971" actId="20577"/>
          <ac:spMkLst>
            <pc:docMk/>
            <pc:sldMk cId="3838748413" sldId="285"/>
            <ac:spMk id="2" creationId="{00000000-0000-0000-0000-000000000000}"/>
          </ac:spMkLst>
        </pc:spChg>
        <pc:spChg chg="mod">
          <ac:chgData name="Luis Alejandro Baena Marin" userId="6d1063a4-3971-40e6-a3b0-e849d83c7f24" providerId="ADAL" clId="{0836DD66-7749-4572-A27A-D658A1730F2F}" dt="2024-09-07T15:45:01.076" v="6304" actId="20577"/>
          <ac:spMkLst>
            <pc:docMk/>
            <pc:sldMk cId="3838748413" sldId="285"/>
            <ac:spMk id="6" creationId="{00000000-0000-0000-0000-000000000000}"/>
          </ac:spMkLst>
        </pc:spChg>
      </pc:sldChg>
      <pc:sldChg chg="addSp delSp modSp add mod replId">
        <pc:chgData name="Luis Alejandro Baena Marin" userId="6d1063a4-3971-40e6-a3b0-e849d83c7f24" providerId="ADAL" clId="{0836DD66-7749-4572-A27A-D658A1730F2F}" dt="2024-09-07T18:57:06.217" v="8180" actId="14100"/>
        <pc:sldMkLst>
          <pc:docMk/>
          <pc:sldMk cId="32838602" sldId="286"/>
        </pc:sldMkLst>
        <pc:spChg chg="mod">
          <ac:chgData name="Luis Alejandro Baena Marin" userId="6d1063a4-3971-40e6-a3b0-e849d83c7f24" providerId="ADAL" clId="{0836DD66-7749-4572-A27A-D658A1730F2F}" dt="2024-09-07T18:49:22.266" v="8129" actId="790"/>
          <ac:spMkLst>
            <pc:docMk/>
            <pc:sldMk cId="32838602" sldId="286"/>
            <ac:spMk id="6" creationId="{00000000-0000-0000-0000-000000000000}"/>
          </ac:spMkLst>
        </pc:spChg>
        <pc:picChg chg="add del mod">
          <ac:chgData name="Luis Alejandro Baena Marin" userId="6d1063a4-3971-40e6-a3b0-e849d83c7f24" providerId="ADAL" clId="{0836DD66-7749-4572-A27A-D658A1730F2F}" dt="2024-09-07T18:57:04.036" v="8179" actId="478"/>
          <ac:picMkLst>
            <pc:docMk/>
            <pc:sldMk cId="32838602" sldId="286"/>
            <ac:picMk id="3" creationId="{C46FAED1-2566-0F70-690F-ACE33DFB0DF8}"/>
          </ac:picMkLst>
        </pc:picChg>
        <pc:picChg chg="add mod">
          <ac:chgData name="Luis Alejandro Baena Marin" userId="6d1063a4-3971-40e6-a3b0-e849d83c7f24" providerId="ADAL" clId="{0836DD66-7749-4572-A27A-D658A1730F2F}" dt="2024-09-07T18:57:06.217" v="8180" actId="14100"/>
          <ac:picMkLst>
            <pc:docMk/>
            <pc:sldMk cId="32838602" sldId="286"/>
            <ac:picMk id="5" creationId="{5EBF0F53-15A9-D524-9B6C-57F7803CA3D6}"/>
          </ac:picMkLst>
        </pc:picChg>
        <pc:picChg chg="del">
          <ac:chgData name="Luis Alejandro Baena Marin" userId="6d1063a4-3971-40e6-a3b0-e849d83c7f24" providerId="ADAL" clId="{0836DD66-7749-4572-A27A-D658A1730F2F}" dt="2024-09-06T23:38:35.288" v="3908" actId="478"/>
          <ac:picMkLst>
            <pc:docMk/>
            <pc:sldMk cId="32838602" sldId="286"/>
            <ac:picMk id="11" creationId="{2810F864-A385-2D31-B726-9F664F71B3E1}"/>
          </ac:picMkLst>
        </pc:picChg>
      </pc:sldChg>
      <pc:sldChg chg="add del setBg">
        <pc:chgData name="Luis Alejandro Baena Marin" userId="6d1063a4-3971-40e6-a3b0-e849d83c7f24" providerId="ADAL" clId="{0836DD66-7749-4572-A27A-D658A1730F2F}" dt="2024-09-06T23:07:20.735" v="3121"/>
        <pc:sldMkLst>
          <pc:docMk/>
          <pc:sldMk cId="2123415818" sldId="286"/>
        </pc:sldMkLst>
      </pc:sldChg>
      <pc:sldChg chg="add del setBg">
        <pc:chgData name="Luis Alejandro Baena Marin" userId="6d1063a4-3971-40e6-a3b0-e849d83c7f24" providerId="ADAL" clId="{0836DD66-7749-4572-A27A-D658A1730F2F}" dt="2024-09-06T23:07:11.830" v="3119"/>
        <pc:sldMkLst>
          <pc:docMk/>
          <pc:sldMk cId="3363069726" sldId="286"/>
        </pc:sldMkLst>
      </pc:sldChg>
      <pc:sldChg chg="add del setBg">
        <pc:chgData name="Luis Alejandro Baena Marin" userId="6d1063a4-3971-40e6-a3b0-e849d83c7f24" providerId="ADAL" clId="{0836DD66-7749-4572-A27A-D658A1730F2F}" dt="2024-09-06T23:07:11.830" v="3119"/>
        <pc:sldMkLst>
          <pc:docMk/>
          <pc:sldMk cId="260093611" sldId="287"/>
        </pc:sldMkLst>
      </pc:sldChg>
      <pc:sldChg chg="addSp delSp modSp add mod replId">
        <pc:chgData name="Luis Alejandro Baena Marin" userId="6d1063a4-3971-40e6-a3b0-e849d83c7f24" providerId="ADAL" clId="{0836DD66-7749-4572-A27A-D658A1730F2F}" dt="2024-09-07T19:06:25.394" v="8339" actId="20577"/>
        <pc:sldMkLst>
          <pc:docMk/>
          <pc:sldMk cId="881448185" sldId="287"/>
        </pc:sldMkLst>
        <pc:spChg chg="mod">
          <ac:chgData name="Luis Alejandro Baena Marin" userId="6d1063a4-3971-40e6-a3b0-e849d83c7f24" providerId="ADAL" clId="{0836DD66-7749-4572-A27A-D658A1730F2F}" dt="2024-09-07T19:06:25.394" v="8339" actId="20577"/>
          <ac:spMkLst>
            <pc:docMk/>
            <pc:sldMk cId="881448185" sldId="287"/>
            <ac:spMk id="2" creationId="{00000000-0000-0000-0000-000000000000}"/>
          </ac:spMkLst>
        </pc:spChg>
        <pc:spChg chg="mod">
          <ac:chgData name="Luis Alejandro Baena Marin" userId="6d1063a4-3971-40e6-a3b0-e849d83c7f24" providerId="ADAL" clId="{0836DD66-7749-4572-A27A-D658A1730F2F}" dt="2024-09-07T18:49:38.652" v="8147" actId="20577"/>
          <ac:spMkLst>
            <pc:docMk/>
            <pc:sldMk cId="881448185" sldId="287"/>
            <ac:spMk id="6" creationId="{00000000-0000-0000-0000-000000000000}"/>
          </ac:spMkLst>
        </pc:spChg>
        <pc:graphicFrameChg chg="mod modGraphic">
          <ac:chgData name="Luis Alejandro Baena Marin" userId="6d1063a4-3971-40e6-a3b0-e849d83c7f24" providerId="ADAL" clId="{0836DD66-7749-4572-A27A-D658A1730F2F}" dt="2024-09-07T19:05:25.566" v="8294" actId="14734"/>
          <ac:graphicFrameMkLst>
            <pc:docMk/>
            <pc:sldMk cId="881448185" sldId="287"/>
            <ac:graphicFrameMk id="9" creationId="{4E5EB8E4-8CA3-9273-888B-6B78014C28C3}"/>
          </ac:graphicFrameMkLst>
        </pc:graphicFrameChg>
        <pc:picChg chg="add mod">
          <ac:chgData name="Luis Alejandro Baena Marin" userId="6d1063a4-3971-40e6-a3b0-e849d83c7f24" providerId="ADAL" clId="{0836DD66-7749-4572-A27A-D658A1730F2F}" dt="2024-09-07T19:05:33.453" v="8296" actId="1076"/>
          <ac:picMkLst>
            <pc:docMk/>
            <pc:sldMk cId="881448185" sldId="287"/>
            <ac:picMk id="3" creationId="{F6A3F059-7EF9-5AAB-6D06-456E0E221F48}"/>
          </ac:picMkLst>
        </pc:picChg>
        <pc:picChg chg="add mod">
          <ac:chgData name="Luis Alejandro Baena Marin" userId="6d1063a4-3971-40e6-a3b0-e849d83c7f24" providerId="ADAL" clId="{0836DD66-7749-4572-A27A-D658A1730F2F}" dt="2024-09-07T19:05:29.005" v="8295" actId="1076"/>
          <ac:picMkLst>
            <pc:docMk/>
            <pc:sldMk cId="881448185" sldId="287"/>
            <ac:picMk id="4" creationId="{9B0C1C41-8A70-2E74-0AC2-00D9953DD00B}"/>
          </ac:picMkLst>
        </pc:picChg>
        <pc:picChg chg="add mod">
          <ac:chgData name="Luis Alejandro Baena Marin" userId="6d1063a4-3971-40e6-a3b0-e849d83c7f24" providerId="ADAL" clId="{0836DD66-7749-4572-A27A-D658A1730F2F}" dt="2024-09-07T19:05:57.243" v="8303" actId="1038"/>
          <ac:picMkLst>
            <pc:docMk/>
            <pc:sldMk cId="881448185" sldId="287"/>
            <ac:picMk id="5" creationId="{EAFEE9CC-1696-DC43-09AE-525C5CD26009}"/>
          </ac:picMkLst>
        </pc:picChg>
        <pc:picChg chg="mod">
          <ac:chgData name="Luis Alejandro Baena Marin" userId="6d1063a4-3971-40e6-a3b0-e849d83c7f24" providerId="ADAL" clId="{0836DD66-7749-4572-A27A-D658A1730F2F}" dt="2024-09-07T19:05:35.334" v="8297" actId="1076"/>
          <ac:picMkLst>
            <pc:docMk/>
            <pc:sldMk cId="881448185" sldId="287"/>
            <ac:picMk id="11" creationId="{40C8170E-2FF8-0F48-896F-FD9E42682498}"/>
          </ac:picMkLst>
        </pc:picChg>
        <pc:picChg chg="del">
          <ac:chgData name="Luis Alejandro Baena Marin" userId="6d1063a4-3971-40e6-a3b0-e849d83c7f24" providerId="ADAL" clId="{0836DD66-7749-4572-A27A-D658A1730F2F}" dt="2024-09-07T18:50:02.418" v="8149" actId="478"/>
          <ac:picMkLst>
            <pc:docMk/>
            <pc:sldMk cId="881448185" sldId="287"/>
            <ac:picMk id="12" creationId="{6D9A63F2-6DC3-8011-DE31-F22D346DD996}"/>
          </ac:picMkLst>
        </pc:picChg>
        <pc:picChg chg="del">
          <ac:chgData name="Luis Alejandro Baena Marin" userId="6d1063a4-3971-40e6-a3b0-e849d83c7f24" providerId="ADAL" clId="{0836DD66-7749-4572-A27A-D658A1730F2F}" dt="2024-09-07T18:50:05.919" v="8151" actId="478"/>
          <ac:picMkLst>
            <pc:docMk/>
            <pc:sldMk cId="881448185" sldId="287"/>
            <ac:picMk id="13" creationId="{099FCFFC-5CD5-597A-1DE8-F4481CAA8A48}"/>
          </ac:picMkLst>
        </pc:picChg>
        <pc:picChg chg="del">
          <ac:chgData name="Luis Alejandro Baena Marin" userId="6d1063a4-3971-40e6-a3b0-e849d83c7f24" providerId="ADAL" clId="{0836DD66-7749-4572-A27A-D658A1730F2F}" dt="2024-09-07T18:50:05.226" v="8150" actId="478"/>
          <ac:picMkLst>
            <pc:docMk/>
            <pc:sldMk cId="881448185" sldId="287"/>
            <ac:picMk id="7170" creationId="{485732F5-FFA9-4B23-820C-CB6CACE50787}"/>
          </ac:picMkLst>
        </pc:picChg>
      </pc:sldChg>
      <pc:sldChg chg="add del setBg">
        <pc:chgData name="Luis Alejandro Baena Marin" userId="6d1063a4-3971-40e6-a3b0-e849d83c7f24" providerId="ADAL" clId="{0836DD66-7749-4572-A27A-D658A1730F2F}" dt="2024-09-06T23:07:20.735" v="3121"/>
        <pc:sldMkLst>
          <pc:docMk/>
          <pc:sldMk cId="1844984375" sldId="287"/>
        </pc:sldMkLst>
      </pc:sldChg>
      <pc:sldChg chg="add del">
        <pc:chgData name="Luis Alejandro Baena Marin" userId="6d1063a4-3971-40e6-a3b0-e849d83c7f24" providerId="ADAL" clId="{0836DD66-7749-4572-A27A-D658A1730F2F}" dt="2024-09-06T23:14:09.741" v="3135" actId="2696"/>
        <pc:sldMkLst>
          <pc:docMk/>
          <pc:sldMk cId="1706528009" sldId="288"/>
        </pc:sldMkLst>
      </pc:sldChg>
      <pc:sldChg chg="add del setBg">
        <pc:chgData name="Luis Alejandro Baena Marin" userId="6d1063a4-3971-40e6-a3b0-e849d83c7f24" providerId="ADAL" clId="{0836DD66-7749-4572-A27A-D658A1730F2F}" dt="2024-09-06T23:07:37.080" v="3126"/>
        <pc:sldMkLst>
          <pc:docMk/>
          <pc:sldMk cId="3692669024" sldId="288"/>
        </pc:sldMkLst>
      </pc:sldChg>
      <pc:sldChg chg="addSp delSp modSp add mod">
        <pc:chgData name="Luis Alejandro Baena Marin" userId="6d1063a4-3971-40e6-a3b0-e849d83c7f24" providerId="ADAL" clId="{0836DD66-7749-4572-A27A-D658A1730F2F}" dt="2024-09-07T05:50:58.736" v="5541" actId="1076"/>
        <pc:sldMkLst>
          <pc:docMk/>
          <pc:sldMk cId="2862571905" sldId="289"/>
        </pc:sldMkLst>
        <pc:spChg chg="del">
          <ac:chgData name="Luis Alejandro Baena Marin" userId="6d1063a4-3971-40e6-a3b0-e849d83c7f24" providerId="ADAL" clId="{0836DD66-7749-4572-A27A-D658A1730F2F}" dt="2024-09-06T23:14:14.191" v="3136" actId="478"/>
          <ac:spMkLst>
            <pc:docMk/>
            <pc:sldMk cId="2862571905" sldId="289"/>
            <ac:spMk id="2" creationId="{00000000-0000-0000-0000-000000000000}"/>
          </ac:spMkLst>
        </pc:spChg>
        <pc:spChg chg="del">
          <ac:chgData name="Luis Alejandro Baena Marin" userId="6d1063a4-3971-40e6-a3b0-e849d83c7f24" providerId="ADAL" clId="{0836DD66-7749-4572-A27A-D658A1730F2F}" dt="2024-09-06T23:14:24.272" v="3141" actId="478"/>
          <ac:spMkLst>
            <pc:docMk/>
            <pc:sldMk cId="2862571905" sldId="289"/>
            <ac:spMk id="4" creationId="{00000000-0000-0000-0000-000000000000}"/>
          </ac:spMkLst>
        </pc:spChg>
        <pc:spChg chg="mod">
          <ac:chgData name="Luis Alejandro Baena Marin" userId="6d1063a4-3971-40e6-a3b0-e849d83c7f24" providerId="ADAL" clId="{0836DD66-7749-4572-A27A-D658A1730F2F}" dt="2024-09-07T05:50:58.736" v="5541" actId="1076"/>
          <ac:spMkLst>
            <pc:docMk/>
            <pc:sldMk cId="2862571905" sldId="289"/>
            <ac:spMk id="6" creationId="{00000000-0000-0000-0000-000000000000}"/>
          </ac:spMkLst>
        </pc:spChg>
        <pc:spChg chg="add mod">
          <ac:chgData name="Luis Alejandro Baena Marin" userId="6d1063a4-3971-40e6-a3b0-e849d83c7f24" providerId="ADAL" clId="{0836DD66-7749-4572-A27A-D658A1730F2F}" dt="2024-09-07T05:49:54.692" v="5519" actId="1076"/>
          <ac:spMkLst>
            <pc:docMk/>
            <pc:sldMk cId="2862571905" sldId="289"/>
            <ac:spMk id="8" creationId="{765BBB77-5E79-3099-A90A-B41E7F39DC34}"/>
          </ac:spMkLst>
        </pc:spChg>
        <pc:spChg chg="add mod">
          <ac:chgData name="Luis Alejandro Baena Marin" userId="6d1063a4-3971-40e6-a3b0-e849d83c7f24" providerId="ADAL" clId="{0836DD66-7749-4572-A27A-D658A1730F2F}" dt="2024-09-07T05:50:44.266" v="5538" actId="20577"/>
          <ac:spMkLst>
            <pc:docMk/>
            <pc:sldMk cId="2862571905" sldId="289"/>
            <ac:spMk id="9" creationId="{BD326CA5-97AD-FDB8-E7E5-8D55106A380C}"/>
          </ac:spMkLst>
        </pc:spChg>
        <pc:picChg chg="mod">
          <ac:chgData name="Luis Alejandro Baena Marin" userId="6d1063a4-3971-40e6-a3b0-e849d83c7f24" providerId="ADAL" clId="{0836DD66-7749-4572-A27A-D658A1730F2F}" dt="2024-09-07T05:49:52.536" v="5518" actId="1076"/>
          <ac:picMkLst>
            <pc:docMk/>
            <pc:sldMk cId="2862571905" sldId="289"/>
            <ac:picMk id="8194" creationId="{9F24E3A7-E608-272F-DB3C-1CAB6D483414}"/>
          </ac:picMkLst>
        </pc:picChg>
      </pc:sldChg>
      <pc:sldChg chg="addSp delSp modSp add mod">
        <pc:chgData name="Luis Alejandro Baena Marin" userId="6d1063a4-3971-40e6-a3b0-e849d83c7f24" providerId="ADAL" clId="{0836DD66-7749-4572-A27A-D658A1730F2F}" dt="2024-09-07T05:55:40.465" v="5578" actId="14100"/>
        <pc:sldMkLst>
          <pc:docMk/>
          <pc:sldMk cId="2605455563" sldId="290"/>
        </pc:sldMkLst>
        <pc:spChg chg="add del">
          <ac:chgData name="Luis Alejandro Baena Marin" userId="6d1063a4-3971-40e6-a3b0-e849d83c7f24" providerId="ADAL" clId="{0836DD66-7749-4572-A27A-D658A1730F2F}" dt="2024-09-06T23:19:45.695" v="3276" actId="22"/>
          <ac:spMkLst>
            <pc:docMk/>
            <pc:sldMk cId="2605455563" sldId="290"/>
            <ac:spMk id="4" creationId="{56F57F69-F487-E9B3-D86B-EBFCF400143C}"/>
          </ac:spMkLst>
        </pc:spChg>
        <pc:spChg chg="del">
          <ac:chgData name="Luis Alejandro Baena Marin" userId="6d1063a4-3971-40e6-a3b0-e849d83c7f24" providerId="ADAL" clId="{0836DD66-7749-4572-A27A-D658A1730F2F}" dt="2024-09-06T23:19:43.432" v="3274" actId="478"/>
          <ac:spMkLst>
            <pc:docMk/>
            <pc:sldMk cId="2605455563" sldId="290"/>
            <ac:spMk id="8" creationId="{765BBB77-5E79-3099-A90A-B41E7F39DC34}"/>
          </ac:spMkLst>
        </pc:spChg>
        <pc:spChg chg="mod">
          <ac:chgData name="Luis Alejandro Baena Marin" userId="6d1063a4-3971-40e6-a3b0-e849d83c7f24" providerId="ADAL" clId="{0836DD66-7749-4572-A27A-D658A1730F2F}" dt="2024-09-07T05:55:40.465" v="5578" actId="14100"/>
          <ac:spMkLst>
            <pc:docMk/>
            <pc:sldMk cId="2605455563" sldId="290"/>
            <ac:spMk id="9" creationId="{BD326CA5-97AD-FDB8-E7E5-8D55106A380C}"/>
          </ac:spMkLst>
        </pc:spChg>
        <pc:picChg chg="del">
          <ac:chgData name="Luis Alejandro Baena Marin" userId="6d1063a4-3971-40e6-a3b0-e849d83c7f24" providerId="ADAL" clId="{0836DD66-7749-4572-A27A-D658A1730F2F}" dt="2024-09-06T23:19:41.610" v="3273" actId="478"/>
          <ac:picMkLst>
            <pc:docMk/>
            <pc:sldMk cId="2605455563" sldId="290"/>
            <ac:picMk id="8194" creationId="{9F24E3A7-E608-272F-DB3C-1CAB6D483414}"/>
          </ac:picMkLst>
        </pc:picChg>
      </pc:sldChg>
      <pc:sldChg chg="modSp add mod">
        <pc:chgData name="Luis Alejandro Baena Marin" userId="6d1063a4-3971-40e6-a3b0-e849d83c7f24" providerId="ADAL" clId="{0836DD66-7749-4572-A27A-D658A1730F2F}" dt="2024-09-08T23:16:39.397" v="11698" actId="20577"/>
        <pc:sldMkLst>
          <pc:docMk/>
          <pc:sldMk cId="765525318" sldId="291"/>
        </pc:sldMkLst>
        <pc:spChg chg="mod">
          <ac:chgData name="Luis Alejandro Baena Marin" userId="6d1063a4-3971-40e6-a3b0-e849d83c7f24" providerId="ADAL" clId="{0836DD66-7749-4572-A27A-D658A1730F2F}" dt="2024-09-08T23:16:39.397" v="11698" actId="20577"/>
          <ac:spMkLst>
            <pc:docMk/>
            <pc:sldMk cId="765525318" sldId="291"/>
            <ac:spMk id="10" creationId="{F789D91F-5964-DCE1-4FE2-CB7A0E733F3A}"/>
          </ac:spMkLst>
        </pc:spChg>
      </pc:sldChg>
      <pc:sldChg chg="addSp delSp modSp add mod">
        <pc:chgData name="Luis Alejandro Baena Marin" userId="6d1063a4-3971-40e6-a3b0-e849d83c7f24" providerId="ADAL" clId="{0836DD66-7749-4572-A27A-D658A1730F2F}" dt="2024-09-07T16:02:41.361" v="6683" actId="20577"/>
        <pc:sldMkLst>
          <pc:docMk/>
          <pc:sldMk cId="2251519325" sldId="292"/>
        </pc:sldMkLst>
        <pc:spChg chg="mod">
          <ac:chgData name="Luis Alejandro Baena Marin" userId="6d1063a4-3971-40e6-a3b0-e849d83c7f24" providerId="ADAL" clId="{0836DD66-7749-4572-A27A-D658A1730F2F}" dt="2024-09-07T16:01:01.372" v="6617" actId="1076"/>
          <ac:spMkLst>
            <pc:docMk/>
            <pc:sldMk cId="2251519325" sldId="292"/>
            <ac:spMk id="3" creationId="{00000000-0000-0000-0000-000000000000}"/>
          </ac:spMkLst>
        </pc:spChg>
        <pc:spChg chg="mod">
          <ac:chgData name="Luis Alejandro Baena Marin" userId="6d1063a4-3971-40e6-a3b0-e849d83c7f24" providerId="ADAL" clId="{0836DD66-7749-4572-A27A-D658A1730F2F}" dt="2024-09-07T16:01:04.794" v="6619" actId="1076"/>
          <ac:spMkLst>
            <pc:docMk/>
            <pc:sldMk cId="2251519325" sldId="292"/>
            <ac:spMk id="4" creationId="{00000000-0000-0000-0000-000000000000}"/>
          </ac:spMkLst>
        </pc:spChg>
        <pc:spChg chg="mod">
          <ac:chgData name="Luis Alejandro Baena Marin" userId="6d1063a4-3971-40e6-a3b0-e849d83c7f24" providerId="ADAL" clId="{0836DD66-7749-4572-A27A-D658A1730F2F}" dt="2024-09-07T16:01:07.342" v="6620" actId="1076"/>
          <ac:spMkLst>
            <pc:docMk/>
            <pc:sldMk cId="2251519325" sldId="292"/>
            <ac:spMk id="5" creationId="{00000000-0000-0000-0000-000000000000}"/>
          </ac:spMkLst>
        </pc:spChg>
        <pc:spChg chg="mod">
          <ac:chgData name="Luis Alejandro Baena Marin" userId="6d1063a4-3971-40e6-a3b0-e849d83c7f24" providerId="ADAL" clId="{0836DD66-7749-4572-A27A-D658A1730F2F}" dt="2024-09-07T16:02:41.361" v="6683" actId="20577"/>
          <ac:spMkLst>
            <pc:docMk/>
            <pc:sldMk cId="2251519325" sldId="292"/>
            <ac:spMk id="10" creationId="{F789D91F-5964-DCE1-4FE2-CB7A0E733F3A}"/>
          </ac:spMkLst>
        </pc:spChg>
        <pc:picChg chg="add del">
          <ac:chgData name="Luis Alejandro Baena Marin" userId="6d1063a4-3971-40e6-a3b0-e849d83c7f24" providerId="ADAL" clId="{0836DD66-7749-4572-A27A-D658A1730F2F}" dt="2024-09-07T00:17:50.318" v="4152" actId="478"/>
          <ac:picMkLst>
            <pc:docMk/>
            <pc:sldMk cId="2251519325" sldId="292"/>
            <ac:picMk id="8" creationId="{8DFFC912-EE80-6FA1-9AB8-EF95FFE8EC26}"/>
          </ac:picMkLst>
        </pc:picChg>
        <pc:picChg chg="add del">
          <ac:chgData name="Luis Alejandro Baena Marin" userId="6d1063a4-3971-40e6-a3b0-e849d83c7f24" providerId="ADAL" clId="{0836DD66-7749-4572-A27A-D658A1730F2F}" dt="2024-09-07T00:17:49.550" v="4151" actId="478"/>
          <ac:picMkLst>
            <pc:docMk/>
            <pc:sldMk cId="2251519325" sldId="292"/>
            <ac:picMk id="11" creationId="{1186E4EF-A3F5-E077-DF5F-90779C1CA16E}"/>
          </ac:picMkLst>
        </pc:picChg>
        <pc:picChg chg="add mod">
          <ac:chgData name="Luis Alejandro Baena Marin" userId="6d1063a4-3971-40e6-a3b0-e849d83c7f24" providerId="ADAL" clId="{0836DD66-7749-4572-A27A-D658A1730F2F}" dt="2024-09-07T16:00:37.581" v="6614" actId="1035"/>
          <ac:picMkLst>
            <pc:docMk/>
            <pc:sldMk cId="2251519325" sldId="292"/>
            <ac:picMk id="13" creationId="{2AAAAE15-1FC1-E2AA-E5E8-B7BE0E529FC7}"/>
          </ac:picMkLst>
        </pc:picChg>
      </pc:sldChg>
      <pc:sldChg chg="addSp delSp modSp add del mod">
        <pc:chgData name="Luis Alejandro Baena Marin" userId="6d1063a4-3971-40e6-a3b0-e849d83c7f24" providerId="ADAL" clId="{0836DD66-7749-4572-A27A-D658A1730F2F}" dt="2024-09-08T23:18:40.172" v="11702" actId="114"/>
        <pc:sldMkLst>
          <pc:docMk/>
          <pc:sldMk cId="3037327541" sldId="293"/>
        </pc:sldMkLst>
        <pc:spChg chg="add del mod">
          <ac:chgData name="Luis Alejandro Baena Marin" userId="6d1063a4-3971-40e6-a3b0-e849d83c7f24" providerId="ADAL" clId="{0836DD66-7749-4572-A27A-D658A1730F2F}" dt="2024-09-08T23:18:40.172" v="11702" actId="114"/>
          <ac:spMkLst>
            <pc:docMk/>
            <pc:sldMk cId="3037327541" sldId="293"/>
            <ac:spMk id="2" creationId="{00000000-0000-0000-0000-000000000000}"/>
          </ac:spMkLst>
        </pc:spChg>
        <pc:spChg chg="del">
          <ac:chgData name="Luis Alejandro Baena Marin" userId="6d1063a4-3971-40e6-a3b0-e849d83c7f24" providerId="ADAL" clId="{0836DD66-7749-4572-A27A-D658A1730F2F}" dt="2024-09-07T05:12:09.533" v="4352" actId="478"/>
          <ac:spMkLst>
            <pc:docMk/>
            <pc:sldMk cId="3037327541" sldId="293"/>
            <ac:spMk id="3" creationId="{00000000-0000-0000-0000-000000000000}"/>
          </ac:spMkLst>
        </pc:spChg>
        <pc:spChg chg="del mod">
          <ac:chgData name="Luis Alejandro Baena Marin" userId="6d1063a4-3971-40e6-a3b0-e849d83c7f24" providerId="ADAL" clId="{0836DD66-7749-4572-A27A-D658A1730F2F}" dt="2024-09-07T05:12:03.753" v="4349" actId="478"/>
          <ac:spMkLst>
            <pc:docMk/>
            <pc:sldMk cId="3037327541" sldId="293"/>
            <ac:spMk id="6" creationId="{00000000-0000-0000-0000-000000000000}"/>
          </ac:spMkLst>
        </pc:spChg>
        <pc:spChg chg="del">
          <ac:chgData name="Luis Alejandro Baena Marin" userId="6d1063a4-3971-40e6-a3b0-e849d83c7f24" providerId="ADAL" clId="{0836DD66-7749-4572-A27A-D658A1730F2F}" dt="2024-09-07T05:12:04.468" v="4350" actId="478"/>
          <ac:spMkLst>
            <pc:docMk/>
            <pc:sldMk cId="3037327541" sldId="293"/>
            <ac:spMk id="7" creationId="{00000000-0000-0000-0000-000000000000}"/>
          </ac:spMkLst>
        </pc:spChg>
        <pc:spChg chg="add mod">
          <ac:chgData name="Luis Alejandro Baena Marin" userId="6d1063a4-3971-40e6-a3b0-e849d83c7f24" providerId="ADAL" clId="{0836DD66-7749-4572-A27A-D658A1730F2F}" dt="2024-09-07T05:16:36.890" v="4374" actId="571"/>
          <ac:spMkLst>
            <pc:docMk/>
            <pc:sldMk cId="3037327541" sldId="293"/>
            <ac:spMk id="8" creationId="{5C195E4B-6837-1298-3100-B6C84186671D}"/>
          </ac:spMkLst>
        </pc:spChg>
        <pc:spChg chg="add mod">
          <ac:chgData name="Luis Alejandro Baena Marin" userId="6d1063a4-3971-40e6-a3b0-e849d83c7f24" providerId="ADAL" clId="{0836DD66-7749-4572-A27A-D658A1730F2F}" dt="2024-09-08T23:13:31.968" v="11616" actId="1076"/>
          <ac:spMkLst>
            <pc:docMk/>
            <pc:sldMk cId="3037327541" sldId="293"/>
            <ac:spMk id="9" creationId="{3720DFF2-896A-D7AA-064C-BE835CA5748F}"/>
          </ac:spMkLst>
        </pc:spChg>
      </pc:sldChg>
      <pc:sldChg chg="modSp add del mod">
        <pc:chgData name="Luis Alejandro Baena Marin" userId="6d1063a4-3971-40e6-a3b0-e849d83c7f24" providerId="ADAL" clId="{0836DD66-7749-4572-A27A-D658A1730F2F}" dt="2024-09-07T05:15:33.887" v="4367" actId="2696"/>
        <pc:sldMkLst>
          <pc:docMk/>
          <pc:sldMk cId="1999280935" sldId="294"/>
        </pc:sldMkLst>
        <pc:spChg chg="mod">
          <ac:chgData name="Luis Alejandro Baena Marin" userId="6d1063a4-3971-40e6-a3b0-e849d83c7f24" providerId="ADAL" clId="{0836DD66-7749-4572-A27A-D658A1730F2F}" dt="2024-09-07T05:11:02.815" v="4347" actId="20577"/>
          <ac:spMkLst>
            <pc:docMk/>
            <pc:sldMk cId="1999280935" sldId="294"/>
            <ac:spMk id="2" creationId="{00000000-0000-0000-0000-000000000000}"/>
          </ac:spMkLst>
        </pc:spChg>
      </pc:sldChg>
      <pc:sldChg chg="addSp delSp modSp add del mod">
        <pc:chgData name="Luis Alejandro Baena Marin" userId="6d1063a4-3971-40e6-a3b0-e849d83c7f24" providerId="ADAL" clId="{0836DD66-7749-4572-A27A-D658A1730F2F}" dt="2024-09-08T21:56:58.241" v="10024" actId="2696"/>
        <pc:sldMkLst>
          <pc:docMk/>
          <pc:sldMk cId="3992157243" sldId="294"/>
        </pc:sldMkLst>
        <pc:spChg chg="add del mod">
          <ac:chgData name="Luis Alejandro Baena Marin" userId="6d1063a4-3971-40e6-a3b0-e849d83c7f24" providerId="ADAL" clId="{0836DD66-7749-4572-A27A-D658A1730F2F}" dt="2024-09-07T05:33:25.630" v="4468"/>
          <ac:spMkLst>
            <pc:docMk/>
            <pc:sldMk cId="3992157243" sldId="294"/>
            <ac:spMk id="2" creationId="{00000000-0000-0000-0000-000000000000}"/>
          </ac:spMkLst>
        </pc:spChg>
        <pc:spChg chg="add del">
          <ac:chgData name="Luis Alejandro Baena Marin" userId="6d1063a4-3971-40e6-a3b0-e849d83c7f24" providerId="ADAL" clId="{0836DD66-7749-4572-A27A-D658A1730F2F}" dt="2024-09-07T05:33:02.629" v="4465" actId="22"/>
          <ac:spMkLst>
            <pc:docMk/>
            <pc:sldMk cId="3992157243" sldId="294"/>
            <ac:spMk id="9" creationId="{7605F799-F129-2303-1C7A-BF770D10B053}"/>
          </ac:spMkLst>
        </pc:spChg>
      </pc:sldChg>
      <pc:sldChg chg="delSp modSp add mod">
        <pc:chgData name="Luis Alejandro Baena Marin" userId="6d1063a4-3971-40e6-a3b0-e849d83c7f24" providerId="ADAL" clId="{0836DD66-7749-4572-A27A-D658A1730F2F}" dt="2024-09-07T05:44:12.262" v="5269" actId="1076"/>
        <pc:sldMkLst>
          <pc:docMk/>
          <pc:sldMk cId="232809005" sldId="295"/>
        </pc:sldMkLst>
        <pc:spChg chg="mod">
          <ac:chgData name="Luis Alejandro Baena Marin" userId="6d1063a4-3971-40e6-a3b0-e849d83c7f24" providerId="ADAL" clId="{0836DD66-7749-4572-A27A-D658A1730F2F}" dt="2024-09-07T05:44:12.262" v="5269" actId="1076"/>
          <ac:spMkLst>
            <pc:docMk/>
            <pc:sldMk cId="232809005" sldId="295"/>
            <ac:spMk id="2" creationId="{00000000-0000-0000-0000-000000000000}"/>
          </ac:spMkLst>
        </pc:spChg>
        <pc:spChg chg="del">
          <ac:chgData name="Luis Alejandro Baena Marin" userId="6d1063a4-3971-40e6-a3b0-e849d83c7f24" providerId="ADAL" clId="{0836DD66-7749-4572-A27A-D658A1730F2F}" dt="2024-09-07T05:38:14.298" v="4493" actId="478"/>
          <ac:spMkLst>
            <pc:docMk/>
            <pc:sldMk cId="232809005" sldId="295"/>
            <ac:spMk id="10" creationId="{7F595B28-5349-0CC9-695C-63FB5C9A9A2C}"/>
          </ac:spMkLst>
        </pc:spChg>
        <pc:graphicFrameChg chg="del">
          <ac:chgData name="Luis Alejandro Baena Marin" userId="6d1063a4-3971-40e6-a3b0-e849d83c7f24" providerId="ADAL" clId="{0836DD66-7749-4572-A27A-D658A1730F2F}" dt="2024-09-07T05:38:12.673" v="4492" actId="478"/>
          <ac:graphicFrameMkLst>
            <pc:docMk/>
            <pc:sldMk cId="232809005" sldId="295"/>
            <ac:graphicFrameMk id="9" creationId="{4E5EB8E4-8CA3-9273-888B-6B78014C28C3}"/>
          </ac:graphicFrameMkLst>
        </pc:graphicFrameChg>
        <pc:picChg chg="del">
          <ac:chgData name="Luis Alejandro Baena Marin" userId="6d1063a4-3971-40e6-a3b0-e849d83c7f24" providerId="ADAL" clId="{0836DD66-7749-4572-A27A-D658A1730F2F}" dt="2024-09-07T05:38:12.673" v="4492" actId="478"/>
          <ac:picMkLst>
            <pc:docMk/>
            <pc:sldMk cId="232809005" sldId="295"/>
            <ac:picMk id="11" creationId="{40C8170E-2FF8-0F48-896F-FD9E42682498}"/>
          </ac:picMkLst>
        </pc:picChg>
        <pc:picChg chg="del">
          <ac:chgData name="Luis Alejandro Baena Marin" userId="6d1063a4-3971-40e6-a3b0-e849d83c7f24" providerId="ADAL" clId="{0836DD66-7749-4572-A27A-D658A1730F2F}" dt="2024-09-07T05:38:12.673" v="4492" actId="478"/>
          <ac:picMkLst>
            <pc:docMk/>
            <pc:sldMk cId="232809005" sldId="295"/>
            <ac:picMk id="12" creationId="{6D9A63F2-6DC3-8011-DE31-F22D346DD996}"/>
          </ac:picMkLst>
        </pc:picChg>
        <pc:picChg chg="del">
          <ac:chgData name="Luis Alejandro Baena Marin" userId="6d1063a4-3971-40e6-a3b0-e849d83c7f24" providerId="ADAL" clId="{0836DD66-7749-4572-A27A-D658A1730F2F}" dt="2024-09-07T05:38:12.673" v="4492" actId="478"/>
          <ac:picMkLst>
            <pc:docMk/>
            <pc:sldMk cId="232809005" sldId="295"/>
            <ac:picMk id="13" creationId="{099FCFFC-5CD5-597A-1DE8-F4481CAA8A48}"/>
          </ac:picMkLst>
        </pc:picChg>
        <pc:picChg chg="del">
          <ac:chgData name="Luis Alejandro Baena Marin" userId="6d1063a4-3971-40e6-a3b0-e849d83c7f24" providerId="ADAL" clId="{0836DD66-7749-4572-A27A-D658A1730F2F}" dt="2024-09-07T05:38:12.673" v="4492" actId="478"/>
          <ac:picMkLst>
            <pc:docMk/>
            <pc:sldMk cId="232809005" sldId="295"/>
            <ac:picMk id="7170" creationId="{485732F5-FFA9-4B23-820C-CB6CACE50787}"/>
          </ac:picMkLst>
        </pc:picChg>
      </pc:sldChg>
      <pc:sldChg chg="modSp add mod">
        <pc:chgData name="Luis Alejandro Baena Marin" userId="6d1063a4-3971-40e6-a3b0-e849d83c7f24" providerId="ADAL" clId="{0836DD66-7749-4572-A27A-D658A1730F2F}" dt="2024-09-07T05:50:52.676" v="5539" actId="1076"/>
        <pc:sldMkLst>
          <pc:docMk/>
          <pc:sldMk cId="2970516055" sldId="296"/>
        </pc:sldMkLst>
        <pc:spChg chg="mod">
          <ac:chgData name="Luis Alejandro Baena Marin" userId="6d1063a4-3971-40e6-a3b0-e849d83c7f24" providerId="ADAL" clId="{0836DD66-7749-4572-A27A-D658A1730F2F}" dt="2024-09-07T05:50:52.676" v="5539" actId="1076"/>
          <ac:spMkLst>
            <pc:docMk/>
            <pc:sldMk cId="2970516055" sldId="296"/>
            <ac:spMk id="6" creationId="{00000000-0000-0000-0000-000000000000}"/>
          </ac:spMkLst>
        </pc:spChg>
        <pc:spChg chg="mod">
          <ac:chgData name="Luis Alejandro Baena Marin" userId="6d1063a4-3971-40e6-a3b0-e849d83c7f24" providerId="ADAL" clId="{0836DD66-7749-4572-A27A-D658A1730F2F}" dt="2024-09-07T05:49:48.447" v="5517" actId="1076"/>
          <ac:spMkLst>
            <pc:docMk/>
            <pc:sldMk cId="2970516055" sldId="296"/>
            <ac:spMk id="8" creationId="{765BBB77-5E79-3099-A90A-B41E7F39DC34}"/>
          </ac:spMkLst>
        </pc:spChg>
        <pc:spChg chg="mod">
          <ac:chgData name="Luis Alejandro Baena Marin" userId="6d1063a4-3971-40e6-a3b0-e849d83c7f24" providerId="ADAL" clId="{0836DD66-7749-4572-A27A-D658A1730F2F}" dt="2024-09-07T05:50:09.636" v="5521" actId="20577"/>
          <ac:spMkLst>
            <pc:docMk/>
            <pc:sldMk cId="2970516055" sldId="296"/>
            <ac:spMk id="9" creationId="{BD326CA5-97AD-FDB8-E7E5-8D55106A380C}"/>
          </ac:spMkLst>
        </pc:spChg>
        <pc:picChg chg="mod">
          <ac:chgData name="Luis Alejandro Baena Marin" userId="6d1063a4-3971-40e6-a3b0-e849d83c7f24" providerId="ADAL" clId="{0836DD66-7749-4572-A27A-D658A1730F2F}" dt="2024-09-07T05:50:04.316" v="5520" actId="1076"/>
          <ac:picMkLst>
            <pc:docMk/>
            <pc:sldMk cId="2970516055" sldId="296"/>
            <ac:picMk id="8194" creationId="{9F24E3A7-E608-272F-DB3C-1CAB6D483414}"/>
          </ac:picMkLst>
        </pc:picChg>
      </pc:sldChg>
      <pc:sldChg chg="addSp delSp modSp add mod ord">
        <pc:chgData name="Luis Alejandro Baena Marin" userId="6d1063a4-3971-40e6-a3b0-e849d83c7f24" providerId="ADAL" clId="{0836DD66-7749-4572-A27A-D658A1730F2F}" dt="2024-09-07T19:29:23.348" v="8395" actId="1076"/>
        <pc:sldMkLst>
          <pc:docMk/>
          <pc:sldMk cId="4174349959" sldId="297"/>
        </pc:sldMkLst>
        <pc:spChg chg="del">
          <ac:chgData name="Luis Alejandro Baena Marin" userId="6d1063a4-3971-40e6-a3b0-e849d83c7f24" providerId="ADAL" clId="{0836DD66-7749-4572-A27A-D658A1730F2F}" dt="2024-09-07T06:06:34.303" v="5674" actId="478"/>
          <ac:spMkLst>
            <pc:docMk/>
            <pc:sldMk cId="4174349959" sldId="297"/>
            <ac:spMk id="2" creationId="{00000000-0000-0000-0000-000000000000}"/>
          </ac:spMkLst>
        </pc:spChg>
        <pc:spChg chg="mod">
          <ac:chgData name="Luis Alejandro Baena Marin" userId="6d1063a4-3971-40e6-a3b0-e849d83c7f24" providerId="ADAL" clId="{0836DD66-7749-4572-A27A-D658A1730F2F}" dt="2024-09-07T19:29:17.536" v="8393" actId="1076"/>
          <ac:spMkLst>
            <pc:docMk/>
            <pc:sldMk cId="4174349959" sldId="297"/>
            <ac:spMk id="6" creationId="{00000000-0000-0000-0000-000000000000}"/>
          </ac:spMkLst>
        </pc:spChg>
        <pc:graphicFrameChg chg="del">
          <ac:chgData name="Luis Alejandro Baena Marin" userId="6d1063a4-3971-40e6-a3b0-e849d83c7f24" providerId="ADAL" clId="{0836DD66-7749-4572-A27A-D658A1730F2F}" dt="2024-09-07T06:20:52.181" v="5691" actId="478"/>
          <ac:graphicFrameMkLst>
            <pc:docMk/>
            <pc:sldMk cId="4174349959" sldId="297"/>
            <ac:graphicFrameMk id="9" creationId="{4E5EB8E4-8CA3-9273-888B-6B78014C28C3}"/>
          </ac:graphicFrameMkLst>
        </pc:graphicFrameChg>
        <pc:picChg chg="add del mod">
          <ac:chgData name="Luis Alejandro Baena Marin" userId="6d1063a4-3971-40e6-a3b0-e849d83c7f24" providerId="ADAL" clId="{0836DD66-7749-4572-A27A-D658A1730F2F}" dt="2024-09-07T19:29:02.150" v="8386" actId="478"/>
          <ac:picMkLst>
            <pc:docMk/>
            <pc:sldMk cId="4174349959" sldId="297"/>
            <ac:picMk id="4" creationId="{D0ADD5E4-7B83-3717-5761-0E667E1D766C}"/>
          </ac:picMkLst>
        </pc:picChg>
        <pc:picChg chg="add mod">
          <ac:chgData name="Luis Alejandro Baena Marin" userId="6d1063a4-3971-40e6-a3b0-e849d83c7f24" providerId="ADAL" clId="{0836DD66-7749-4572-A27A-D658A1730F2F}" dt="2024-09-07T19:29:23.348" v="8395" actId="1076"/>
          <ac:picMkLst>
            <pc:docMk/>
            <pc:sldMk cId="4174349959" sldId="297"/>
            <ac:picMk id="8" creationId="{BB99D302-A137-10A1-C468-BC90944A4B23}"/>
          </ac:picMkLst>
        </pc:picChg>
        <pc:picChg chg="del">
          <ac:chgData name="Luis Alejandro Baena Marin" userId="6d1063a4-3971-40e6-a3b0-e849d83c7f24" providerId="ADAL" clId="{0836DD66-7749-4572-A27A-D658A1730F2F}" dt="2024-09-07T06:20:52.181" v="5691" actId="478"/>
          <ac:picMkLst>
            <pc:docMk/>
            <pc:sldMk cId="4174349959" sldId="297"/>
            <ac:picMk id="11" creationId="{40C8170E-2FF8-0F48-896F-FD9E42682498}"/>
          </ac:picMkLst>
        </pc:picChg>
        <pc:picChg chg="del">
          <ac:chgData name="Luis Alejandro Baena Marin" userId="6d1063a4-3971-40e6-a3b0-e849d83c7f24" providerId="ADAL" clId="{0836DD66-7749-4572-A27A-D658A1730F2F}" dt="2024-09-07T06:20:52.181" v="5691" actId="478"/>
          <ac:picMkLst>
            <pc:docMk/>
            <pc:sldMk cId="4174349959" sldId="297"/>
            <ac:picMk id="12" creationId="{6D9A63F2-6DC3-8011-DE31-F22D346DD996}"/>
          </ac:picMkLst>
        </pc:picChg>
        <pc:picChg chg="del">
          <ac:chgData name="Luis Alejandro Baena Marin" userId="6d1063a4-3971-40e6-a3b0-e849d83c7f24" providerId="ADAL" clId="{0836DD66-7749-4572-A27A-D658A1730F2F}" dt="2024-09-07T06:20:52.181" v="5691" actId="478"/>
          <ac:picMkLst>
            <pc:docMk/>
            <pc:sldMk cId="4174349959" sldId="297"/>
            <ac:picMk id="13" creationId="{099FCFFC-5CD5-597A-1DE8-F4481CAA8A48}"/>
          </ac:picMkLst>
        </pc:picChg>
        <pc:picChg chg="del">
          <ac:chgData name="Luis Alejandro Baena Marin" userId="6d1063a4-3971-40e6-a3b0-e849d83c7f24" providerId="ADAL" clId="{0836DD66-7749-4572-A27A-D658A1730F2F}" dt="2024-09-07T06:20:52.181" v="5691" actId="478"/>
          <ac:picMkLst>
            <pc:docMk/>
            <pc:sldMk cId="4174349959" sldId="297"/>
            <ac:picMk id="7170" creationId="{485732F5-FFA9-4B23-820C-CB6CACE50787}"/>
          </ac:picMkLst>
        </pc:picChg>
      </pc:sldChg>
      <pc:sldChg chg="addSp delSp modSp add mod ord">
        <pc:chgData name="Luis Alejandro Baena Marin" userId="6d1063a4-3971-40e6-a3b0-e849d83c7f24" providerId="ADAL" clId="{0836DD66-7749-4572-A27A-D658A1730F2F}" dt="2024-09-08T23:15:05.625" v="11655" actId="20577"/>
        <pc:sldMkLst>
          <pc:docMk/>
          <pc:sldMk cId="916808271" sldId="298"/>
        </pc:sldMkLst>
        <pc:spChg chg="add mod">
          <ac:chgData name="Luis Alejandro Baena Marin" userId="6d1063a4-3971-40e6-a3b0-e849d83c7f24" providerId="ADAL" clId="{0836DD66-7749-4572-A27A-D658A1730F2F}" dt="2024-09-08T23:15:05.625" v="11655" actId="20577"/>
          <ac:spMkLst>
            <pc:docMk/>
            <pc:sldMk cId="916808271" sldId="298"/>
            <ac:spMk id="2" creationId="{AD3EC043-17D6-0B5D-53F0-F7170294AD85}"/>
          </ac:spMkLst>
        </pc:spChg>
        <pc:spChg chg="del mod">
          <ac:chgData name="Luis Alejandro Baena Marin" userId="6d1063a4-3971-40e6-a3b0-e849d83c7f24" providerId="ADAL" clId="{0836DD66-7749-4572-A27A-D658A1730F2F}" dt="2024-09-07T15:51:22.499" v="6345" actId="478"/>
          <ac:spMkLst>
            <pc:docMk/>
            <pc:sldMk cId="916808271" sldId="298"/>
            <ac:spMk id="3" creationId="{00000000-0000-0000-0000-000000000000}"/>
          </ac:spMkLst>
        </pc:spChg>
        <pc:spChg chg="mod">
          <ac:chgData name="Luis Alejandro Baena Marin" userId="6d1063a4-3971-40e6-a3b0-e849d83c7f24" providerId="ADAL" clId="{0836DD66-7749-4572-A27A-D658A1730F2F}" dt="2024-09-07T16:52:19.791" v="7724" actId="1076"/>
          <ac:spMkLst>
            <pc:docMk/>
            <pc:sldMk cId="916808271" sldId="298"/>
            <ac:spMk id="6" creationId="{00000000-0000-0000-0000-000000000000}"/>
          </ac:spMkLst>
        </pc:spChg>
        <pc:spChg chg="del">
          <ac:chgData name="Luis Alejandro Baena Marin" userId="6d1063a4-3971-40e6-a3b0-e849d83c7f24" providerId="ADAL" clId="{0836DD66-7749-4572-A27A-D658A1730F2F}" dt="2024-09-07T15:51:19.869" v="6343" actId="478"/>
          <ac:spMkLst>
            <pc:docMk/>
            <pc:sldMk cId="916808271" sldId="298"/>
            <ac:spMk id="7" creationId="{00000000-0000-0000-0000-000000000000}"/>
          </ac:spMkLst>
        </pc:spChg>
        <pc:spChg chg="add del">
          <ac:chgData name="Luis Alejandro Baena Marin" userId="6d1063a4-3971-40e6-a3b0-e849d83c7f24" providerId="ADAL" clId="{0836DD66-7749-4572-A27A-D658A1730F2F}" dt="2024-09-07T16:08:01.078" v="6781" actId="478"/>
          <ac:spMkLst>
            <pc:docMk/>
            <pc:sldMk cId="916808271" sldId="298"/>
            <ac:spMk id="9" creationId="{CB7EE33E-5225-3432-A6AC-BA514C0ED24C}"/>
          </ac:spMkLst>
        </pc:spChg>
        <pc:spChg chg="del mod">
          <ac:chgData name="Luis Alejandro Baena Marin" userId="6d1063a4-3971-40e6-a3b0-e849d83c7f24" providerId="ADAL" clId="{0836DD66-7749-4572-A27A-D658A1730F2F}" dt="2024-09-07T15:50:54.703" v="6315" actId="478"/>
          <ac:spMkLst>
            <pc:docMk/>
            <pc:sldMk cId="916808271" sldId="298"/>
            <ac:spMk id="10" creationId="{F789D91F-5964-DCE1-4FE2-CB7A0E733F3A}"/>
          </ac:spMkLst>
        </pc:spChg>
        <pc:spChg chg="add del">
          <ac:chgData name="Luis Alejandro Baena Marin" userId="6d1063a4-3971-40e6-a3b0-e849d83c7f24" providerId="ADAL" clId="{0836DD66-7749-4572-A27A-D658A1730F2F}" dt="2024-09-07T16:08:15.550" v="6785" actId="478"/>
          <ac:spMkLst>
            <pc:docMk/>
            <pc:sldMk cId="916808271" sldId="298"/>
            <ac:spMk id="12" creationId="{F9FC47E2-156F-5F0E-CFF9-A034557E46BD}"/>
          </ac:spMkLst>
        </pc:spChg>
      </pc:sldChg>
      <pc:sldChg chg="addSp delSp modSp add mod">
        <pc:chgData name="Luis Alejandro Baena Marin" userId="6d1063a4-3971-40e6-a3b0-e849d83c7f24" providerId="ADAL" clId="{0836DD66-7749-4572-A27A-D658A1730F2F}" dt="2024-09-07T15:55:46.082" v="6477" actId="20577"/>
        <pc:sldMkLst>
          <pc:docMk/>
          <pc:sldMk cId="2903359678" sldId="299"/>
        </pc:sldMkLst>
        <pc:spChg chg="mod">
          <ac:chgData name="Luis Alejandro Baena Marin" userId="6d1063a4-3971-40e6-a3b0-e849d83c7f24" providerId="ADAL" clId="{0836DD66-7749-4572-A27A-D658A1730F2F}" dt="2024-09-07T15:55:46.082" v="6477" actId="20577"/>
          <ac:spMkLst>
            <pc:docMk/>
            <pc:sldMk cId="2903359678" sldId="299"/>
            <ac:spMk id="10" creationId="{F789D91F-5964-DCE1-4FE2-CB7A0E733F3A}"/>
          </ac:spMkLst>
        </pc:spChg>
        <pc:picChg chg="add del mod">
          <ac:chgData name="Luis Alejandro Baena Marin" userId="6d1063a4-3971-40e6-a3b0-e849d83c7f24" providerId="ADAL" clId="{0836DD66-7749-4572-A27A-D658A1730F2F}" dt="2024-09-07T15:40:11.152" v="6283" actId="478"/>
          <ac:picMkLst>
            <pc:docMk/>
            <pc:sldMk cId="2903359678" sldId="299"/>
            <ac:picMk id="2" creationId="{49B1ED06-F4F3-FBA3-768D-0473957B42DF}"/>
          </ac:picMkLst>
        </pc:picChg>
        <pc:picChg chg="add del mod">
          <ac:chgData name="Luis Alejandro Baena Marin" userId="6d1063a4-3971-40e6-a3b0-e849d83c7f24" providerId="ADAL" clId="{0836DD66-7749-4572-A27A-D658A1730F2F}" dt="2024-09-07T15:36:53.660" v="6051" actId="478"/>
          <ac:picMkLst>
            <pc:docMk/>
            <pc:sldMk cId="2903359678" sldId="299"/>
            <ac:picMk id="9" creationId="{455FF4F2-C9DB-6841-F300-F88F58958B30}"/>
          </ac:picMkLst>
        </pc:picChg>
        <pc:picChg chg="add del mod">
          <ac:chgData name="Luis Alejandro Baena Marin" userId="6d1063a4-3971-40e6-a3b0-e849d83c7f24" providerId="ADAL" clId="{0836DD66-7749-4572-A27A-D658A1730F2F}" dt="2024-09-07T15:37:39.672" v="6066" actId="478"/>
          <ac:picMkLst>
            <pc:docMk/>
            <pc:sldMk cId="2903359678" sldId="299"/>
            <ac:picMk id="11" creationId="{8F1861E8-1DC3-10A8-D3A9-035645AE4DBF}"/>
          </ac:picMkLst>
        </pc:picChg>
        <pc:picChg chg="del">
          <ac:chgData name="Luis Alejandro Baena Marin" userId="6d1063a4-3971-40e6-a3b0-e849d83c7f24" providerId="ADAL" clId="{0836DD66-7749-4572-A27A-D658A1730F2F}" dt="2024-09-07T15:31:56.903" v="5785" actId="478"/>
          <ac:picMkLst>
            <pc:docMk/>
            <pc:sldMk cId="2903359678" sldId="299"/>
            <ac:picMk id="13" creationId="{2AAAAE15-1FC1-E2AA-E5E8-B7BE0E529FC7}"/>
          </ac:picMkLst>
        </pc:picChg>
        <pc:picChg chg="add mod modCrop">
          <ac:chgData name="Luis Alejandro Baena Marin" userId="6d1063a4-3971-40e6-a3b0-e849d83c7f24" providerId="ADAL" clId="{0836DD66-7749-4572-A27A-D658A1730F2F}" dt="2024-09-07T15:55:26.600" v="6437" actId="1076"/>
          <ac:picMkLst>
            <pc:docMk/>
            <pc:sldMk cId="2903359678" sldId="299"/>
            <ac:picMk id="14" creationId="{1003E89F-046B-2AD6-7E29-09ECB34438C7}"/>
          </ac:picMkLst>
        </pc:picChg>
        <pc:picChg chg="add del mod">
          <ac:chgData name="Luis Alejandro Baena Marin" userId="6d1063a4-3971-40e6-a3b0-e849d83c7f24" providerId="ADAL" clId="{0836DD66-7749-4572-A27A-D658A1730F2F}" dt="2024-09-07T15:36:32.361" v="6037" actId="478"/>
          <ac:picMkLst>
            <pc:docMk/>
            <pc:sldMk cId="2903359678" sldId="299"/>
            <ac:picMk id="1026" creationId="{036B0D16-827A-393E-EB43-8D63517FC60A}"/>
          </ac:picMkLst>
        </pc:picChg>
      </pc:sldChg>
      <pc:sldChg chg="modSp add del mod">
        <pc:chgData name="Luis Alejandro Baena Marin" userId="6d1063a4-3971-40e6-a3b0-e849d83c7f24" providerId="ADAL" clId="{0836DD66-7749-4572-A27A-D658A1730F2F}" dt="2024-09-07T18:02:49.766" v="7899" actId="2696"/>
        <pc:sldMkLst>
          <pc:docMk/>
          <pc:sldMk cId="990543101" sldId="300"/>
        </pc:sldMkLst>
        <pc:spChg chg="mod">
          <ac:chgData name="Luis Alejandro Baena Marin" userId="6d1063a4-3971-40e6-a3b0-e849d83c7f24" providerId="ADAL" clId="{0836DD66-7749-4572-A27A-D658A1730F2F}" dt="2024-09-07T16:39:52.570" v="7532" actId="14100"/>
          <ac:spMkLst>
            <pc:docMk/>
            <pc:sldMk cId="990543101" sldId="300"/>
            <ac:spMk id="2" creationId="{AD3EC043-17D6-0B5D-53F0-F7170294AD85}"/>
          </ac:spMkLst>
        </pc:spChg>
        <pc:spChg chg="mod">
          <ac:chgData name="Luis Alejandro Baena Marin" userId="6d1063a4-3971-40e6-a3b0-e849d83c7f24" providerId="ADAL" clId="{0836DD66-7749-4572-A27A-D658A1730F2F}" dt="2024-09-07T16:39:48.082" v="7531" actId="1035"/>
          <ac:spMkLst>
            <pc:docMk/>
            <pc:sldMk cId="990543101" sldId="300"/>
            <ac:spMk id="6" creationId="{00000000-0000-0000-0000-000000000000}"/>
          </ac:spMkLst>
        </pc:spChg>
      </pc:sldChg>
      <pc:sldChg chg="add del">
        <pc:chgData name="Luis Alejandro Baena Marin" userId="6d1063a4-3971-40e6-a3b0-e849d83c7f24" providerId="ADAL" clId="{0836DD66-7749-4572-A27A-D658A1730F2F}" dt="2024-09-07T18:02:49.766" v="7899" actId="2696"/>
        <pc:sldMkLst>
          <pc:docMk/>
          <pc:sldMk cId="1237255580" sldId="301"/>
        </pc:sldMkLst>
      </pc:sldChg>
      <pc:sldChg chg="modSp add mod">
        <pc:chgData name="Luis Alejandro Baena Marin" userId="6d1063a4-3971-40e6-a3b0-e849d83c7f24" providerId="ADAL" clId="{0836DD66-7749-4572-A27A-D658A1730F2F}" dt="2024-09-08T23:17:31.002" v="11700" actId="20577"/>
        <pc:sldMkLst>
          <pc:docMk/>
          <pc:sldMk cId="2370975169" sldId="302"/>
        </pc:sldMkLst>
        <pc:spChg chg="mod">
          <ac:chgData name="Luis Alejandro Baena Marin" userId="6d1063a4-3971-40e6-a3b0-e849d83c7f24" providerId="ADAL" clId="{0836DD66-7749-4572-A27A-D658A1730F2F}" dt="2024-09-08T23:17:31.002" v="11700" actId="20577"/>
          <ac:spMkLst>
            <pc:docMk/>
            <pc:sldMk cId="2370975169" sldId="302"/>
            <ac:spMk id="2" creationId="{AD3EC043-17D6-0B5D-53F0-F7170294AD85}"/>
          </ac:spMkLst>
        </pc:spChg>
      </pc:sldChg>
      <pc:sldChg chg="addSp delSp modSp add mod">
        <pc:chgData name="Luis Alejandro Baena Marin" userId="6d1063a4-3971-40e6-a3b0-e849d83c7f24" providerId="ADAL" clId="{0836DD66-7749-4572-A27A-D658A1730F2F}" dt="2024-09-07T20:55:54.476" v="9437"/>
        <pc:sldMkLst>
          <pc:docMk/>
          <pc:sldMk cId="315445383" sldId="303"/>
        </pc:sldMkLst>
        <pc:spChg chg="mod">
          <ac:chgData name="Luis Alejandro Baena Marin" userId="6d1063a4-3971-40e6-a3b0-e849d83c7f24" providerId="ADAL" clId="{0836DD66-7749-4572-A27A-D658A1730F2F}" dt="2024-09-07T18:01:42.551" v="7893" actId="113"/>
          <ac:spMkLst>
            <pc:docMk/>
            <pc:sldMk cId="315445383" sldId="303"/>
            <ac:spMk id="2" creationId="{AD3EC043-17D6-0B5D-53F0-F7170294AD85}"/>
          </ac:spMkLst>
        </pc:spChg>
        <pc:spChg chg="add mod">
          <ac:chgData name="Luis Alejandro Baena Marin" userId="6d1063a4-3971-40e6-a3b0-e849d83c7f24" providerId="ADAL" clId="{0836DD66-7749-4572-A27A-D658A1730F2F}" dt="2024-09-07T20:55:54.476" v="9437"/>
          <ac:spMkLst>
            <pc:docMk/>
            <pc:sldMk cId="315445383" sldId="303"/>
            <ac:spMk id="3" creationId="{64C0E528-16FB-C1AA-DF65-BD8D987B0494}"/>
          </ac:spMkLst>
        </pc:spChg>
        <pc:spChg chg="add del">
          <ac:chgData name="Luis Alejandro Baena Marin" userId="6d1063a4-3971-40e6-a3b0-e849d83c7f24" providerId="ADAL" clId="{0836DD66-7749-4572-A27A-D658A1730F2F}" dt="2024-09-07T17:58:45.551" v="7816" actId="478"/>
          <ac:spMkLst>
            <pc:docMk/>
            <pc:sldMk cId="315445383" sldId="303"/>
            <ac:spMk id="6" creationId="{00000000-0000-0000-0000-000000000000}"/>
          </ac:spMkLst>
        </pc:spChg>
      </pc:sldChg>
      <pc:sldChg chg="add del">
        <pc:chgData name="Luis Alejandro Baena Marin" userId="6d1063a4-3971-40e6-a3b0-e849d83c7f24" providerId="ADAL" clId="{0836DD66-7749-4572-A27A-D658A1730F2F}" dt="2024-09-07T16:54:46.198" v="7790" actId="2696"/>
        <pc:sldMkLst>
          <pc:docMk/>
          <pc:sldMk cId="2948544894" sldId="303"/>
        </pc:sldMkLst>
      </pc:sldChg>
      <pc:sldChg chg="addSp delSp modSp add mod">
        <pc:chgData name="Luis Alejandro Baena Marin" userId="6d1063a4-3971-40e6-a3b0-e849d83c7f24" providerId="ADAL" clId="{0836DD66-7749-4572-A27A-D658A1730F2F}" dt="2024-09-07T20:55:34.262" v="9434" actId="1076"/>
        <pc:sldMkLst>
          <pc:docMk/>
          <pc:sldMk cId="838635906" sldId="304"/>
        </pc:sldMkLst>
        <pc:spChg chg="mod">
          <ac:chgData name="Luis Alejandro Baena Marin" userId="6d1063a4-3971-40e6-a3b0-e849d83c7f24" providerId="ADAL" clId="{0836DD66-7749-4572-A27A-D658A1730F2F}" dt="2024-09-07T20:55:28.687" v="9431" actId="1076"/>
          <ac:spMkLst>
            <pc:docMk/>
            <pc:sldMk cId="838635906" sldId="304"/>
            <ac:spMk id="2" creationId="{AD3EC043-17D6-0B5D-53F0-F7170294AD85}"/>
          </ac:spMkLst>
        </pc:spChg>
        <pc:spChg chg="del">
          <ac:chgData name="Luis Alejandro Baena Marin" userId="6d1063a4-3971-40e6-a3b0-e849d83c7f24" providerId="ADAL" clId="{0836DD66-7749-4572-A27A-D658A1730F2F}" dt="2024-09-07T18:00:18.858" v="7863" actId="478"/>
          <ac:spMkLst>
            <pc:docMk/>
            <pc:sldMk cId="838635906" sldId="304"/>
            <ac:spMk id="3" creationId="{64C0E528-16FB-C1AA-DF65-BD8D987B0494}"/>
          </ac:spMkLst>
        </pc:spChg>
        <pc:spChg chg="mod">
          <ac:chgData name="Luis Alejandro Baena Marin" userId="6d1063a4-3971-40e6-a3b0-e849d83c7f24" providerId="ADAL" clId="{0836DD66-7749-4572-A27A-D658A1730F2F}" dt="2024-09-07T20:55:34.262" v="9434" actId="1076"/>
          <ac:spMkLst>
            <pc:docMk/>
            <pc:sldMk cId="838635906" sldId="304"/>
            <ac:spMk id="4" creationId="{00000000-0000-0000-0000-000000000000}"/>
          </ac:spMkLst>
        </pc:spChg>
        <pc:spChg chg="mod">
          <ac:chgData name="Luis Alejandro Baena Marin" userId="6d1063a4-3971-40e6-a3b0-e849d83c7f24" providerId="ADAL" clId="{0836DD66-7749-4572-A27A-D658A1730F2F}" dt="2024-09-07T20:55:24.044" v="9429" actId="1076"/>
          <ac:spMkLst>
            <pc:docMk/>
            <pc:sldMk cId="838635906" sldId="304"/>
            <ac:spMk id="6" creationId="{00000000-0000-0000-0000-000000000000}"/>
          </ac:spMkLst>
        </pc:spChg>
        <pc:spChg chg="add mod">
          <ac:chgData name="Luis Alejandro Baena Marin" userId="6d1063a4-3971-40e6-a3b0-e849d83c7f24" providerId="ADAL" clId="{0836DD66-7749-4572-A27A-D658A1730F2F}" dt="2024-09-07T20:55:32.355" v="9433"/>
          <ac:spMkLst>
            <pc:docMk/>
            <pc:sldMk cId="838635906" sldId="304"/>
            <ac:spMk id="7" creationId="{61A2F0F9-B574-4367-9E7E-6F8B1B5E798D}"/>
          </ac:spMkLst>
        </pc:spChg>
      </pc:sldChg>
      <pc:sldChg chg="modSp add mod">
        <pc:chgData name="Luis Alejandro Baena Marin" userId="6d1063a4-3971-40e6-a3b0-e849d83c7f24" providerId="ADAL" clId="{0836DD66-7749-4572-A27A-D658A1730F2F}" dt="2024-09-08T23:19:55.305" v="11719" actId="20577"/>
        <pc:sldMkLst>
          <pc:docMk/>
          <pc:sldMk cId="85126472" sldId="305"/>
        </pc:sldMkLst>
        <pc:spChg chg="mod">
          <ac:chgData name="Luis Alejandro Baena Marin" userId="6d1063a4-3971-40e6-a3b0-e849d83c7f24" providerId="ADAL" clId="{0836DD66-7749-4572-A27A-D658A1730F2F}" dt="2024-09-08T23:19:55.305" v="11719" actId="20577"/>
          <ac:spMkLst>
            <pc:docMk/>
            <pc:sldMk cId="85126472" sldId="305"/>
            <ac:spMk id="2" creationId="{00000000-0000-0000-0000-000000000000}"/>
          </ac:spMkLst>
        </pc:spChg>
      </pc:sldChg>
      <pc:sldChg chg="addSp delSp modSp add mod">
        <pc:chgData name="Luis Alejandro Baena Marin" userId="6d1063a4-3971-40e6-a3b0-e849d83c7f24" providerId="ADAL" clId="{0836DD66-7749-4572-A27A-D658A1730F2F}" dt="2024-09-07T18:57:38.508" v="8188" actId="14100"/>
        <pc:sldMkLst>
          <pc:docMk/>
          <pc:sldMk cId="2641495463" sldId="306"/>
        </pc:sldMkLst>
        <pc:spChg chg="mod">
          <ac:chgData name="Luis Alejandro Baena Marin" userId="6d1063a4-3971-40e6-a3b0-e849d83c7f24" providerId="ADAL" clId="{0836DD66-7749-4572-A27A-D658A1730F2F}" dt="2024-09-07T18:49:30.136" v="8138" actId="20577"/>
          <ac:spMkLst>
            <pc:docMk/>
            <pc:sldMk cId="2641495463" sldId="306"/>
            <ac:spMk id="6" creationId="{00000000-0000-0000-0000-000000000000}"/>
          </ac:spMkLst>
        </pc:spChg>
        <pc:picChg chg="del">
          <ac:chgData name="Luis Alejandro Baena Marin" userId="6d1063a4-3971-40e6-a3b0-e849d83c7f24" providerId="ADAL" clId="{0836DD66-7749-4572-A27A-D658A1730F2F}" dt="2024-09-07T18:46:40.444" v="8092" actId="478"/>
          <ac:picMkLst>
            <pc:docMk/>
            <pc:sldMk cId="2641495463" sldId="306"/>
            <ac:picMk id="3" creationId="{C46FAED1-2566-0F70-690F-ACE33DFB0DF8}"/>
          </ac:picMkLst>
        </pc:picChg>
        <pc:picChg chg="add del mod">
          <ac:chgData name="Luis Alejandro Baena Marin" userId="6d1063a4-3971-40e6-a3b0-e849d83c7f24" providerId="ADAL" clId="{0836DD66-7749-4572-A27A-D658A1730F2F}" dt="2024-09-07T18:57:32.156" v="8187" actId="478"/>
          <ac:picMkLst>
            <pc:docMk/>
            <pc:sldMk cId="2641495463" sldId="306"/>
            <ac:picMk id="4" creationId="{B8B0D41D-C070-4B45-CE71-F358F9467A42}"/>
          </ac:picMkLst>
        </pc:picChg>
        <pc:picChg chg="add del">
          <ac:chgData name="Luis Alejandro Baena Marin" userId="6d1063a4-3971-40e6-a3b0-e849d83c7f24" providerId="ADAL" clId="{0836DD66-7749-4572-A27A-D658A1730F2F}" dt="2024-09-07T18:57:23.777" v="8183" actId="22"/>
          <ac:picMkLst>
            <pc:docMk/>
            <pc:sldMk cId="2641495463" sldId="306"/>
            <ac:picMk id="7" creationId="{189158B3-C545-8612-1A0E-39BF8FC5A0A3}"/>
          </ac:picMkLst>
        </pc:picChg>
        <pc:picChg chg="add mod">
          <ac:chgData name="Luis Alejandro Baena Marin" userId="6d1063a4-3971-40e6-a3b0-e849d83c7f24" providerId="ADAL" clId="{0836DD66-7749-4572-A27A-D658A1730F2F}" dt="2024-09-07T18:57:38.508" v="8188" actId="14100"/>
          <ac:picMkLst>
            <pc:docMk/>
            <pc:sldMk cId="2641495463" sldId="306"/>
            <ac:picMk id="9" creationId="{48F2AA9A-4EE0-3F7F-1EDD-17A63D132399}"/>
          </ac:picMkLst>
        </pc:picChg>
      </pc:sldChg>
      <pc:sldChg chg="addSp delSp modSp add mod">
        <pc:chgData name="Luis Alejandro Baena Marin" userId="6d1063a4-3971-40e6-a3b0-e849d83c7f24" providerId="ADAL" clId="{0836DD66-7749-4572-A27A-D658A1730F2F}" dt="2024-09-07T18:58:07.476" v="8192" actId="14100"/>
        <pc:sldMkLst>
          <pc:docMk/>
          <pc:sldMk cId="2071265711" sldId="307"/>
        </pc:sldMkLst>
        <pc:spChg chg="mod">
          <ac:chgData name="Luis Alejandro Baena Marin" userId="6d1063a4-3971-40e6-a3b0-e849d83c7f24" providerId="ADAL" clId="{0836DD66-7749-4572-A27A-D658A1730F2F}" dt="2024-09-07T18:49:33.528" v="8141" actId="20577"/>
          <ac:spMkLst>
            <pc:docMk/>
            <pc:sldMk cId="2071265711" sldId="307"/>
            <ac:spMk id="6" creationId="{00000000-0000-0000-0000-000000000000}"/>
          </ac:spMkLst>
        </pc:spChg>
        <pc:picChg chg="add del mod">
          <ac:chgData name="Luis Alejandro Baena Marin" userId="6d1063a4-3971-40e6-a3b0-e849d83c7f24" providerId="ADAL" clId="{0836DD66-7749-4572-A27A-D658A1730F2F}" dt="2024-09-07T18:58:02.854" v="8191" actId="478"/>
          <ac:picMkLst>
            <pc:docMk/>
            <pc:sldMk cId="2071265711" sldId="307"/>
            <ac:picMk id="3" creationId="{6DDF6CCB-BF39-5D0B-DADB-A1463992AAF0}"/>
          </ac:picMkLst>
        </pc:picChg>
        <pc:picChg chg="del">
          <ac:chgData name="Luis Alejandro Baena Marin" userId="6d1063a4-3971-40e6-a3b0-e849d83c7f24" providerId="ADAL" clId="{0836DD66-7749-4572-A27A-D658A1730F2F}" dt="2024-09-07T18:47:19.731" v="8105" actId="478"/>
          <ac:picMkLst>
            <pc:docMk/>
            <pc:sldMk cId="2071265711" sldId="307"/>
            <ac:picMk id="4" creationId="{B8B0D41D-C070-4B45-CE71-F358F9467A42}"/>
          </ac:picMkLst>
        </pc:picChg>
        <pc:picChg chg="add mod">
          <ac:chgData name="Luis Alejandro Baena Marin" userId="6d1063a4-3971-40e6-a3b0-e849d83c7f24" providerId="ADAL" clId="{0836DD66-7749-4572-A27A-D658A1730F2F}" dt="2024-09-07T18:58:07.476" v="8192" actId="14100"/>
          <ac:picMkLst>
            <pc:docMk/>
            <pc:sldMk cId="2071265711" sldId="307"/>
            <ac:picMk id="7" creationId="{05B6FA73-066D-DBBC-8B01-D9E1144EE3E6}"/>
          </ac:picMkLst>
        </pc:picChg>
      </pc:sldChg>
      <pc:sldChg chg="addSp delSp modSp add mod">
        <pc:chgData name="Luis Alejandro Baena Marin" userId="6d1063a4-3971-40e6-a3b0-e849d83c7f24" providerId="ADAL" clId="{0836DD66-7749-4572-A27A-D658A1730F2F}" dt="2024-09-07T18:49:36.187" v="8144" actId="20577"/>
        <pc:sldMkLst>
          <pc:docMk/>
          <pc:sldMk cId="989859164" sldId="308"/>
        </pc:sldMkLst>
        <pc:spChg chg="mod">
          <ac:chgData name="Luis Alejandro Baena Marin" userId="6d1063a4-3971-40e6-a3b0-e849d83c7f24" providerId="ADAL" clId="{0836DD66-7749-4572-A27A-D658A1730F2F}" dt="2024-09-07T18:49:36.187" v="8144" actId="20577"/>
          <ac:spMkLst>
            <pc:docMk/>
            <pc:sldMk cId="989859164" sldId="308"/>
            <ac:spMk id="6" creationId="{00000000-0000-0000-0000-000000000000}"/>
          </ac:spMkLst>
        </pc:spChg>
        <pc:picChg chg="del">
          <ac:chgData name="Luis Alejandro Baena Marin" userId="6d1063a4-3971-40e6-a3b0-e849d83c7f24" providerId="ADAL" clId="{0836DD66-7749-4572-A27A-D658A1730F2F}" dt="2024-09-07T18:47:43.687" v="8111" actId="478"/>
          <ac:picMkLst>
            <pc:docMk/>
            <pc:sldMk cId="989859164" sldId="308"/>
            <ac:picMk id="3" creationId="{6DDF6CCB-BF39-5D0B-DADB-A1463992AAF0}"/>
          </ac:picMkLst>
        </pc:picChg>
        <pc:picChg chg="add mod">
          <ac:chgData name="Luis Alejandro Baena Marin" userId="6d1063a4-3971-40e6-a3b0-e849d83c7f24" providerId="ADAL" clId="{0836DD66-7749-4572-A27A-D658A1730F2F}" dt="2024-09-07T18:48:01.447" v="8118" actId="1076"/>
          <ac:picMkLst>
            <pc:docMk/>
            <pc:sldMk cId="989859164" sldId="308"/>
            <ac:picMk id="4" creationId="{270C9E5B-74B3-9010-C23B-7FC421C1C8E1}"/>
          </ac:picMkLst>
        </pc:picChg>
      </pc:sldChg>
      <pc:sldChg chg="delSp modSp add mod">
        <pc:chgData name="Luis Alejandro Baena Marin" userId="6d1063a4-3971-40e6-a3b0-e849d83c7f24" providerId="ADAL" clId="{0836DD66-7749-4572-A27A-D658A1730F2F}" dt="2024-09-07T19:07:58.081" v="8380" actId="20577"/>
        <pc:sldMkLst>
          <pc:docMk/>
          <pc:sldMk cId="3739592386" sldId="309"/>
        </pc:sldMkLst>
        <pc:spChg chg="mod">
          <ac:chgData name="Luis Alejandro Baena Marin" userId="6d1063a4-3971-40e6-a3b0-e849d83c7f24" providerId="ADAL" clId="{0836DD66-7749-4572-A27A-D658A1730F2F}" dt="2024-09-07T19:07:58.081" v="8380" actId="20577"/>
          <ac:spMkLst>
            <pc:docMk/>
            <pc:sldMk cId="3739592386" sldId="309"/>
            <ac:spMk id="2" creationId="{00000000-0000-0000-0000-000000000000}"/>
          </ac:spMkLst>
        </pc:spChg>
        <pc:spChg chg="del mod">
          <ac:chgData name="Luis Alejandro Baena Marin" userId="6d1063a4-3971-40e6-a3b0-e849d83c7f24" providerId="ADAL" clId="{0836DD66-7749-4572-A27A-D658A1730F2F}" dt="2024-09-07T19:06:55.074" v="8345" actId="478"/>
          <ac:spMkLst>
            <pc:docMk/>
            <pc:sldMk cId="3739592386" sldId="309"/>
            <ac:spMk id="10" creationId="{7F595B28-5349-0CC9-695C-63FB5C9A9A2C}"/>
          </ac:spMkLst>
        </pc:spChg>
        <pc:graphicFrameChg chg="del">
          <ac:chgData name="Luis Alejandro Baena Marin" userId="6d1063a4-3971-40e6-a3b0-e849d83c7f24" providerId="ADAL" clId="{0836DD66-7749-4572-A27A-D658A1730F2F}" dt="2024-09-07T19:06:51.098" v="8341" actId="478"/>
          <ac:graphicFrameMkLst>
            <pc:docMk/>
            <pc:sldMk cId="3739592386" sldId="309"/>
            <ac:graphicFrameMk id="9" creationId="{4E5EB8E4-8CA3-9273-888B-6B78014C28C3}"/>
          </ac:graphicFrameMkLst>
        </pc:graphicFrameChg>
        <pc:picChg chg="del">
          <ac:chgData name="Luis Alejandro Baena Marin" userId="6d1063a4-3971-40e6-a3b0-e849d83c7f24" providerId="ADAL" clId="{0836DD66-7749-4572-A27A-D658A1730F2F}" dt="2024-09-07T19:06:53.935" v="8343" actId="478"/>
          <ac:picMkLst>
            <pc:docMk/>
            <pc:sldMk cId="3739592386" sldId="309"/>
            <ac:picMk id="3" creationId="{F6A3F059-7EF9-5AAB-6D06-456E0E221F48}"/>
          </ac:picMkLst>
        </pc:picChg>
        <pc:picChg chg="del">
          <ac:chgData name="Luis Alejandro Baena Marin" userId="6d1063a4-3971-40e6-a3b0-e849d83c7f24" providerId="ADAL" clId="{0836DD66-7749-4572-A27A-D658A1730F2F}" dt="2024-09-07T19:06:53.935" v="8343" actId="478"/>
          <ac:picMkLst>
            <pc:docMk/>
            <pc:sldMk cId="3739592386" sldId="309"/>
            <ac:picMk id="4" creationId="{9B0C1C41-8A70-2E74-0AC2-00D9953DD00B}"/>
          </ac:picMkLst>
        </pc:picChg>
        <pc:picChg chg="del">
          <ac:chgData name="Luis Alejandro Baena Marin" userId="6d1063a4-3971-40e6-a3b0-e849d83c7f24" providerId="ADAL" clId="{0836DD66-7749-4572-A27A-D658A1730F2F}" dt="2024-09-07T19:06:53.935" v="8343" actId="478"/>
          <ac:picMkLst>
            <pc:docMk/>
            <pc:sldMk cId="3739592386" sldId="309"/>
            <ac:picMk id="5" creationId="{EAFEE9CC-1696-DC43-09AE-525C5CD26009}"/>
          </ac:picMkLst>
        </pc:picChg>
        <pc:picChg chg="del">
          <ac:chgData name="Luis Alejandro Baena Marin" userId="6d1063a4-3971-40e6-a3b0-e849d83c7f24" providerId="ADAL" clId="{0836DD66-7749-4572-A27A-D658A1730F2F}" dt="2024-09-07T19:06:53.935" v="8343" actId="478"/>
          <ac:picMkLst>
            <pc:docMk/>
            <pc:sldMk cId="3739592386" sldId="309"/>
            <ac:picMk id="11" creationId="{40C8170E-2FF8-0F48-896F-FD9E42682498}"/>
          </ac:picMkLst>
        </pc:picChg>
      </pc:sldChg>
      <pc:sldChg chg="addSp delSp modSp add mod">
        <pc:chgData name="Luis Alejandro Baena Marin" userId="6d1063a4-3971-40e6-a3b0-e849d83c7f24" providerId="ADAL" clId="{0836DD66-7749-4572-A27A-D658A1730F2F}" dt="2024-09-07T19:42:46.149" v="8645" actId="20577"/>
        <pc:sldMkLst>
          <pc:docMk/>
          <pc:sldMk cId="4068865046" sldId="310"/>
        </pc:sldMkLst>
        <pc:spChg chg="add del mod">
          <ac:chgData name="Luis Alejandro Baena Marin" userId="6d1063a4-3971-40e6-a3b0-e849d83c7f24" providerId="ADAL" clId="{0836DD66-7749-4572-A27A-D658A1730F2F}" dt="2024-09-07T19:42:46.149" v="8645" actId="20577"/>
          <ac:spMkLst>
            <pc:docMk/>
            <pc:sldMk cId="4068865046" sldId="310"/>
            <ac:spMk id="2" creationId="{00000000-0000-0000-0000-000000000000}"/>
          </ac:spMkLst>
        </pc:spChg>
        <pc:spChg chg="mod">
          <ac:chgData name="Luis Alejandro Baena Marin" userId="6d1063a4-3971-40e6-a3b0-e849d83c7f24" providerId="ADAL" clId="{0836DD66-7749-4572-A27A-D658A1730F2F}" dt="2024-09-07T19:35:22.430" v="8480"/>
          <ac:spMkLst>
            <pc:docMk/>
            <pc:sldMk cId="4068865046" sldId="310"/>
            <ac:spMk id="6" creationId="{00000000-0000-0000-0000-000000000000}"/>
          </ac:spMkLst>
        </pc:spChg>
        <pc:picChg chg="add del mod">
          <ac:chgData name="Luis Alejandro Baena Marin" userId="6d1063a4-3971-40e6-a3b0-e849d83c7f24" providerId="ADAL" clId="{0836DD66-7749-4572-A27A-D658A1730F2F}" dt="2024-09-07T19:39:49.109" v="8592" actId="21"/>
          <ac:picMkLst>
            <pc:docMk/>
            <pc:sldMk cId="4068865046" sldId="310"/>
            <ac:picMk id="2050" creationId="{D1AEE572-31DD-2473-D59C-EFA9F157A921}"/>
          </ac:picMkLst>
        </pc:picChg>
      </pc:sldChg>
      <pc:sldChg chg="addSp delSp modSp add mod ord">
        <pc:chgData name="Luis Alejandro Baena Marin" userId="6d1063a4-3971-40e6-a3b0-e849d83c7f24" providerId="ADAL" clId="{0836DD66-7749-4572-A27A-D658A1730F2F}" dt="2024-09-07T20:56:21.189" v="9446" actId="114"/>
        <pc:sldMkLst>
          <pc:docMk/>
          <pc:sldMk cId="2599642502" sldId="311"/>
        </pc:sldMkLst>
        <pc:spChg chg="mod">
          <ac:chgData name="Luis Alejandro Baena Marin" userId="6d1063a4-3971-40e6-a3b0-e849d83c7f24" providerId="ADAL" clId="{0836DD66-7749-4572-A27A-D658A1730F2F}" dt="2024-09-07T20:56:21.189" v="9446" actId="114"/>
          <ac:spMkLst>
            <pc:docMk/>
            <pc:sldMk cId="2599642502" sldId="311"/>
            <ac:spMk id="2" creationId="{00000000-0000-0000-0000-000000000000}"/>
          </ac:spMkLst>
        </pc:spChg>
        <pc:spChg chg="del">
          <ac:chgData name="Luis Alejandro Baena Marin" userId="6d1063a4-3971-40e6-a3b0-e849d83c7f24" providerId="ADAL" clId="{0836DD66-7749-4572-A27A-D658A1730F2F}" dt="2024-09-07T20:42:57.052" v="9191" actId="478"/>
          <ac:spMkLst>
            <pc:docMk/>
            <pc:sldMk cId="2599642502" sldId="311"/>
            <ac:spMk id="3" creationId="{00000000-0000-0000-0000-000000000000}"/>
          </ac:spMkLst>
        </pc:spChg>
        <pc:spChg chg="del">
          <ac:chgData name="Luis Alejandro Baena Marin" userId="6d1063a4-3971-40e6-a3b0-e849d83c7f24" providerId="ADAL" clId="{0836DD66-7749-4572-A27A-D658A1730F2F}" dt="2024-09-07T20:42:58.769" v="9193" actId="478"/>
          <ac:spMkLst>
            <pc:docMk/>
            <pc:sldMk cId="2599642502" sldId="311"/>
            <ac:spMk id="4" creationId="{00000000-0000-0000-0000-000000000000}"/>
          </ac:spMkLst>
        </pc:spChg>
        <pc:spChg chg="del">
          <ac:chgData name="Luis Alejandro Baena Marin" userId="6d1063a4-3971-40e6-a3b0-e849d83c7f24" providerId="ADAL" clId="{0836DD66-7749-4572-A27A-D658A1730F2F}" dt="2024-09-07T20:42:58.100" v="9192" actId="478"/>
          <ac:spMkLst>
            <pc:docMk/>
            <pc:sldMk cId="2599642502" sldId="311"/>
            <ac:spMk id="5" creationId="{00000000-0000-0000-0000-000000000000}"/>
          </ac:spMkLst>
        </pc:spChg>
        <pc:spChg chg="mod">
          <ac:chgData name="Luis Alejandro Baena Marin" userId="6d1063a4-3971-40e6-a3b0-e849d83c7f24" providerId="ADAL" clId="{0836DD66-7749-4572-A27A-D658A1730F2F}" dt="2024-09-07T20:48:46.854" v="9315" actId="1076"/>
          <ac:spMkLst>
            <pc:docMk/>
            <pc:sldMk cId="2599642502" sldId="311"/>
            <ac:spMk id="6" creationId="{00000000-0000-0000-0000-000000000000}"/>
          </ac:spMkLst>
        </pc:spChg>
        <pc:spChg chg="add del mod">
          <ac:chgData name="Luis Alejandro Baena Marin" userId="6d1063a4-3971-40e6-a3b0-e849d83c7f24" providerId="ADAL" clId="{0836DD66-7749-4572-A27A-D658A1730F2F}" dt="2024-09-07T20:42:41.296" v="9183" actId="478"/>
          <ac:spMkLst>
            <pc:docMk/>
            <pc:sldMk cId="2599642502" sldId="311"/>
            <ac:spMk id="8" creationId="{C919A864-37FC-069F-D54B-6773F58718C0}"/>
          </ac:spMkLst>
        </pc:spChg>
        <pc:picChg chg="del">
          <ac:chgData name="Luis Alejandro Baena Marin" userId="6d1063a4-3971-40e6-a3b0-e849d83c7f24" providerId="ADAL" clId="{0836DD66-7749-4572-A27A-D658A1730F2F}" dt="2024-09-07T20:38:28.062" v="8926" actId="478"/>
          <ac:picMkLst>
            <pc:docMk/>
            <pc:sldMk cId="2599642502" sldId="311"/>
            <ac:picMk id="2050" creationId="{D1AEE572-31DD-2473-D59C-EFA9F157A921}"/>
          </ac:picMkLst>
        </pc:picChg>
      </pc:sldChg>
      <pc:sldChg chg="addSp delSp modSp add mod ord">
        <pc:chgData name="Luis Alejandro Baena Marin" userId="6d1063a4-3971-40e6-a3b0-e849d83c7f24" providerId="ADAL" clId="{0836DD66-7749-4572-A27A-D658A1730F2F}" dt="2024-09-07T21:13:35.450" v="9468" actId="14100"/>
        <pc:sldMkLst>
          <pc:docMk/>
          <pc:sldMk cId="1838394877" sldId="312"/>
        </pc:sldMkLst>
        <pc:picChg chg="add mod">
          <ac:chgData name="Luis Alejandro Baena Marin" userId="6d1063a4-3971-40e6-a3b0-e849d83c7f24" providerId="ADAL" clId="{0836DD66-7749-4572-A27A-D658A1730F2F}" dt="2024-09-07T21:13:35.450" v="9468" actId="14100"/>
          <ac:picMkLst>
            <pc:docMk/>
            <pc:sldMk cId="1838394877" sldId="312"/>
            <ac:picMk id="3" creationId="{14D4DBE5-7870-850F-7D1E-7D38BD0E8F9C}"/>
          </ac:picMkLst>
        </pc:picChg>
        <pc:picChg chg="del">
          <ac:chgData name="Luis Alejandro Baena Marin" userId="6d1063a4-3971-40e6-a3b0-e849d83c7f24" providerId="ADAL" clId="{0836DD66-7749-4572-A27A-D658A1730F2F}" dt="2024-09-07T19:43:53.955" v="8691" actId="478"/>
          <ac:picMkLst>
            <pc:docMk/>
            <pc:sldMk cId="1838394877" sldId="312"/>
            <ac:picMk id="8" creationId="{BB99D302-A137-10A1-C468-BC90944A4B23}"/>
          </ac:picMkLst>
        </pc:picChg>
      </pc:sldChg>
      <pc:sldChg chg="addSp delSp modSp add mod ord">
        <pc:chgData name="Luis Alejandro Baena Marin" userId="6d1063a4-3971-40e6-a3b0-e849d83c7f24" providerId="ADAL" clId="{0836DD66-7749-4572-A27A-D658A1730F2F}" dt="2024-09-07T21:21:14.667" v="9506" actId="1076"/>
        <pc:sldMkLst>
          <pc:docMk/>
          <pc:sldMk cId="2111551175" sldId="313"/>
        </pc:sldMkLst>
        <pc:spChg chg="del mod">
          <ac:chgData name="Luis Alejandro Baena Marin" userId="6d1063a4-3971-40e6-a3b0-e849d83c7f24" providerId="ADAL" clId="{0836DD66-7749-4572-A27A-D658A1730F2F}" dt="2024-09-07T21:20:45.451" v="9469" actId="478"/>
          <ac:spMkLst>
            <pc:docMk/>
            <pc:sldMk cId="2111551175" sldId="313"/>
            <ac:spMk id="2" creationId="{00000000-0000-0000-0000-000000000000}"/>
          </ac:spMkLst>
        </pc:spChg>
        <pc:spChg chg="del">
          <ac:chgData name="Luis Alejandro Baena Marin" userId="6d1063a4-3971-40e6-a3b0-e849d83c7f24" providerId="ADAL" clId="{0836DD66-7749-4572-A27A-D658A1730F2F}" dt="2024-09-07T21:20:52.565" v="9476" actId="478"/>
          <ac:spMkLst>
            <pc:docMk/>
            <pc:sldMk cId="2111551175" sldId="313"/>
            <ac:spMk id="3" creationId="{00000000-0000-0000-0000-000000000000}"/>
          </ac:spMkLst>
        </pc:spChg>
        <pc:spChg chg="del">
          <ac:chgData name="Luis Alejandro Baena Marin" userId="6d1063a4-3971-40e6-a3b0-e849d83c7f24" providerId="ADAL" clId="{0836DD66-7749-4572-A27A-D658A1730F2F}" dt="2024-09-07T21:20:51.060" v="9474" actId="478"/>
          <ac:spMkLst>
            <pc:docMk/>
            <pc:sldMk cId="2111551175" sldId="313"/>
            <ac:spMk id="4" creationId="{00000000-0000-0000-0000-000000000000}"/>
          </ac:spMkLst>
        </pc:spChg>
        <pc:spChg chg="del">
          <ac:chgData name="Luis Alejandro Baena Marin" userId="6d1063a4-3971-40e6-a3b0-e849d83c7f24" providerId="ADAL" clId="{0836DD66-7749-4572-A27A-D658A1730F2F}" dt="2024-09-07T21:20:52.016" v="9475" actId="478"/>
          <ac:spMkLst>
            <pc:docMk/>
            <pc:sldMk cId="2111551175" sldId="313"/>
            <ac:spMk id="5" creationId="{00000000-0000-0000-0000-000000000000}"/>
          </ac:spMkLst>
        </pc:spChg>
        <pc:spChg chg="mod">
          <ac:chgData name="Luis Alejandro Baena Marin" userId="6d1063a4-3971-40e6-a3b0-e849d83c7f24" providerId="ADAL" clId="{0836DD66-7749-4572-A27A-D658A1730F2F}" dt="2024-09-07T21:21:13.050" v="9505" actId="1076"/>
          <ac:spMkLst>
            <pc:docMk/>
            <pc:sldMk cId="2111551175" sldId="313"/>
            <ac:spMk id="6" creationId="{00000000-0000-0000-0000-000000000000}"/>
          </ac:spMkLst>
        </pc:spChg>
        <pc:spChg chg="mod">
          <ac:chgData name="Luis Alejandro Baena Marin" userId="6d1063a4-3971-40e6-a3b0-e849d83c7f24" providerId="ADAL" clId="{0836DD66-7749-4572-A27A-D658A1730F2F}" dt="2024-09-07T21:21:14.667" v="9506" actId="1076"/>
          <ac:spMkLst>
            <pc:docMk/>
            <pc:sldMk cId="2111551175" sldId="313"/>
            <ac:spMk id="7" creationId="{00000000-0000-0000-0000-000000000000}"/>
          </ac:spMkLst>
        </pc:spChg>
        <pc:picChg chg="add mod">
          <ac:chgData name="Luis Alejandro Baena Marin" userId="6d1063a4-3971-40e6-a3b0-e849d83c7f24" providerId="ADAL" clId="{0836DD66-7749-4572-A27A-D658A1730F2F}" dt="2024-09-07T21:21:11.270" v="9504" actId="1076"/>
          <ac:picMkLst>
            <pc:docMk/>
            <pc:sldMk cId="2111551175" sldId="313"/>
            <ac:picMk id="9" creationId="{36005094-9083-A02E-8A4C-C7DB114FF076}"/>
          </ac:picMkLst>
        </pc:picChg>
        <pc:picChg chg="del">
          <ac:chgData name="Luis Alejandro Baena Marin" userId="6d1063a4-3971-40e6-a3b0-e849d83c7f24" providerId="ADAL" clId="{0836DD66-7749-4572-A27A-D658A1730F2F}" dt="2024-09-07T21:20:48.575" v="9472" actId="478"/>
          <ac:picMkLst>
            <pc:docMk/>
            <pc:sldMk cId="2111551175" sldId="313"/>
            <ac:picMk id="2050" creationId="{D1AEE572-31DD-2473-D59C-EFA9F157A921}"/>
          </ac:picMkLst>
        </pc:picChg>
      </pc:sldChg>
      <pc:sldChg chg="add del ord">
        <pc:chgData name="Luis Alejandro Baena Marin" userId="6d1063a4-3971-40e6-a3b0-e849d83c7f24" providerId="ADAL" clId="{0836DD66-7749-4572-A27A-D658A1730F2F}" dt="2024-09-07T23:27:22.810" v="10015" actId="47"/>
        <pc:sldMkLst>
          <pc:docMk/>
          <pc:sldMk cId="3115158457" sldId="314"/>
        </pc:sldMkLst>
      </pc:sldChg>
      <pc:sldChg chg="addSp delSp modSp add mod">
        <pc:chgData name="Luis Alejandro Baena Marin" userId="6d1063a4-3971-40e6-a3b0-e849d83c7f24" providerId="ADAL" clId="{0836DD66-7749-4572-A27A-D658A1730F2F}" dt="2024-09-08T23:22:39.641" v="11732" actId="20577"/>
        <pc:sldMkLst>
          <pc:docMk/>
          <pc:sldMk cId="3208854972" sldId="315"/>
        </pc:sldMkLst>
        <pc:spChg chg="mod">
          <ac:chgData name="Luis Alejandro Baena Marin" userId="6d1063a4-3971-40e6-a3b0-e849d83c7f24" providerId="ADAL" clId="{0836DD66-7749-4572-A27A-D658A1730F2F}" dt="2024-09-08T23:22:39.641" v="11732" actId="20577"/>
          <ac:spMkLst>
            <pc:docMk/>
            <pc:sldMk cId="3208854972" sldId="315"/>
            <ac:spMk id="2" creationId="{00000000-0000-0000-0000-000000000000}"/>
          </ac:spMkLst>
        </pc:spChg>
        <pc:spChg chg="add mod">
          <ac:chgData name="Luis Alejandro Baena Marin" userId="6d1063a4-3971-40e6-a3b0-e849d83c7f24" providerId="ADAL" clId="{0836DD66-7749-4572-A27A-D658A1730F2F}" dt="2024-09-07T20:52:13.681" v="9372"/>
          <ac:spMkLst>
            <pc:docMk/>
            <pc:sldMk cId="3208854972" sldId="315"/>
            <ac:spMk id="3" creationId="{F7AA1625-ED14-44BF-94C6-E44AA4528447}"/>
          </ac:spMkLst>
        </pc:spChg>
        <pc:spChg chg="add mod">
          <ac:chgData name="Luis Alejandro Baena Marin" userId="6d1063a4-3971-40e6-a3b0-e849d83c7f24" providerId="ADAL" clId="{0836DD66-7749-4572-A27A-D658A1730F2F}" dt="2024-09-07T20:57:12.094" v="9454" actId="1076"/>
          <ac:spMkLst>
            <pc:docMk/>
            <pc:sldMk cId="3208854972" sldId="315"/>
            <ac:spMk id="4" creationId="{22B67E5B-DF13-26FF-1515-2ADB83AD9F34}"/>
          </ac:spMkLst>
        </pc:spChg>
        <pc:spChg chg="del mod">
          <ac:chgData name="Luis Alejandro Baena Marin" userId="6d1063a4-3971-40e6-a3b0-e849d83c7f24" providerId="ADAL" clId="{0836DD66-7749-4572-A27A-D658A1730F2F}" dt="2024-09-07T20:52:13.442" v="9371" actId="478"/>
          <ac:spMkLst>
            <pc:docMk/>
            <pc:sldMk cId="3208854972" sldId="315"/>
            <ac:spMk id="6" creationId="{00000000-0000-0000-0000-000000000000}"/>
          </ac:spMkLst>
        </pc:spChg>
      </pc:sldChg>
      <pc:sldChg chg="addSp delSp modSp add mod ord">
        <pc:chgData name="Luis Alejandro Baena Marin" userId="6d1063a4-3971-40e6-a3b0-e849d83c7f24" providerId="ADAL" clId="{0836DD66-7749-4572-A27A-D658A1730F2F}" dt="2024-09-07T21:25:05.253" v="9532" actId="20577"/>
        <pc:sldMkLst>
          <pc:docMk/>
          <pc:sldMk cId="1826062712" sldId="316"/>
        </pc:sldMkLst>
        <pc:spChg chg="del mod">
          <ac:chgData name="Luis Alejandro Baena Marin" userId="6d1063a4-3971-40e6-a3b0-e849d83c7f24" providerId="ADAL" clId="{0836DD66-7749-4572-A27A-D658A1730F2F}" dt="2024-09-07T21:24:04.890" v="9526"/>
          <ac:spMkLst>
            <pc:docMk/>
            <pc:sldMk cId="1826062712" sldId="316"/>
            <ac:spMk id="2" creationId="{00000000-0000-0000-0000-000000000000}"/>
          </ac:spMkLst>
        </pc:spChg>
        <pc:spChg chg="add mod">
          <ac:chgData name="Luis Alejandro Baena Marin" userId="6d1063a4-3971-40e6-a3b0-e849d83c7f24" providerId="ADAL" clId="{0836DD66-7749-4572-A27A-D658A1730F2F}" dt="2024-09-07T21:21:52.757" v="9523" actId="20577"/>
          <ac:spMkLst>
            <pc:docMk/>
            <pc:sldMk cId="1826062712" sldId="316"/>
            <ac:spMk id="3" creationId="{BC1B9682-F08B-BC87-AD15-DC11B16D31DD}"/>
          </ac:spMkLst>
        </pc:spChg>
        <pc:spChg chg="add del">
          <ac:chgData name="Luis Alejandro Baena Marin" userId="6d1063a4-3971-40e6-a3b0-e849d83c7f24" providerId="ADAL" clId="{0836DD66-7749-4572-A27A-D658A1730F2F}" dt="2024-09-07T21:24:06.672" v="9528" actId="22"/>
          <ac:spMkLst>
            <pc:docMk/>
            <pc:sldMk cId="1826062712" sldId="316"/>
            <ac:spMk id="5" creationId="{7AF71461-C73A-84DA-6A12-7FD319ECA4ED}"/>
          </ac:spMkLst>
        </pc:spChg>
        <pc:spChg chg="del mod">
          <ac:chgData name="Luis Alejandro Baena Marin" userId="6d1063a4-3971-40e6-a3b0-e849d83c7f24" providerId="ADAL" clId="{0836DD66-7749-4572-A27A-D658A1730F2F}" dt="2024-09-07T21:21:46.393" v="9512" actId="478"/>
          <ac:spMkLst>
            <pc:docMk/>
            <pc:sldMk cId="1826062712" sldId="316"/>
            <ac:spMk id="6" creationId="{00000000-0000-0000-0000-000000000000}"/>
          </ac:spMkLst>
        </pc:spChg>
        <pc:spChg chg="add mod">
          <ac:chgData name="Luis Alejandro Baena Marin" userId="6d1063a4-3971-40e6-a3b0-e849d83c7f24" providerId="ADAL" clId="{0836DD66-7749-4572-A27A-D658A1730F2F}" dt="2024-09-07T21:25:05.253" v="9532" actId="20577"/>
          <ac:spMkLst>
            <pc:docMk/>
            <pc:sldMk cId="1826062712" sldId="316"/>
            <ac:spMk id="8" creationId="{851EDA43-D523-1302-4F38-FAF53139A615}"/>
          </ac:spMkLst>
        </pc:spChg>
      </pc:sldChg>
      <pc:sldChg chg="modSp add del mod">
        <pc:chgData name="Luis Alejandro Baena Marin" userId="6d1063a4-3971-40e6-a3b0-e849d83c7f24" providerId="ADAL" clId="{0836DD66-7749-4572-A27A-D658A1730F2F}" dt="2024-09-07T23:14:55.898" v="9799" actId="2696"/>
        <pc:sldMkLst>
          <pc:docMk/>
          <pc:sldMk cId="4185964398" sldId="317"/>
        </pc:sldMkLst>
        <pc:spChg chg="mod">
          <ac:chgData name="Luis Alejandro Baena Marin" userId="6d1063a4-3971-40e6-a3b0-e849d83c7f24" providerId="ADAL" clId="{0836DD66-7749-4572-A27A-D658A1730F2F}" dt="2024-09-07T23:14:09.089" v="9792" actId="113"/>
          <ac:spMkLst>
            <pc:docMk/>
            <pc:sldMk cId="4185964398" sldId="317"/>
            <ac:spMk id="17" creationId="{9BC6EB51-BE2B-3150-3CB8-C4E50C94154C}"/>
          </ac:spMkLst>
        </pc:spChg>
      </pc:sldChg>
      <pc:sldChg chg="delSp modSp add mod">
        <pc:chgData name="Luis Alejandro Baena Marin" userId="6d1063a4-3971-40e6-a3b0-e849d83c7f24" providerId="ADAL" clId="{0836DD66-7749-4572-A27A-D658A1730F2F}" dt="2024-09-08T23:24:53.365" v="11763" actId="20577"/>
        <pc:sldMkLst>
          <pc:docMk/>
          <pc:sldMk cId="3753759955" sldId="318"/>
        </pc:sldMkLst>
        <pc:spChg chg="del mod">
          <ac:chgData name="Luis Alejandro Baena Marin" userId="6d1063a4-3971-40e6-a3b0-e849d83c7f24" providerId="ADAL" clId="{0836DD66-7749-4572-A27A-D658A1730F2F}" dt="2024-09-07T23:15:16.776" v="9807" actId="478"/>
          <ac:spMkLst>
            <pc:docMk/>
            <pc:sldMk cId="3753759955" sldId="318"/>
            <ac:spMk id="5" creationId="{00000000-0000-0000-0000-000000000000}"/>
          </ac:spMkLst>
        </pc:spChg>
        <pc:spChg chg="mod">
          <ac:chgData name="Luis Alejandro Baena Marin" userId="6d1063a4-3971-40e6-a3b0-e849d83c7f24" providerId="ADAL" clId="{0836DD66-7749-4572-A27A-D658A1730F2F}" dt="2024-09-08T23:24:53.365" v="11763" actId="20577"/>
          <ac:spMkLst>
            <pc:docMk/>
            <pc:sldMk cId="3753759955" sldId="318"/>
            <ac:spMk id="17" creationId="{9BC6EB51-BE2B-3150-3CB8-C4E50C94154C}"/>
          </ac:spMkLst>
        </pc:spChg>
      </pc:sldChg>
      <pc:sldChg chg="modSp add mod ord">
        <pc:chgData name="Luis Alejandro Baena Marin" userId="6d1063a4-3971-40e6-a3b0-e849d83c7f24" providerId="ADAL" clId="{0836DD66-7749-4572-A27A-D658A1730F2F}" dt="2024-09-07T23:15:39.200" v="9812"/>
        <pc:sldMkLst>
          <pc:docMk/>
          <pc:sldMk cId="3608336786" sldId="319"/>
        </pc:sldMkLst>
        <pc:spChg chg="mod">
          <ac:chgData name="Luis Alejandro Baena Marin" userId="6d1063a4-3971-40e6-a3b0-e849d83c7f24" providerId="ADAL" clId="{0836DD66-7749-4572-A27A-D658A1730F2F}" dt="2024-09-07T23:15:34.761" v="9810" actId="20577"/>
          <ac:spMkLst>
            <pc:docMk/>
            <pc:sldMk cId="3608336786" sldId="319"/>
            <ac:spMk id="17" creationId="{9BC6EB51-BE2B-3150-3CB8-C4E50C94154C}"/>
          </ac:spMkLst>
        </pc:spChg>
      </pc:sldChg>
      <pc:sldChg chg="modSp add mod ord">
        <pc:chgData name="Luis Alejandro Baena Marin" userId="6d1063a4-3971-40e6-a3b0-e849d83c7f24" providerId="ADAL" clId="{0836DD66-7749-4572-A27A-D658A1730F2F}" dt="2024-09-08T23:13:12.886" v="11601" actId="20577"/>
        <pc:sldMkLst>
          <pc:docMk/>
          <pc:sldMk cId="2358828534" sldId="320"/>
        </pc:sldMkLst>
        <pc:spChg chg="mod">
          <ac:chgData name="Luis Alejandro Baena Marin" userId="6d1063a4-3971-40e6-a3b0-e849d83c7f24" providerId="ADAL" clId="{0836DD66-7749-4572-A27A-D658A1730F2F}" dt="2024-09-08T23:13:12.886" v="11601" actId="20577"/>
          <ac:spMkLst>
            <pc:docMk/>
            <pc:sldMk cId="2358828534" sldId="320"/>
            <ac:spMk id="2" creationId="{00000000-0000-0000-0000-000000000000}"/>
          </ac:spMkLst>
        </pc:spChg>
        <pc:spChg chg="mod">
          <ac:chgData name="Luis Alejandro Baena Marin" userId="6d1063a4-3971-40e6-a3b0-e849d83c7f24" providerId="ADAL" clId="{0836DD66-7749-4572-A27A-D658A1730F2F}" dt="2024-09-08T23:08:23.509" v="11573" actId="1076"/>
          <ac:spMkLst>
            <pc:docMk/>
            <pc:sldMk cId="2358828534" sldId="320"/>
            <ac:spMk id="4" creationId="{00000000-0000-0000-0000-000000000000}"/>
          </ac:spMkLst>
        </pc:spChg>
        <pc:spChg chg="mod">
          <ac:chgData name="Luis Alejandro Baena Marin" userId="6d1063a4-3971-40e6-a3b0-e849d83c7f24" providerId="ADAL" clId="{0836DD66-7749-4572-A27A-D658A1730F2F}" dt="2024-09-08T23:08:26.312" v="11574" actId="1076"/>
          <ac:spMkLst>
            <pc:docMk/>
            <pc:sldMk cId="2358828534" sldId="320"/>
            <ac:spMk id="9" creationId="{3720DFF2-896A-D7AA-064C-BE835CA5748F}"/>
          </ac:spMkLst>
        </pc:spChg>
      </pc:sldChg>
      <pc:sldChg chg="modSp add mod">
        <pc:chgData name="Luis Alejandro Baena Marin" userId="6d1063a4-3971-40e6-a3b0-e849d83c7f24" providerId="ADAL" clId="{0836DD66-7749-4572-A27A-D658A1730F2F}" dt="2024-09-08T23:14:47.684" v="11653" actId="20577"/>
        <pc:sldMkLst>
          <pc:docMk/>
          <pc:sldMk cId="2000491348" sldId="321"/>
        </pc:sldMkLst>
        <pc:spChg chg="mod">
          <ac:chgData name="Luis Alejandro Baena Marin" userId="6d1063a4-3971-40e6-a3b0-e849d83c7f24" providerId="ADAL" clId="{0836DD66-7749-4572-A27A-D658A1730F2F}" dt="2024-09-08T23:14:47.684" v="11653" actId="20577"/>
          <ac:spMkLst>
            <pc:docMk/>
            <pc:sldMk cId="2000491348" sldId="321"/>
            <ac:spMk id="2" creationId="{00000000-0000-0000-0000-000000000000}"/>
          </ac:spMkLst>
        </pc:spChg>
        <pc:spChg chg="mod">
          <ac:chgData name="Luis Alejandro Baena Marin" userId="6d1063a4-3971-40e6-a3b0-e849d83c7f24" providerId="ADAL" clId="{0836DD66-7749-4572-A27A-D658A1730F2F}" dt="2024-09-08T22:13:58.730" v="10229" actId="1076"/>
          <ac:spMkLst>
            <pc:docMk/>
            <pc:sldMk cId="2000491348" sldId="321"/>
            <ac:spMk id="9" creationId="{3720DFF2-896A-D7AA-064C-BE835CA5748F}"/>
          </ac:spMkLst>
        </pc:spChg>
      </pc:sldChg>
      <pc:sldChg chg="delSp modSp add del mod">
        <pc:chgData name="Luis Alejandro Baena Marin" userId="6d1063a4-3971-40e6-a3b0-e849d83c7f24" providerId="ADAL" clId="{0836DD66-7749-4572-A27A-D658A1730F2F}" dt="2024-09-08T23:09:41.798" v="11580" actId="2696"/>
        <pc:sldMkLst>
          <pc:docMk/>
          <pc:sldMk cId="2039435106" sldId="322"/>
        </pc:sldMkLst>
        <pc:spChg chg="del mod">
          <ac:chgData name="Luis Alejandro Baena Marin" userId="6d1063a4-3971-40e6-a3b0-e849d83c7f24" providerId="ADAL" clId="{0836DD66-7749-4572-A27A-D658A1730F2F}" dt="2024-09-08T23:05:42.347" v="11450" actId="21"/>
          <ac:spMkLst>
            <pc:docMk/>
            <pc:sldMk cId="2039435106" sldId="322"/>
            <ac:spMk id="2" creationId="{00000000-0000-0000-0000-000000000000}"/>
          </ac:spMkLst>
        </pc:spChg>
      </pc:sldChg>
      <pc:sldChg chg="modSp add mod">
        <pc:chgData name="Luis Alejandro Baena Marin" userId="6d1063a4-3971-40e6-a3b0-e849d83c7f24" providerId="ADAL" clId="{0836DD66-7749-4572-A27A-D658A1730F2F}" dt="2024-09-08T22:58:36.508" v="11235" actId="113"/>
        <pc:sldMkLst>
          <pc:docMk/>
          <pc:sldMk cId="2006853522" sldId="323"/>
        </pc:sldMkLst>
        <pc:spChg chg="mod">
          <ac:chgData name="Luis Alejandro Baena Marin" userId="6d1063a4-3971-40e6-a3b0-e849d83c7f24" providerId="ADAL" clId="{0836DD66-7749-4572-A27A-D658A1730F2F}" dt="2024-09-08T22:58:36.508" v="11235" actId="113"/>
          <ac:spMkLst>
            <pc:docMk/>
            <pc:sldMk cId="2006853522" sldId="323"/>
            <ac:spMk id="2" creationId="{00000000-0000-0000-0000-000000000000}"/>
          </ac:spMkLst>
        </pc:spChg>
        <pc:spChg chg="mod">
          <ac:chgData name="Luis Alejandro Baena Marin" userId="6d1063a4-3971-40e6-a3b0-e849d83c7f24" providerId="ADAL" clId="{0836DD66-7749-4572-A27A-D658A1730F2F}" dt="2024-09-08T22:55:38.768" v="11186" actId="1076"/>
          <ac:spMkLst>
            <pc:docMk/>
            <pc:sldMk cId="2006853522" sldId="323"/>
            <ac:spMk id="9" creationId="{3720DFF2-896A-D7AA-064C-BE835CA5748F}"/>
          </ac:spMkLst>
        </pc:spChg>
      </pc:sldChg>
      <pc:sldChg chg="modSp add mod">
        <pc:chgData name="Luis Alejandro Baena Marin" userId="6d1063a4-3971-40e6-a3b0-e849d83c7f24" providerId="ADAL" clId="{0836DD66-7749-4572-A27A-D658A1730F2F}" dt="2024-09-08T23:19:00.338" v="11712" actId="115"/>
        <pc:sldMkLst>
          <pc:docMk/>
          <pc:sldMk cId="936003596" sldId="324"/>
        </pc:sldMkLst>
        <pc:spChg chg="mod">
          <ac:chgData name="Luis Alejandro Baena Marin" userId="6d1063a4-3971-40e6-a3b0-e849d83c7f24" providerId="ADAL" clId="{0836DD66-7749-4572-A27A-D658A1730F2F}" dt="2024-09-08T23:19:00.338" v="11712" actId="115"/>
          <ac:spMkLst>
            <pc:docMk/>
            <pc:sldMk cId="936003596" sldId="324"/>
            <ac:spMk id="2" creationId="{00000000-0000-0000-0000-000000000000}"/>
          </ac:spMkLst>
        </pc:spChg>
        <pc:spChg chg="mod">
          <ac:chgData name="Luis Alejandro Baena Marin" userId="6d1063a4-3971-40e6-a3b0-e849d83c7f24" providerId="ADAL" clId="{0836DD66-7749-4572-A27A-D658A1730F2F}" dt="2024-09-08T22:57:05.094" v="11188" actId="1076"/>
          <ac:spMkLst>
            <pc:docMk/>
            <pc:sldMk cId="936003596" sldId="324"/>
            <ac:spMk id="4" creationId="{00000000-0000-0000-0000-000000000000}"/>
          </ac:spMkLst>
        </pc:spChg>
        <pc:spChg chg="mod">
          <ac:chgData name="Luis Alejandro Baena Marin" userId="6d1063a4-3971-40e6-a3b0-e849d83c7f24" providerId="ADAL" clId="{0836DD66-7749-4572-A27A-D658A1730F2F}" dt="2024-09-08T22:57:06.658" v="11189" actId="1076"/>
          <ac:spMkLst>
            <pc:docMk/>
            <pc:sldMk cId="936003596" sldId="324"/>
            <ac:spMk id="9" creationId="{3720DFF2-896A-D7AA-064C-BE835CA5748F}"/>
          </ac:spMkLst>
        </pc:spChg>
      </pc:sldChg>
      <pc:sldChg chg="addSp delSp modSp add mod">
        <pc:chgData name="Luis Alejandro Baena Marin" userId="6d1063a4-3971-40e6-a3b0-e849d83c7f24" providerId="ADAL" clId="{0836DD66-7749-4572-A27A-D658A1730F2F}" dt="2024-09-08T23:14:49.868" v="11654" actId="20577"/>
        <pc:sldMkLst>
          <pc:docMk/>
          <pc:sldMk cId="386684064" sldId="325"/>
        </pc:sldMkLst>
        <pc:spChg chg="mod">
          <ac:chgData name="Luis Alejandro Baena Marin" userId="6d1063a4-3971-40e6-a3b0-e849d83c7f24" providerId="ADAL" clId="{0836DD66-7749-4572-A27A-D658A1730F2F}" dt="2024-09-08T23:14:49.868" v="11654" actId="20577"/>
          <ac:spMkLst>
            <pc:docMk/>
            <pc:sldMk cId="386684064" sldId="325"/>
            <ac:spMk id="2" creationId="{00000000-0000-0000-0000-000000000000}"/>
          </ac:spMkLst>
        </pc:spChg>
        <pc:spChg chg="add del mod">
          <ac:chgData name="Luis Alejandro Baena Marin" userId="6d1063a4-3971-40e6-a3b0-e849d83c7f24" providerId="ADAL" clId="{0836DD66-7749-4572-A27A-D658A1730F2F}" dt="2024-09-08T23:08:34.339" v="11575" actId="478"/>
          <ac:spMkLst>
            <pc:docMk/>
            <pc:sldMk cId="386684064" sldId="325"/>
            <ac:spMk id="3" creationId="{00000000-0000-0000-0000-000000000000}"/>
          </ac:spMkLst>
        </pc:spChg>
      </pc:sldChg>
    </pc:docChg>
  </pc:docChgLst>
  <pc:docChgLst>
    <pc:chgData name="Luis Alejandro Baena Marin" userId="6d1063a4-3971-40e6-a3b0-e849d83c7f24" providerId="ADAL" clId="{E88E8940-6511-4041-9404-20B55ADB9EFE}"/>
    <pc:docChg chg="undo redo custSel modSld">
      <pc:chgData name="Luis Alejandro Baena Marin" userId="6d1063a4-3971-40e6-a3b0-e849d83c7f24" providerId="ADAL" clId="{E88E8940-6511-4041-9404-20B55ADB9EFE}" dt="2024-09-30T00:06:42.024" v="358" actId="790"/>
      <pc:docMkLst>
        <pc:docMk/>
      </pc:docMkLst>
      <pc:sldChg chg="modSp mod">
        <pc:chgData name="Luis Alejandro Baena Marin" userId="6d1063a4-3971-40e6-a3b0-e849d83c7f24" providerId="ADAL" clId="{E88E8940-6511-4041-9404-20B55ADB9EFE}" dt="2024-09-29T23:53:21.890" v="341" actId="404"/>
        <pc:sldMkLst>
          <pc:docMk/>
          <pc:sldMk cId="2356573388" sldId="276"/>
        </pc:sldMkLst>
        <pc:spChg chg="mod">
          <ac:chgData name="Luis Alejandro Baena Marin" userId="6d1063a4-3971-40e6-a3b0-e849d83c7f24" providerId="ADAL" clId="{E88E8940-6511-4041-9404-20B55ADB9EFE}" dt="2024-09-29T23:53:21.890" v="341" actId="404"/>
          <ac:spMkLst>
            <pc:docMk/>
            <pc:sldMk cId="2356573388" sldId="276"/>
            <ac:spMk id="23" creationId="{3DD600D3-FC9A-02B6-7AAA-2F4B2C1050A7}"/>
          </ac:spMkLst>
        </pc:spChg>
      </pc:sldChg>
      <pc:sldChg chg="addSp modSp mod">
        <pc:chgData name="Luis Alejandro Baena Marin" userId="6d1063a4-3971-40e6-a3b0-e849d83c7f24" providerId="ADAL" clId="{E88E8940-6511-4041-9404-20B55ADB9EFE}" dt="2024-09-30T00:05:39.174" v="346" actId="790"/>
        <pc:sldMkLst>
          <pc:docMk/>
          <pc:sldMk cId="881448185" sldId="287"/>
        </pc:sldMkLst>
        <pc:spChg chg="mod">
          <ac:chgData name="Luis Alejandro Baena Marin" userId="6d1063a4-3971-40e6-a3b0-e849d83c7f24" providerId="ADAL" clId="{E88E8940-6511-4041-9404-20B55ADB9EFE}" dt="2024-09-29T23:35:17.940" v="94" actId="14100"/>
          <ac:spMkLst>
            <pc:docMk/>
            <pc:sldMk cId="881448185" sldId="287"/>
            <ac:spMk id="2" creationId="{00000000-0000-0000-0000-000000000000}"/>
          </ac:spMkLst>
        </pc:spChg>
        <pc:spChg chg="add mod">
          <ac:chgData name="Luis Alejandro Baena Marin" userId="6d1063a4-3971-40e6-a3b0-e849d83c7f24" providerId="ADAL" clId="{E88E8940-6511-4041-9404-20B55ADB9EFE}" dt="2024-09-29T23:38:42.146" v="167" actId="20577"/>
          <ac:spMkLst>
            <pc:docMk/>
            <pc:sldMk cId="881448185" sldId="287"/>
            <ac:spMk id="3" creationId="{B2A786A8-830C-7038-2E83-C7AEE8636E15}"/>
          </ac:spMkLst>
        </pc:spChg>
        <pc:spChg chg="mod">
          <ac:chgData name="Luis Alejandro Baena Marin" userId="6d1063a4-3971-40e6-a3b0-e849d83c7f24" providerId="ADAL" clId="{E88E8940-6511-4041-9404-20B55ADB9EFE}" dt="2024-09-30T00:05:39.174" v="346" actId="790"/>
          <ac:spMkLst>
            <pc:docMk/>
            <pc:sldMk cId="881448185" sldId="287"/>
            <ac:spMk id="6" creationId="{00000000-0000-0000-0000-000000000000}"/>
          </ac:spMkLst>
        </pc:spChg>
      </pc:sldChg>
      <pc:sldChg chg="modSp mod">
        <pc:chgData name="Luis Alejandro Baena Marin" userId="6d1063a4-3971-40e6-a3b0-e849d83c7f24" providerId="ADAL" clId="{E88E8940-6511-4041-9404-20B55ADB9EFE}" dt="2024-09-30T00:05:07.852" v="342" actId="790"/>
        <pc:sldMkLst>
          <pc:docMk/>
          <pc:sldMk cId="2862571905" sldId="289"/>
        </pc:sldMkLst>
        <pc:spChg chg="mod">
          <ac:chgData name="Luis Alejandro Baena Marin" userId="6d1063a4-3971-40e6-a3b0-e849d83c7f24" providerId="ADAL" clId="{E88E8940-6511-4041-9404-20B55ADB9EFE}" dt="2024-09-30T00:05:07.852" v="342" actId="790"/>
          <ac:spMkLst>
            <pc:docMk/>
            <pc:sldMk cId="2862571905" sldId="289"/>
            <ac:spMk id="6" creationId="{00000000-0000-0000-0000-000000000000}"/>
          </ac:spMkLst>
        </pc:spChg>
      </pc:sldChg>
      <pc:sldChg chg="modSp mod">
        <pc:chgData name="Luis Alejandro Baena Marin" userId="6d1063a4-3971-40e6-a3b0-e849d83c7f24" providerId="ADAL" clId="{E88E8940-6511-4041-9404-20B55ADB9EFE}" dt="2024-09-29T23:52:59.725" v="338" actId="14100"/>
        <pc:sldMkLst>
          <pc:docMk/>
          <pc:sldMk cId="3608336786" sldId="319"/>
        </pc:sldMkLst>
        <pc:spChg chg="mod">
          <ac:chgData name="Luis Alejandro Baena Marin" userId="6d1063a4-3971-40e6-a3b0-e849d83c7f24" providerId="ADAL" clId="{E88E8940-6511-4041-9404-20B55ADB9EFE}" dt="2024-09-29T23:52:59.725" v="338" actId="14100"/>
          <ac:spMkLst>
            <pc:docMk/>
            <pc:sldMk cId="3608336786" sldId="319"/>
            <ac:spMk id="17" creationId="{9BC6EB51-BE2B-3150-3CB8-C4E50C94154C}"/>
          </ac:spMkLst>
        </pc:spChg>
      </pc:sldChg>
      <pc:sldChg chg="modSp mod">
        <pc:chgData name="Luis Alejandro Baena Marin" userId="6d1063a4-3971-40e6-a3b0-e849d83c7f24" providerId="ADAL" clId="{E88E8940-6511-4041-9404-20B55ADB9EFE}" dt="2024-09-30T00:05:29.229" v="344" actId="790"/>
        <pc:sldMkLst>
          <pc:docMk/>
          <pc:sldMk cId="1165685646" sldId="328"/>
        </pc:sldMkLst>
        <pc:spChg chg="mod">
          <ac:chgData name="Luis Alejandro Baena Marin" userId="6d1063a4-3971-40e6-a3b0-e849d83c7f24" providerId="ADAL" clId="{E88E8940-6511-4041-9404-20B55ADB9EFE}" dt="2024-09-30T00:05:29.229" v="344" actId="790"/>
          <ac:spMkLst>
            <pc:docMk/>
            <pc:sldMk cId="1165685646" sldId="328"/>
            <ac:spMk id="6" creationId="{00000000-0000-0000-0000-000000000000}"/>
          </ac:spMkLst>
        </pc:spChg>
      </pc:sldChg>
      <pc:sldChg chg="modSp mod">
        <pc:chgData name="Luis Alejandro Baena Marin" userId="6d1063a4-3971-40e6-a3b0-e849d83c7f24" providerId="ADAL" clId="{E88E8940-6511-4041-9404-20B55ADB9EFE}" dt="2024-09-30T00:05:34.587" v="345" actId="790"/>
        <pc:sldMkLst>
          <pc:docMk/>
          <pc:sldMk cId="2185653328" sldId="329"/>
        </pc:sldMkLst>
        <pc:spChg chg="mod">
          <ac:chgData name="Luis Alejandro Baena Marin" userId="6d1063a4-3971-40e6-a3b0-e849d83c7f24" providerId="ADAL" clId="{E88E8940-6511-4041-9404-20B55ADB9EFE}" dt="2024-09-30T00:05:34.587" v="345" actId="790"/>
          <ac:spMkLst>
            <pc:docMk/>
            <pc:sldMk cId="2185653328" sldId="329"/>
            <ac:spMk id="6" creationId="{00000000-0000-0000-0000-000000000000}"/>
          </ac:spMkLst>
        </pc:spChg>
      </pc:sldChg>
      <pc:sldChg chg="modSp mod">
        <pc:chgData name="Luis Alejandro Baena Marin" userId="6d1063a4-3971-40e6-a3b0-e849d83c7f24" providerId="ADAL" clId="{E88E8940-6511-4041-9404-20B55ADB9EFE}" dt="2024-09-30T00:05:48.301" v="348" actId="790"/>
        <pc:sldMkLst>
          <pc:docMk/>
          <pc:sldMk cId="228101300" sldId="330"/>
        </pc:sldMkLst>
        <pc:spChg chg="mod">
          <ac:chgData name="Luis Alejandro Baena Marin" userId="6d1063a4-3971-40e6-a3b0-e849d83c7f24" providerId="ADAL" clId="{E88E8940-6511-4041-9404-20B55ADB9EFE}" dt="2024-09-30T00:05:48.301" v="348" actId="790"/>
          <ac:spMkLst>
            <pc:docMk/>
            <pc:sldMk cId="228101300" sldId="330"/>
            <ac:spMk id="6" creationId="{00000000-0000-0000-0000-000000000000}"/>
          </ac:spMkLst>
        </pc:spChg>
      </pc:sldChg>
      <pc:sldChg chg="modSp mod">
        <pc:chgData name="Luis Alejandro Baena Marin" userId="6d1063a4-3971-40e6-a3b0-e849d83c7f24" providerId="ADAL" clId="{E88E8940-6511-4041-9404-20B55ADB9EFE}" dt="2024-09-30T00:05:52.522" v="349" actId="790"/>
        <pc:sldMkLst>
          <pc:docMk/>
          <pc:sldMk cId="3085150811" sldId="331"/>
        </pc:sldMkLst>
        <pc:spChg chg="mod">
          <ac:chgData name="Luis Alejandro Baena Marin" userId="6d1063a4-3971-40e6-a3b0-e849d83c7f24" providerId="ADAL" clId="{E88E8940-6511-4041-9404-20B55ADB9EFE}" dt="2024-09-30T00:05:52.522" v="349" actId="790"/>
          <ac:spMkLst>
            <pc:docMk/>
            <pc:sldMk cId="3085150811" sldId="331"/>
            <ac:spMk id="6" creationId="{00000000-0000-0000-0000-000000000000}"/>
          </ac:spMkLst>
        </pc:spChg>
      </pc:sldChg>
      <pc:sldChg chg="modSp mod">
        <pc:chgData name="Luis Alejandro Baena Marin" userId="6d1063a4-3971-40e6-a3b0-e849d83c7f24" providerId="ADAL" clId="{E88E8940-6511-4041-9404-20B55ADB9EFE}" dt="2024-09-30T00:05:57.051" v="350" actId="790"/>
        <pc:sldMkLst>
          <pc:docMk/>
          <pc:sldMk cId="1872692641" sldId="332"/>
        </pc:sldMkLst>
        <pc:spChg chg="mod">
          <ac:chgData name="Luis Alejandro Baena Marin" userId="6d1063a4-3971-40e6-a3b0-e849d83c7f24" providerId="ADAL" clId="{E88E8940-6511-4041-9404-20B55ADB9EFE}" dt="2024-09-30T00:05:57.051" v="350" actId="790"/>
          <ac:spMkLst>
            <pc:docMk/>
            <pc:sldMk cId="1872692641" sldId="332"/>
            <ac:spMk id="6" creationId="{00000000-0000-0000-0000-000000000000}"/>
          </ac:spMkLst>
        </pc:spChg>
      </pc:sldChg>
      <pc:sldChg chg="modSp mod">
        <pc:chgData name="Luis Alejandro Baena Marin" userId="6d1063a4-3971-40e6-a3b0-e849d83c7f24" providerId="ADAL" clId="{E88E8940-6511-4041-9404-20B55ADB9EFE}" dt="2024-09-30T00:06:08.978" v="352" actId="790"/>
        <pc:sldMkLst>
          <pc:docMk/>
          <pc:sldMk cId="646085481" sldId="334"/>
        </pc:sldMkLst>
        <pc:spChg chg="mod">
          <ac:chgData name="Luis Alejandro Baena Marin" userId="6d1063a4-3971-40e6-a3b0-e849d83c7f24" providerId="ADAL" clId="{E88E8940-6511-4041-9404-20B55ADB9EFE}" dt="2024-09-30T00:06:08.978" v="352" actId="790"/>
          <ac:spMkLst>
            <pc:docMk/>
            <pc:sldMk cId="646085481" sldId="334"/>
            <ac:spMk id="6" creationId="{00000000-0000-0000-0000-000000000000}"/>
          </ac:spMkLst>
        </pc:spChg>
      </pc:sldChg>
      <pc:sldChg chg="modSp mod">
        <pc:chgData name="Luis Alejandro Baena Marin" userId="6d1063a4-3971-40e6-a3b0-e849d83c7f24" providerId="ADAL" clId="{E88E8940-6511-4041-9404-20B55ADB9EFE}" dt="2024-09-30T00:06:16.475" v="353" actId="790"/>
        <pc:sldMkLst>
          <pc:docMk/>
          <pc:sldMk cId="433108539" sldId="338"/>
        </pc:sldMkLst>
        <pc:spChg chg="mod">
          <ac:chgData name="Luis Alejandro Baena Marin" userId="6d1063a4-3971-40e6-a3b0-e849d83c7f24" providerId="ADAL" clId="{E88E8940-6511-4041-9404-20B55ADB9EFE}" dt="2024-09-30T00:06:16.475" v="353" actId="790"/>
          <ac:spMkLst>
            <pc:docMk/>
            <pc:sldMk cId="433108539" sldId="338"/>
            <ac:spMk id="6" creationId="{00000000-0000-0000-0000-000000000000}"/>
          </ac:spMkLst>
        </pc:spChg>
      </pc:sldChg>
      <pc:sldChg chg="addSp modSp mod">
        <pc:chgData name="Luis Alejandro Baena Marin" userId="6d1063a4-3971-40e6-a3b0-e849d83c7f24" providerId="ADAL" clId="{E88E8940-6511-4041-9404-20B55ADB9EFE}" dt="2024-09-30T00:06:21.016" v="354" actId="790"/>
        <pc:sldMkLst>
          <pc:docMk/>
          <pc:sldMk cId="643392059" sldId="339"/>
        </pc:sldMkLst>
        <pc:spChg chg="add mod">
          <ac:chgData name="Luis Alejandro Baena Marin" userId="6d1063a4-3971-40e6-a3b0-e849d83c7f24" providerId="ADAL" clId="{E88E8940-6511-4041-9404-20B55ADB9EFE}" dt="2024-09-29T23:40:26.444" v="221"/>
          <ac:spMkLst>
            <pc:docMk/>
            <pc:sldMk cId="643392059" sldId="339"/>
            <ac:spMk id="2" creationId="{FBEB334E-2DD8-0057-5EF4-4FD5CE74A2C1}"/>
          </ac:spMkLst>
        </pc:spChg>
        <pc:spChg chg="mod">
          <ac:chgData name="Luis Alejandro Baena Marin" userId="6d1063a4-3971-40e6-a3b0-e849d83c7f24" providerId="ADAL" clId="{E88E8940-6511-4041-9404-20B55ADB9EFE}" dt="2024-09-30T00:06:21.016" v="354" actId="790"/>
          <ac:spMkLst>
            <pc:docMk/>
            <pc:sldMk cId="643392059" sldId="339"/>
            <ac:spMk id="6" creationId="{00000000-0000-0000-0000-000000000000}"/>
          </ac:spMkLst>
        </pc:spChg>
      </pc:sldChg>
      <pc:sldChg chg="modSp mod">
        <pc:chgData name="Luis Alejandro Baena Marin" userId="6d1063a4-3971-40e6-a3b0-e849d83c7f24" providerId="ADAL" clId="{E88E8940-6511-4041-9404-20B55ADB9EFE}" dt="2024-09-30T00:06:34.529" v="356" actId="790"/>
        <pc:sldMkLst>
          <pc:docMk/>
          <pc:sldMk cId="2896294181" sldId="340"/>
        </pc:sldMkLst>
        <pc:spChg chg="mod">
          <ac:chgData name="Luis Alejandro Baena Marin" userId="6d1063a4-3971-40e6-a3b0-e849d83c7f24" providerId="ADAL" clId="{E88E8940-6511-4041-9404-20B55ADB9EFE}" dt="2024-09-30T00:06:34.529" v="356" actId="790"/>
          <ac:spMkLst>
            <pc:docMk/>
            <pc:sldMk cId="2896294181" sldId="340"/>
            <ac:spMk id="6" creationId="{00000000-0000-0000-0000-000000000000}"/>
          </ac:spMkLst>
        </pc:spChg>
      </pc:sldChg>
      <pc:sldChg chg="modSp mod">
        <pc:chgData name="Luis Alejandro Baena Marin" userId="6d1063a4-3971-40e6-a3b0-e849d83c7f24" providerId="ADAL" clId="{E88E8940-6511-4041-9404-20B55ADB9EFE}" dt="2024-09-29T23:28:17.320" v="23" actId="1076"/>
        <pc:sldMkLst>
          <pc:docMk/>
          <pc:sldMk cId="3609199743" sldId="342"/>
        </pc:sldMkLst>
        <pc:spChg chg="mod">
          <ac:chgData name="Luis Alejandro Baena Marin" userId="6d1063a4-3971-40e6-a3b0-e849d83c7f24" providerId="ADAL" clId="{E88E8940-6511-4041-9404-20B55ADB9EFE}" dt="2024-09-29T23:28:17.320" v="23" actId="1076"/>
          <ac:spMkLst>
            <pc:docMk/>
            <pc:sldMk cId="3609199743" sldId="342"/>
            <ac:spMk id="9" creationId="{3720DFF2-896A-D7AA-064C-BE835CA5748F}"/>
          </ac:spMkLst>
        </pc:spChg>
      </pc:sldChg>
      <pc:sldChg chg="addSp delSp modSp mod">
        <pc:chgData name="Luis Alejandro Baena Marin" userId="6d1063a4-3971-40e6-a3b0-e849d83c7f24" providerId="ADAL" clId="{E88E8940-6511-4041-9404-20B55ADB9EFE}" dt="2024-09-29T23:30:04.757" v="29" actId="1076"/>
        <pc:sldMkLst>
          <pc:docMk/>
          <pc:sldMk cId="589703612" sldId="343"/>
        </pc:sldMkLst>
        <pc:spChg chg="del">
          <ac:chgData name="Luis Alejandro Baena Marin" userId="6d1063a4-3971-40e6-a3b0-e849d83c7f24" providerId="ADAL" clId="{E88E8940-6511-4041-9404-20B55ADB9EFE}" dt="2024-09-29T23:29:57.416" v="27" actId="478"/>
          <ac:spMkLst>
            <pc:docMk/>
            <pc:sldMk cId="589703612" sldId="343"/>
            <ac:spMk id="12" creationId="{5765FE2B-3F2B-DCF7-08EE-DDA9CE5128D1}"/>
          </ac:spMkLst>
        </pc:spChg>
        <pc:picChg chg="add mod">
          <ac:chgData name="Luis Alejandro Baena Marin" userId="6d1063a4-3971-40e6-a3b0-e849d83c7f24" providerId="ADAL" clId="{E88E8940-6511-4041-9404-20B55ADB9EFE}" dt="2024-09-29T23:30:04.757" v="29" actId="1076"/>
          <ac:picMkLst>
            <pc:docMk/>
            <pc:sldMk cId="589703612" sldId="343"/>
            <ac:picMk id="3" creationId="{1250D70C-20D5-72FE-7F8F-CEEB9141C23C}"/>
          </ac:picMkLst>
        </pc:picChg>
        <pc:picChg chg="del">
          <ac:chgData name="Luis Alejandro Baena Marin" userId="6d1063a4-3971-40e6-a3b0-e849d83c7f24" providerId="ADAL" clId="{E88E8940-6511-4041-9404-20B55ADB9EFE}" dt="2024-09-29T23:29:53.754" v="24" actId="478"/>
          <ac:picMkLst>
            <pc:docMk/>
            <pc:sldMk cId="589703612" sldId="343"/>
            <ac:picMk id="7" creationId="{9FB54442-8E79-8F5B-BB43-83D6F34559C5}"/>
          </ac:picMkLst>
        </pc:picChg>
      </pc:sldChg>
      <pc:sldChg chg="modSp mod">
        <pc:chgData name="Luis Alejandro Baena Marin" userId="6d1063a4-3971-40e6-a3b0-e849d83c7f24" providerId="ADAL" clId="{E88E8940-6511-4041-9404-20B55ADB9EFE}" dt="2024-09-30T00:05:20.520" v="343" actId="790"/>
        <pc:sldMkLst>
          <pc:docMk/>
          <pc:sldMk cId="100615069" sldId="348"/>
        </pc:sldMkLst>
        <pc:spChg chg="mod">
          <ac:chgData name="Luis Alejandro Baena Marin" userId="6d1063a4-3971-40e6-a3b0-e849d83c7f24" providerId="ADAL" clId="{E88E8940-6511-4041-9404-20B55ADB9EFE}" dt="2024-09-30T00:05:20.520" v="343" actId="790"/>
          <ac:spMkLst>
            <pc:docMk/>
            <pc:sldMk cId="100615069" sldId="348"/>
            <ac:spMk id="3" creationId="{49002003-1C3E-2CCD-376D-31A0365DE7D6}"/>
          </ac:spMkLst>
        </pc:spChg>
      </pc:sldChg>
      <pc:sldChg chg="addSp delSp modSp mod">
        <pc:chgData name="Luis Alejandro Baena Marin" userId="6d1063a4-3971-40e6-a3b0-e849d83c7f24" providerId="ADAL" clId="{E88E8940-6511-4041-9404-20B55ADB9EFE}" dt="2024-09-29T23:39:05.475" v="169" actId="478"/>
        <pc:sldMkLst>
          <pc:docMk/>
          <pc:sldMk cId="4144883424" sldId="349"/>
        </pc:sldMkLst>
        <pc:spChg chg="add del mod">
          <ac:chgData name="Luis Alejandro Baena Marin" userId="6d1063a4-3971-40e6-a3b0-e849d83c7f24" providerId="ADAL" clId="{E88E8940-6511-4041-9404-20B55ADB9EFE}" dt="2024-09-29T23:39:05.475" v="169" actId="478"/>
          <ac:spMkLst>
            <pc:docMk/>
            <pc:sldMk cId="4144883424" sldId="349"/>
            <ac:spMk id="2" creationId="{1D9DAA26-00EE-41F7-69C2-26835487D187}"/>
          </ac:spMkLst>
        </pc:spChg>
      </pc:sldChg>
      <pc:sldChg chg="addSp delSp modSp mod">
        <pc:chgData name="Luis Alejandro Baena Marin" userId="6d1063a4-3971-40e6-a3b0-e849d83c7f24" providerId="ADAL" clId="{E88E8940-6511-4041-9404-20B55ADB9EFE}" dt="2024-09-29T23:41:31.992" v="268" actId="478"/>
        <pc:sldMkLst>
          <pc:docMk/>
          <pc:sldMk cId="2939312364" sldId="350"/>
        </pc:sldMkLst>
        <pc:spChg chg="add del mod">
          <ac:chgData name="Luis Alejandro Baena Marin" userId="6d1063a4-3971-40e6-a3b0-e849d83c7f24" providerId="ADAL" clId="{E88E8940-6511-4041-9404-20B55ADB9EFE}" dt="2024-09-29T23:41:31.992" v="268" actId="478"/>
          <ac:spMkLst>
            <pc:docMk/>
            <pc:sldMk cId="2939312364" sldId="350"/>
            <ac:spMk id="2" creationId="{D29E82FD-0D37-64DA-C9E5-B7F9395D75CB}"/>
          </ac:spMkLst>
        </pc:spChg>
        <pc:picChg chg="mod">
          <ac:chgData name="Luis Alejandro Baena Marin" userId="6d1063a4-3971-40e6-a3b0-e849d83c7f24" providerId="ADAL" clId="{E88E8940-6511-4041-9404-20B55ADB9EFE}" dt="2024-09-29T23:36:39.415" v="130" actId="1076"/>
          <ac:picMkLst>
            <pc:docMk/>
            <pc:sldMk cId="2939312364" sldId="350"/>
            <ac:picMk id="5" creationId="{44B1560A-3172-B7E4-8E6A-D73A1E38DA7E}"/>
          </ac:picMkLst>
        </pc:picChg>
      </pc:sldChg>
      <pc:sldChg chg="addSp modSp mod">
        <pc:chgData name="Luis Alejandro Baena Marin" userId="6d1063a4-3971-40e6-a3b0-e849d83c7f24" providerId="ADAL" clId="{E88E8940-6511-4041-9404-20B55ADB9EFE}" dt="2024-09-30T00:06:02.202" v="351" actId="790"/>
        <pc:sldMkLst>
          <pc:docMk/>
          <pc:sldMk cId="2299113509" sldId="351"/>
        </pc:sldMkLst>
        <pc:spChg chg="add mod">
          <ac:chgData name="Luis Alejandro Baena Marin" userId="6d1063a4-3971-40e6-a3b0-e849d83c7f24" providerId="ADAL" clId="{E88E8940-6511-4041-9404-20B55ADB9EFE}" dt="2024-09-29T23:40:12.616" v="220" actId="20577"/>
          <ac:spMkLst>
            <pc:docMk/>
            <pc:sldMk cId="2299113509" sldId="351"/>
            <ac:spMk id="3" creationId="{FCE95FAA-1097-F3F4-764F-D6E214B67539}"/>
          </ac:spMkLst>
        </pc:spChg>
        <pc:spChg chg="mod">
          <ac:chgData name="Luis Alejandro Baena Marin" userId="6d1063a4-3971-40e6-a3b0-e849d83c7f24" providerId="ADAL" clId="{E88E8940-6511-4041-9404-20B55ADB9EFE}" dt="2024-09-30T00:06:02.202" v="351" actId="790"/>
          <ac:spMkLst>
            <pc:docMk/>
            <pc:sldMk cId="2299113509" sldId="351"/>
            <ac:spMk id="6" creationId="{00000000-0000-0000-0000-000000000000}"/>
          </ac:spMkLst>
        </pc:spChg>
      </pc:sldChg>
      <pc:sldChg chg="addSp modSp mod">
        <pc:chgData name="Luis Alejandro Baena Marin" userId="6d1063a4-3971-40e6-a3b0-e849d83c7f24" providerId="ADAL" clId="{E88E8940-6511-4041-9404-20B55ADB9EFE}" dt="2024-09-30T00:06:25.328" v="355" actId="790"/>
        <pc:sldMkLst>
          <pc:docMk/>
          <pc:sldMk cId="4043465922" sldId="352"/>
        </pc:sldMkLst>
        <pc:spChg chg="add mod">
          <ac:chgData name="Luis Alejandro Baena Marin" userId="6d1063a4-3971-40e6-a3b0-e849d83c7f24" providerId="ADAL" clId="{E88E8940-6511-4041-9404-20B55ADB9EFE}" dt="2024-09-29T23:50:25.714" v="322" actId="20577"/>
          <ac:spMkLst>
            <pc:docMk/>
            <pc:sldMk cId="4043465922" sldId="352"/>
            <ac:spMk id="3" creationId="{9C01A01D-55BB-A48E-086F-8A7E876CC740}"/>
          </ac:spMkLst>
        </pc:spChg>
        <pc:spChg chg="mod">
          <ac:chgData name="Luis Alejandro Baena Marin" userId="6d1063a4-3971-40e6-a3b0-e849d83c7f24" providerId="ADAL" clId="{E88E8940-6511-4041-9404-20B55ADB9EFE}" dt="2024-09-30T00:06:25.328" v="355" actId="790"/>
          <ac:spMkLst>
            <pc:docMk/>
            <pc:sldMk cId="4043465922" sldId="352"/>
            <ac:spMk id="6" creationId="{00000000-0000-0000-0000-000000000000}"/>
          </ac:spMkLst>
        </pc:spChg>
      </pc:sldChg>
      <pc:sldChg chg="addSp delSp modSp mod">
        <pc:chgData name="Luis Alejandro Baena Marin" userId="6d1063a4-3971-40e6-a3b0-e849d83c7f24" providerId="ADAL" clId="{E88E8940-6511-4041-9404-20B55ADB9EFE}" dt="2024-09-29T23:37:35.904" v="135" actId="478"/>
        <pc:sldMkLst>
          <pc:docMk/>
          <pc:sldMk cId="4130419399" sldId="354"/>
        </pc:sldMkLst>
        <pc:spChg chg="add del mod">
          <ac:chgData name="Luis Alejandro Baena Marin" userId="6d1063a4-3971-40e6-a3b0-e849d83c7f24" providerId="ADAL" clId="{E88E8940-6511-4041-9404-20B55ADB9EFE}" dt="2024-09-29T23:37:35.904" v="135" actId="478"/>
          <ac:spMkLst>
            <pc:docMk/>
            <pc:sldMk cId="4130419399" sldId="354"/>
            <ac:spMk id="2" creationId="{36DEA711-6B31-D4EA-178F-DE55218184CC}"/>
          </ac:spMkLst>
        </pc:spChg>
      </pc:sldChg>
      <pc:sldChg chg="modSp mod">
        <pc:chgData name="Luis Alejandro Baena Marin" userId="6d1063a4-3971-40e6-a3b0-e849d83c7f24" providerId="ADAL" clId="{E88E8940-6511-4041-9404-20B55ADB9EFE}" dt="2024-09-30T00:06:38.016" v="357" actId="790"/>
        <pc:sldMkLst>
          <pc:docMk/>
          <pc:sldMk cId="162282641" sldId="355"/>
        </pc:sldMkLst>
        <pc:spChg chg="mod">
          <ac:chgData name="Luis Alejandro Baena Marin" userId="6d1063a4-3971-40e6-a3b0-e849d83c7f24" providerId="ADAL" clId="{E88E8940-6511-4041-9404-20B55ADB9EFE}" dt="2024-09-30T00:06:38.016" v="357" actId="790"/>
          <ac:spMkLst>
            <pc:docMk/>
            <pc:sldMk cId="162282641" sldId="355"/>
            <ac:spMk id="6" creationId="{00000000-0000-0000-0000-000000000000}"/>
          </ac:spMkLst>
        </pc:spChg>
      </pc:sldChg>
      <pc:sldChg chg="modSp mod">
        <pc:chgData name="Luis Alejandro Baena Marin" userId="6d1063a4-3971-40e6-a3b0-e849d83c7f24" providerId="ADAL" clId="{E88E8940-6511-4041-9404-20B55ADB9EFE}" dt="2024-09-30T00:06:42.024" v="358" actId="790"/>
        <pc:sldMkLst>
          <pc:docMk/>
          <pc:sldMk cId="3385372743" sldId="356"/>
        </pc:sldMkLst>
        <pc:spChg chg="mod">
          <ac:chgData name="Luis Alejandro Baena Marin" userId="6d1063a4-3971-40e6-a3b0-e849d83c7f24" providerId="ADAL" clId="{E88E8940-6511-4041-9404-20B55ADB9EFE}" dt="2024-09-30T00:06:42.024" v="358" actId="790"/>
          <ac:spMkLst>
            <pc:docMk/>
            <pc:sldMk cId="3385372743" sldId="356"/>
            <ac:spMk id="6" creationId="{00000000-0000-0000-0000-000000000000}"/>
          </ac:spMkLst>
        </pc:spChg>
      </pc:sldChg>
      <pc:sldChg chg="modSp mod">
        <pc:chgData name="Luis Alejandro Baena Marin" userId="6d1063a4-3971-40e6-a3b0-e849d83c7f24" providerId="ADAL" clId="{E88E8940-6511-4041-9404-20B55ADB9EFE}" dt="2024-09-29T23:50:35.604" v="326" actId="790"/>
        <pc:sldMkLst>
          <pc:docMk/>
          <pc:sldMk cId="1877159434" sldId="357"/>
        </pc:sldMkLst>
        <pc:spChg chg="mod">
          <ac:chgData name="Luis Alejandro Baena Marin" userId="6d1063a4-3971-40e6-a3b0-e849d83c7f24" providerId="ADAL" clId="{E88E8940-6511-4041-9404-20B55ADB9EFE}" dt="2024-09-29T23:50:29.437" v="325" actId="115"/>
          <ac:spMkLst>
            <pc:docMk/>
            <pc:sldMk cId="1877159434" sldId="357"/>
            <ac:spMk id="2" creationId="{00000000-0000-0000-0000-000000000000}"/>
          </ac:spMkLst>
        </pc:spChg>
        <pc:spChg chg="mod">
          <ac:chgData name="Luis Alejandro Baena Marin" userId="6d1063a4-3971-40e6-a3b0-e849d83c7f24" providerId="ADAL" clId="{E88E8940-6511-4041-9404-20B55ADB9EFE}" dt="2024-09-29T23:50:35.604" v="326" actId="790"/>
          <ac:spMkLst>
            <pc:docMk/>
            <pc:sldMk cId="1877159434" sldId="357"/>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AC9B6-2A16-49F6-BD1C-32979E20E5F5}" type="datetimeFigureOut">
              <a:rPr lang="es-ES" smtClean="0"/>
              <a:t>29/09/2024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6745C-783E-4B28-8E8C-7E5019A1142F}" type="slidenum">
              <a:rPr lang="es-ES" smtClean="0"/>
              <a:t>‹Nº›</a:t>
            </a:fld>
            <a:endParaRPr lang="es-ES"/>
          </a:p>
        </p:txBody>
      </p:sp>
    </p:spTree>
    <p:extLst>
      <p:ext uri="{BB962C8B-B14F-4D97-AF65-F5344CB8AC3E}">
        <p14:creationId xmlns:p14="http://schemas.microsoft.com/office/powerpoint/2010/main" val="144523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3A6745C-783E-4B28-8E8C-7E5019A1142F}" type="slidenum">
              <a:rPr lang="es-ES" smtClean="0"/>
              <a:t>10</a:t>
            </a:fld>
            <a:endParaRPr lang="es-ES"/>
          </a:p>
        </p:txBody>
      </p:sp>
    </p:spTree>
    <p:extLst>
      <p:ext uri="{BB962C8B-B14F-4D97-AF65-F5344CB8AC3E}">
        <p14:creationId xmlns:p14="http://schemas.microsoft.com/office/powerpoint/2010/main" val="322370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3A6745C-783E-4B28-8E8C-7E5019A1142F}" type="slidenum">
              <a:rPr lang="es-ES" smtClean="0"/>
              <a:t>14</a:t>
            </a:fld>
            <a:endParaRPr lang="es-ES"/>
          </a:p>
        </p:txBody>
      </p:sp>
    </p:spTree>
    <p:extLst>
      <p:ext uri="{BB962C8B-B14F-4D97-AF65-F5344CB8AC3E}">
        <p14:creationId xmlns:p14="http://schemas.microsoft.com/office/powerpoint/2010/main" val="301766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s-ES" dirty="0"/>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s-ES" dirty="0"/>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s-ES" dirty="0"/>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5253929" y="2065129"/>
            <a:ext cx="11651689" cy="3194721"/>
          </a:xfrm>
          <a:prstGeom prst="rect">
            <a:avLst/>
          </a:prstGeom>
        </p:spPr>
        <p:txBody>
          <a:bodyPr lIns="0" tIns="0" rIns="0" bIns="0" rtlCol="0" anchor="t">
            <a:spAutoFit/>
          </a:bodyPr>
          <a:lstStyle/>
          <a:p>
            <a:pPr algn="ctr">
              <a:lnSpc>
                <a:spcPts val="6207"/>
              </a:lnSpc>
            </a:pPr>
            <a:r>
              <a:rPr lang="en-US" sz="6000" b="1" dirty="0">
                <a:solidFill>
                  <a:srgbClr val="0A2F40"/>
                </a:solidFill>
                <a:latin typeface="Aptos" panose="020B0004020202020204" pitchFamily="34" charset="0"/>
                <a:sym typeface="Alatsi"/>
              </a:rPr>
              <a:t>BÚSQUEDA LOCAL PARA EL PROBLEMA DE RUTAS DE VEHÍCULOS CON VENTANAS</a:t>
            </a:r>
          </a:p>
          <a:p>
            <a:pPr algn="ctr">
              <a:lnSpc>
                <a:spcPts val="6207"/>
              </a:lnSpc>
            </a:pPr>
            <a:r>
              <a:rPr lang="en-US" sz="6000" b="1" dirty="0">
                <a:solidFill>
                  <a:srgbClr val="0A2F40"/>
                </a:solidFill>
                <a:latin typeface="Aptos" panose="020B0004020202020204" pitchFamily="34" charset="0"/>
                <a:sym typeface="Alatsi"/>
              </a:rPr>
              <a:t>DE TIEMPO</a:t>
            </a:r>
          </a:p>
        </p:txBody>
      </p:sp>
      <p:sp>
        <p:nvSpPr>
          <p:cNvPr id="13" name="Freeform 13"/>
          <p:cNvSpPr/>
          <p:nvPr/>
        </p:nvSpPr>
        <p:spPr>
          <a:xfrm>
            <a:off x="13248018" y="-647700"/>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14" name="TextBox 14"/>
          <p:cNvSpPr txBox="1"/>
          <p:nvPr/>
        </p:nvSpPr>
        <p:spPr>
          <a:xfrm>
            <a:off x="4805421" y="6377692"/>
            <a:ext cx="12625348" cy="629854"/>
          </a:xfrm>
          <a:prstGeom prst="rect">
            <a:avLst/>
          </a:prstGeom>
        </p:spPr>
        <p:txBody>
          <a:bodyPr lIns="0" tIns="0" rIns="0" bIns="0" rtlCol="0" anchor="t">
            <a:spAutoFit/>
          </a:bodyPr>
          <a:lstStyle/>
          <a:p>
            <a:pPr algn="ctr">
              <a:lnSpc>
                <a:spcPts val="5179"/>
              </a:lnSpc>
            </a:pPr>
            <a:r>
              <a:rPr lang="en-US" sz="3699" dirty="0">
                <a:solidFill>
                  <a:srgbClr val="000000"/>
                </a:solidFill>
                <a:latin typeface="Alatsi"/>
                <a:ea typeface="Alatsi"/>
                <a:cs typeface="Alatsi"/>
                <a:sym typeface="Alatsi"/>
              </a:rPr>
              <a:t>Luis Alejandro Baena Marín</a:t>
            </a:r>
          </a:p>
        </p:txBody>
      </p:sp>
      <p:sp>
        <p:nvSpPr>
          <p:cNvPr id="15" name="TextBox 15"/>
          <p:cNvSpPr txBox="1"/>
          <p:nvPr/>
        </p:nvSpPr>
        <p:spPr>
          <a:xfrm>
            <a:off x="7505572" y="8725019"/>
            <a:ext cx="6882108" cy="533281"/>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Universidad EAFIT | 2024</a:t>
            </a:r>
          </a:p>
        </p:txBody>
      </p:sp>
      <p:sp>
        <p:nvSpPr>
          <p:cNvPr id="16" name="Freeform 16"/>
          <p:cNvSpPr/>
          <p:nvPr/>
        </p:nvSpPr>
        <p:spPr>
          <a:xfrm>
            <a:off x="11963400" y="872501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1026" name="Picture 2" descr="Running Truck - Animation Gif by Panda Craft on Dribbble">
            <a:extLst>
              <a:ext uri="{FF2B5EF4-FFF2-40B4-BE49-F238E27FC236}">
                <a16:creationId xmlns:a16="http://schemas.microsoft.com/office/drawing/2014/main" id="{E6CD6027-4D2B-C56F-6A9C-153767B66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013" y="8241738"/>
            <a:ext cx="2729225" cy="2046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72389" y="639464"/>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A</a:t>
            </a:r>
            <a:r>
              <a:rPr lang="en-US" sz="6000" b="1" i="0" noProof="1">
                <a:solidFill>
                  <a:srgbClr val="0A2F40"/>
                </a:solidFill>
                <a:effectLst/>
                <a:latin typeface="Aptos" panose="020B0004020202020204" pitchFamily="34" charset="0"/>
              </a:rPr>
              <a:t>lgoritmo 2-opt*</a:t>
            </a: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8" name="TextBox 2">
            <a:extLst>
              <a:ext uri="{FF2B5EF4-FFF2-40B4-BE49-F238E27FC236}">
                <a16:creationId xmlns:a16="http://schemas.microsoft.com/office/drawing/2014/main" id="{765BBB77-5E79-3099-A90A-B41E7F39DC34}"/>
              </a:ext>
            </a:extLst>
          </p:cNvPr>
          <p:cNvSpPr txBox="1"/>
          <p:nvPr/>
        </p:nvSpPr>
        <p:spPr>
          <a:xfrm>
            <a:off x="152400" y="9647536"/>
            <a:ext cx="12573000" cy="557845"/>
          </a:xfrm>
          <a:prstGeom prst="rect">
            <a:avLst/>
          </a:prstGeom>
        </p:spPr>
        <p:txBody>
          <a:bodyPr wrap="square" lIns="0" tIns="0" rIns="0" bIns="0" rtlCol="0" anchor="ctr">
            <a:spAutoFit/>
          </a:bodyPr>
          <a:lstStyle/>
          <a:p>
            <a:pPr>
              <a:lnSpc>
                <a:spcPts val="5012"/>
              </a:lnSpc>
            </a:pPr>
            <a:r>
              <a:rPr lang="en-US" sz="2400" dirty="0">
                <a:solidFill>
                  <a:srgbClr val="000000"/>
                </a:solidFill>
                <a:latin typeface="Roboto"/>
                <a:ea typeface="Roboto"/>
                <a:cs typeface="Roboto"/>
                <a:sym typeface="Roboto"/>
              </a:rPr>
              <a:t>Fuente: </a:t>
            </a:r>
            <a:r>
              <a:rPr lang="en-US" sz="2400" b="0" i="0" dirty="0">
                <a:solidFill>
                  <a:srgbClr val="111111"/>
                </a:solidFill>
                <a:effectLst/>
                <a:latin typeface="Roboto" panose="02000000000000000000" pitchFamily="2" charset="0"/>
              </a:rPr>
              <a:t>Movement of the 2-opt Inter-Route Heuristic. </a:t>
            </a:r>
            <a:r>
              <a:rPr lang="en-US" sz="2400" dirty="0" err="1">
                <a:solidFill>
                  <a:srgbClr val="000000"/>
                </a:solidFill>
                <a:latin typeface="Roboto"/>
                <a:ea typeface="Roboto"/>
                <a:cs typeface="Roboto"/>
                <a:sym typeface="Roboto"/>
              </a:rPr>
              <a:t>Heitor</a:t>
            </a:r>
            <a:r>
              <a:rPr lang="en-US" sz="2400" dirty="0">
                <a:solidFill>
                  <a:srgbClr val="000000"/>
                </a:solidFill>
                <a:latin typeface="Roboto"/>
                <a:ea typeface="Roboto"/>
                <a:cs typeface="Roboto"/>
                <a:sym typeface="Roboto"/>
              </a:rPr>
              <a:t> </a:t>
            </a:r>
            <a:r>
              <a:rPr lang="en-US" sz="2400" dirty="0" err="1">
                <a:solidFill>
                  <a:srgbClr val="000000"/>
                </a:solidFill>
                <a:latin typeface="Roboto"/>
                <a:ea typeface="Roboto"/>
                <a:cs typeface="Roboto"/>
                <a:sym typeface="Roboto"/>
              </a:rPr>
              <a:t>Silvério</a:t>
            </a:r>
            <a:r>
              <a:rPr lang="en-US" sz="2400" dirty="0">
                <a:solidFill>
                  <a:srgbClr val="000000"/>
                </a:solidFill>
                <a:latin typeface="Roboto"/>
                <a:ea typeface="Roboto"/>
                <a:cs typeface="Roboto"/>
                <a:sym typeface="Roboto"/>
              </a:rPr>
              <a:t> Lopes</a:t>
            </a:r>
          </a:p>
        </p:txBody>
      </p:sp>
      <p:sp>
        <p:nvSpPr>
          <p:cNvPr id="9" name="TextBox 2">
            <a:extLst>
              <a:ext uri="{FF2B5EF4-FFF2-40B4-BE49-F238E27FC236}">
                <a16:creationId xmlns:a16="http://schemas.microsoft.com/office/drawing/2014/main" id="{BD326CA5-97AD-FDB8-E7E5-8D55106A380C}"/>
              </a:ext>
            </a:extLst>
          </p:cNvPr>
          <p:cNvSpPr txBox="1"/>
          <p:nvPr/>
        </p:nvSpPr>
        <p:spPr>
          <a:xfrm>
            <a:off x="457200" y="2685175"/>
            <a:ext cx="5257800" cy="4452501"/>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pPr>
              <a:lnSpc>
                <a:spcPct val="150000"/>
              </a:lnSpc>
            </a:pPr>
            <a:r>
              <a:rPr lang="es-ES" sz="2800" dirty="0">
                <a:sym typeface="Roboto"/>
              </a:rPr>
              <a:t>Al aplicar el algoritmo 2-opt* a la solución de la imagen izquierda, la solución se transforma en la que aparece a la derecha. Este proceso elimina un cruce innecesario, optimizando así la ruta.</a:t>
            </a:r>
          </a:p>
        </p:txBody>
      </p:sp>
      <p:pic>
        <p:nvPicPr>
          <p:cNvPr id="3074" name="Picture 2" descr="Movement of the 2-opt Inter-Route Heuristic. | Download Scientific Diagram">
            <a:extLst>
              <a:ext uri="{FF2B5EF4-FFF2-40B4-BE49-F238E27FC236}">
                <a16:creationId xmlns:a16="http://schemas.microsoft.com/office/drawing/2014/main" id="{2CEB9427-B58D-E95C-376C-EAF5A739E1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6252" y="2455002"/>
            <a:ext cx="11504548" cy="536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57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82275" y="419100"/>
            <a:ext cx="15468600" cy="9543638"/>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Entrada: </a:t>
            </a:r>
            <a:r>
              <a:rPr lang="es-ES" sz="2800" noProof="1">
                <a:solidFill>
                  <a:srgbClr val="000000"/>
                </a:solidFill>
                <a:latin typeface="Roboto"/>
                <a:ea typeface="Roboto"/>
                <a:cs typeface="Roboto"/>
                <a:sym typeface="Roboto"/>
              </a:rPr>
              <a:t>initial_solution</a:t>
            </a:r>
            <a:r>
              <a:rPr lang="es-ES" sz="2800" dirty="0">
                <a:solidFill>
                  <a:srgbClr val="000000"/>
                </a:solidFill>
                <a:latin typeface="Roboto"/>
                <a:ea typeface="Roboto"/>
                <a:cs typeface="Roboto"/>
                <a:sym typeface="Roboto"/>
              </a:rPr>
              <a:t>, instancia.</a:t>
            </a:r>
            <a:r>
              <a:rPr lang="es-ES_tradnl" sz="2800" dirty="0">
                <a:solidFill>
                  <a:srgbClr val="000000"/>
                </a:solidFill>
                <a:latin typeface="Roboto"/>
                <a:ea typeface="Roboto"/>
                <a:cs typeface="Roboto"/>
                <a:sym typeface="Roboto"/>
              </a:rPr>
              <a:t> </a:t>
            </a:r>
            <a:r>
              <a:rPr lang="es-ES" sz="2800" b="1" dirty="0">
                <a:solidFill>
                  <a:srgbClr val="000000"/>
                </a:solidFill>
                <a:latin typeface="Roboto"/>
                <a:ea typeface="Roboto"/>
                <a:cs typeface="Roboto"/>
                <a:sym typeface="Roboto"/>
              </a:rPr>
              <a:t>Salida: </a:t>
            </a:r>
            <a:r>
              <a:rPr lang="es-ES" sz="2800" noProof="1">
                <a:solidFill>
                  <a:srgbClr val="000000"/>
                </a:solidFill>
                <a:latin typeface="Roboto"/>
                <a:ea typeface="Roboto"/>
                <a:cs typeface="Roboto"/>
                <a:sym typeface="Roboto"/>
              </a:rPr>
              <a:t>best_solution</a:t>
            </a:r>
          </a:p>
          <a:p>
            <a:pPr algn="just">
              <a:spcBef>
                <a:spcPts val="500"/>
              </a:spcBef>
              <a:spcAft>
                <a:spcPts val="500"/>
              </a:spcAft>
            </a:pPr>
            <a:endParaRPr lang="es-ES" sz="2800" dirty="0">
              <a:solidFill>
                <a:srgbClr val="000000"/>
              </a:solidFill>
              <a:latin typeface="Roboto"/>
              <a:ea typeface="Roboto"/>
              <a:cs typeface="Roboto"/>
              <a:sym typeface="Roboto"/>
            </a:endParaRPr>
          </a:p>
          <a:p>
            <a:pPr algn="just">
              <a:spcBef>
                <a:spcPts val="500"/>
              </a:spcBef>
              <a:spcAft>
                <a:spcPts val="500"/>
              </a:spcAft>
            </a:pPr>
            <a:r>
              <a:rPr lang="es-ES" sz="2800" b="1" dirty="0">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best_solution = initial_solution</a:t>
            </a:r>
          </a:p>
          <a:p>
            <a:pPr algn="just">
              <a:spcBef>
                <a:spcPts val="500"/>
              </a:spcBef>
              <a:spcAft>
                <a:spcPts val="5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Mientras haya_mejora: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haya_mejora = falso, mejor_mejora = 0</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Para r1 desde 0 hasta longitud(best_solution) - 1:</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Para r2 desde r1 + 1 hasta longitud(best_solution):</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 </a:t>
            </a:r>
            <a:r>
              <a:rPr lang="es-ES" sz="2800" noProof="1">
                <a:solidFill>
                  <a:srgbClr val="000000"/>
                </a:solidFill>
                <a:latin typeface="Roboto"/>
                <a:ea typeface="Roboto"/>
                <a:cs typeface="Roboto"/>
                <a:sym typeface="Roboto"/>
              </a:rPr>
              <a:t>Para i desde 0 hasta longitud(best_solution[r1]) - 1:</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a:t>
            </a:r>
            <a:r>
              <a:rPr lang="es-ES" sz="2800" noProof="1">
                <a:solidFill>
                  <a:srgbClr val="000000"/>
                </a:solidFill>
                <a:latin typeface="Roboto"/>
                <a:ea typeface="Roboto"/>
                <a:cs typeface="Roboto"/>
                <a:sym typeface="Roboto"/>
              </a:rPr>
              <a:t> Para j desde 0 hasta longitud(best_solution[r2]) - 1:</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Si apply_2opt_star(best_solution[r1], best_solution[r2], i, j,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9.</a:t>
            </a:r>
            <a:r>
              <a:rPr lang="es-ES" sz="2800" noProof="1">
                <a:solidFill>
                  <a:srgbClr val="000000"/>
                </a:solidFill>
                <a:latin typeface="Roboto"/>
                <a:ea typeface="Roboto"/>
                <a:cs typeface="Roboto"/>
                <a:sym typeface="Roboto"/>
              </a:rPr>
              <a:t> Calcular mejora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10.</a:t>
            </a:r>
            <a:r>
              <a:rPr lang="es-ES" sz="2800" noProof="1">
                <a:solidFill>
                  <a:srgbClr val="000000"/>
                </a:solidFill>
                <a:latin typeface="Roboto"/>
                <a:ea typeface="Roboto"/>
                <a:cs typeface="Roboto"/>
                <a:sym typeface="Roboto"/>
              </a:rPr>
              <a:t> Si mejora &gt; mejor_mejora: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11.</a:t>
            </a:r>
            <a:r>
              <a:rPr lang="es-ES" sz="2800" noProof="1">
                <a:solidFill>
                  <a:srgbClr val="000000"/>
                </a:solidFill>
                <a:latin typeface="Roboto"/>
                <a:ea typeface="Roboto"/>
                <a:cs typeface="Roboto"/>
                <a:sym typeface="Roboto"/>
              </a:rPr>
              <a:t> Actualizar mejor_mejora, mejor_r1, mejor_r2, mejor_i, mejor_j</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12.</a:t>
            </a:r>
            <a:r>
              <a:rPr lang="es-ES" sz="2800" noProof="1">
                <a:solidFill>
                  <a:srgbClr val="000000"/>
                </a:solidFill>
                <a:latin typeface="Roboto"/>
                <a:ea typeface="Roboto"/>
                <a:cs typeface="Roboto"/>
                <a:sym typeface="Roboto"/>
              </a:rPr>
              <a:t> Si mejor_mejora &gt; 0:</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13. </a:t>
            </a:r>
            <a:r>
              <a:rPr lang="es-ES" sz="2800" noProof="1">
                <a:solidFill>
                  <a:srgbClr val="000000"/>
                </a:solidFill>
                <a:latin typeface="Roboto"/>
                <a:ea typeface="Roboto"/>
                <a:cs typeface="Roboto"/>
                <a:sym typeface="Roboto"/>
              </a:rPr>
              <a:t>Aplicar mejor movimiento 2-opt* a best_solution[mejor_r1] y best_solution[mejor_r2]</a:t>
            </a:r>
          </a:p>
          <a:p>
            <a:pPr algn="just">
              <a:spcBef>
                <a:spcPts val="500"/>
              </a:spcBef>
              <a:spcAft>
                <a:spcPts val="18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14. </a:t>
            </a:r>
            <a:r>
              <a:rPr lang="es-ES" sz="2800" noProof="1">
                <a:solidFill>
                  <a:srgbClr val="000000"/>
                </a:solidFill>
                <a:latin typeface="Roboto"/>
                <a:ea typeface="Roboto"/>
                <a:cs typeface="Roboto"/>
                <a:sym typeface="Roboto"/>
              </a:rPr>
              <a:t>haya_mejora = verdadero</a:t>
            </a:r>
            <a:endParaRPr lang="es-ES" sz="2800" b="1" noProof="1">
              <a:solidFill>
                <a:srgbClr val="000000"/>
              </a:solidFill>
              <a:latin typeface="Roboto"/>
              <a:ea typeface="Roboto"/>
              <a:cs typeface="Roboto"/>
              <a:sym typeface="Roboto"/>
            </a:endParaRPr>
          </a:p>
          <a:p>
            <a:pPr algn="just">
              <a:spcBef>
                <a:spcPts val="500"/>
              </a:spcBef>
              <a:spcAft>
                <a:spcPts val="1800"/>
              </a:spcAft>
            </a:pPr>
            <a:r>
              <a:rPr lang="es-ES" sz="2800" b="1" noProof="1">
                <a:solidFill>
                  <a:srgbClr val="000000"/>
                </a:solidFill>
                <a:latin typeface="Roboto"/>
                <a:ea typeface="Roboto"/>
                <a:cs typeface="Roboto"/>
                <a:sym typeface="Roboto"/>
              </a:rPr>
              <a:t>Retornar</a:t>
            </a:r>
            <a:r>
              <a:rPr lang="es-ES" sz="2800" noProof="1">
                <a:solidFill>
                  <a:srgbClr val="000000"/>
                </a:solidFill>
                <a:latin typeface="Roboto"/>
                <a:ea typeface="Roboto"/>
                <a:cs typeface="Roboto"/>
                <a:sym typeface="Roboto"/>
              </a:rPr>
              <a:t> best_solution</a:t>
            </a:r>
          </a:p>
        </p:txBody>
      </p:sp>
      <p:sp>
        <p:nvSpPr>
          <p:cNvPr id="4" name="Freeform 4"/>
          <p:cNvSpPr/>
          <p:nvPr/>
        </p:nvSpPr>
        <p:spPr>
          <a:xfrm>
            <a:off x="14248726" y="359090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2564256" y="2652594"/>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916508" y="1485900"/>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1989919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801600" y="4220170"/>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
        <p:nvSpPr>
          <p:cNvPr id="3" name="TextBox 2">
            <a:extLst>
              <a:ext uri="{FF2B5EF4-FFF2-40B4-BE49-F238E27FC236}">
                <a16:creationId xmlns:a16="http://schemas.microsoft.com/office/drawing/2014/main" id="{49002003-1C3E-2CCD-376D-31A0365DE7D6}"/>
              </a:ext>
            </a:extLst>
          </p:cNvPr>
          <p:cNvSpPr txBox="1"/>
          <p:nvPr/>
        </p:nvSpPr>
        <p:spPr>
          <a:xfrm>
            <a:off x="990600" y="960054"/>
            <a:ext cx="8458200" cy="8002191"/>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Función: </a:t>
            </a:r>
            <a:r>
              <a:rPr lang="es-ES_tradnl" sz="2800" dirty="0">
                <a:solidFill>
                  <a:srgbClr val="000000"/>
                </a:solidFill>
                <a:latin typeface="Roboto"/>
                <a:ea typeface="Roboto"/>
                <a:cs typeface="Roboto"/>
                <a:sym typeface="Roboto"/>
              </a:rPr>
              <a:t>apply_2opt_star(ruta1, ruta2, i, j, instancia)</a:t>
            </a:r>
          </a:p>
          <a:p>
            <a:pPr algn="just">
              <a:spcBef>
                <a:spcPts val="500"/>
              </a:spcBef>
              <a:spcAft>
                <a:spcPts val="500"/>
              </a:spcAft>
            </a:pPr>
            <a:endParaRPr lang="es-ES_tradnl" sz="2800" dirty="0">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1.</a:t>
            </a:r>
            <a:r>
              <a:rPr lang="es-ES" sz="2800" noProof="1">
                <a:solidFill>
                  <a:srgbClr val="000000"/>
                </a:solidFill>
                <a:latin typeface="Roboto"/>
                <a:ea typeface="Roboto"/>
                <a:cs typeface="Roboto"/>
                <a:sym typeface="Roboto"/>
              </a:rPr>
              <a:t> Guardar rutas y distancias originales</a:t>
            </a:r>
          </a:p>
          <a:p>
            <a:pPr algn="just">
              <a:spcBef>
                <a:spcPts val="500"/>
              </a:spcBef>
              <a:spcAft>
                <a:spcPts val="500"/>
              </a:spcAft>
            </a:pPr>
            <a:r>
              <a:rPr lang="es-ES" sz="2800" b="1" noProof="1">
                <a:solidFill>
                  <a:srgbClr val="000000"/>
                </a:solidFill>
                <a:latin typeface="Roboto"/>
                <a:ea typeface="Roboto"/>
                <a:cs typeface="Roboto"/>
                <a:sym typeface="Roboto"/>
              </a:rPr>
              <a:t>2.</a:t>
            </a:r>
            <a:r>
              <a:rPr lang="es-ES" sz="2800" noProof="1">
                <a:solidFill>
                  <a:srgbClr val="000000"/>
                </a:solidFill>
                <a:latin typeface="Roboto"/>
                <a:ea typeface="Roboto"/>
                <a:cs typeface="Roboto"/>
                <a:sym typeface="Roboto"/>
              </a:rPr>
              <a:t> Crear new_ruta1 = ruta1[0:i+1] + ruta2[j+1:]</a:t>
            </a:r>
          </a:p>
          <a:p>
            <a:pPr algn="just">
              <a:spcBef>
                <a:spcPts val="500"/>
              </a:spcBef>
              <a:spcAft>
                <a:spcPts val="500"/>
              </a:spcAft>
            </a:pPr>
            <a:r>
              <a:rPr lang="es-ES" sz="2800" b="1" noProof="1">
                <a:solidFill>
                  <a:srgbClr val="000000"/>
                </a:solidFill>
                <a:latin typeface="Roboto"/>
                <a:ea typeface="Roboto"/>
                <a:cs typeface="Roboto"/>
                <a:sym typeface="Roboto"/>
              </a:rPr>
              <a:t>3.</a:t>
            </a:r>
            <a:r>
              <a:rPr lang="es-ES" sz="2800" noProof="1">
                <a:solidFill>
                  <a:srgbClr val="000000"/>
                </a:solidFill>
                <a:latin typeface="Roboto"/>
                <a:ea typeface="Roboto"/>
                <a:cs typeface="Roboto"/>
                <a:sym typeface="Roboto"/>
              </a:rPr>
              <a:t> Crear new_ruta2 = ruta2[0:j+1] + ruta1[i+1:]</a:t>
            </a:r>
          </a:p>
          <a:p>
            <a:pPr algn="just">
              <a:spcBef>
                <a:spcPts val="500"/>
              </a:spcBef>
              <a:spcAft>
                <a:spcPts val="500"/>
              </a:spcAft>
            </a:pP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Asignar new_ruta1 a ruta1 y new_ruta2 a ruta2</a:t>
            </a:r>
          </a:p>
          <a:p>
            <a:pPr algn="just">
              <a:spcBef>
                <a:spcPts val="500"/>
              </a:spcBef>
              <a:spcAft>
                <a:spcPts val="500"/>
              </a:spcAft>
            </a:pP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Si es_ruta_factible(ruta1, instancia) Y es_ruta_factible(ruta2,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 </a:t>
            </a:r>
            <a:r>
              <a:rPr lang="es-ES" sz="2800" noProof="1">
                <a:solidFill>
                  <a:srgbClr val="000000"/>
                </a:solidFill>
                <a:latin typeface="Roboto"/>
                <a:ea typeface="Roboto"/>
                <a:cs typeface="Roboto"/>
                <a:sym typeface="Roboto"/>
              </a:rPr>
              <a:t>actualizar_propiedades_ruta(ruta1,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 </a:t>
            </a:r>
            <a:r>
              <a:rPr lang="es-ES" sz="2800" noProof="1">
                <a:solidFill>
                  <a:srgbClr val="000000"/>
                </a:solidFill>
                <a:latin typeface="Roboto"/>
                <a:ea typeface="Roboto"/>
                <a:cs typeface="Roboto"/>
                <a:sym typeface="Roboto"/>
              </a:rPr>
              <a:t>actualizar_propiedades_ruta(ruta2,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Si (ruta1.distancia + ruta2.distancia) &lt; (distancia_original1 + distancia_original2):</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9.</a:t>
            </a:r>
            <a:r>
              <a:rPr lang="es-ES" sz="2800" noProof="1">
                <a:solidFill>
                  <a:srgbClr val="000000"/>
                </a:solidFill>
                <a:latin typeface="Roboto"/>
                <a:ea typeface="Roboto"/>
                <a:cs typeface="Roboto"/>
                <a:sym typeface="Roboto"/>
              </a:rPr>
              <a:t> Retornar verdadero</a:t>
            </a:r>
          </a:p>
          <a:p>
            <a:pPr algn="just">
              <a:spcBef>
                <a:spcPts val="500"/>
              </a:spcBef>
              <a:spcAft>
                <a:spcPts val="500"/>
              </a:spcAft>
            </a:pPr>
            <a:r>
              <a:rPr lang="es-ES" sz="2800" b="1" noProof="1">
                <a:solidFill>
                  <a:srgbClr val="000000"/>
                </a:solidFill>
                <a:latin typeface="Roboto"/>
                <a:ea typeface="Roboto"/>
                <a:cs typeface="Roboto"/>
                <a:sym typeface="Roboto"/>
              </a:rPr>
              <a:t>10. </a:t>
            </a:r>
            <a:r>
              <a:rPr lang="es-ES" sz="2800" noProof="1">
                <a:solidFill>
                  <a:srgbClr val="000000"/>
                </a:solidFill>
                <a:latin typeface="Roboto"/>
                <a:ea typeface="Roboto"/>
                <a:cs typeface="Roboto"/>
                <a:sym typeface="Roboto"/>
              </a:rPr>
              <a:t>Restaurar rutas y distancias originales</a:t>
            </a:r>
          </a:p>
          <a:p>
            <a:pPr algn="just">
              <a:spcBef>
                <a:spcPts val="500"/>
              </a:spcBef>
              <a:spcAft>
                <a:spcPts val="500"/>
              </a:spcAft>
            </a:pPr>
            <a:r>
              <a:rPr lang="es-ES" sz="2800" b="1" noProof="1">
                <a:solidFill>
                  <a:srgbClr val="000000"/>
                </a:solidFill>
                <a:latin typeface="Roboto"/>
                <a:ea typeface="Roboto"/>
                <a:cs typeface="Roboto"/>
                <a:sym typeface="Roboto"/>
              </a:rPr>
              <a:t>11. </a:t>
            </a:r>
            <a:r>
              <a:rPr lang="es-ES" sz="2800" noProof="1">
                <a:solidFill>
                  <a:srgbClr val="000000"/>
                </a:solidFill>
                <a:latin typeface="Roboto"/>
                <a:ea typeface="Roboto"/>
                <a:cs typeface="Roboto"/>
                <a:sym typeface="Roboto"/>
              </a:rPr>
              <a:t>Retornar falso</a:t>
            </a:r>
          </a:p>
        </p:txBody>
      </p:sp>
    </p:spTree>
    <p:extLst>
      <p:ext uri="{BB962C8B-B14F-4D97-AF65-F5344CB8AC3E}">
        <p14:creationId xmlns:p14="http://schemas.microsoft.com/office/powerpoint/2010/main" val="220722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18137"/>
            <a:ext cx="14705320" cy="5725285"/>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El movimiento de relocate es una operación común en heurísticas de optimización para problemas como el VRPTW. Este movimiento consiste en tomar un nodo de una ruta y moverlo a otra. El movimiento de relocate se realiza entre dos rutas: la ruta de origen donde se toma un nodo, y ruta de destino donde se inserta el nodo en una posición determinada. Después de realizar el movimiento, se verifica si las nuevas rutas (modificadas por el movimiento) siguen siendo viables, es decir, cumplen las restricciones del problema, como la capacidad de carga y las ventanas de tiempo.</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944600" y="75001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dirty="0">
                <a:solidFill>
                  <a:srgbClr val="0A2F40"/>
                </a:solidFill>
                <a:latin typeface="Aptos" panose="020B0004020202020204" pitchFamily="34" charset="0"/>
              </a:rPr>
              <a:t>Relocate entre dos rutas</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342902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72389" y="639464"/>
            <a:ext cx="13143221" cy="923330"/>
          </a:xfrm>
          <a:prstGeom prst="rect">
            <a:avLst/>
          </a:prstGeom>
        </p:spPr>
        <p:txBody>
          <a:bodyPr wrap="square" lIns="0" tIns="0" rIns="0" bIns="0" rtlCol="0" anchor="t">
            <a:spAutoFit/>
          </a:bodyPr>
          <a:lstStyle/>
          <a:p>
            <a:pPr algn="ctr"/>
            <a:r>
              <a:rPr lang="en-US" sz="6000" b="1" dirty="0">
                <a:solidFill>
                  <a:srgbClr val="0A2F40"/>
                </a:solidFill>
                <a:latin typeface="Aptos" panose="020B0004020202020204" pitchFamily="34" charset="0"/>
              </a:rPr>
              <a:t>Relocate entre dos rutas</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ES" dirty="0"/>
          </a:p>
        </p:txBody>
      </p:sp>
      <p:sp>
        <p:nvSpPr>
          <p:cNvPr id="8" name="TextBox 2">
            <a:extLst>
              <a:ext uri="{FF2B5EF4-FFF2-40B4-BE49-F238E27FC236}">
                <a16:creationId xmlns:a16="http://schemas.microsoft.com/office/drawing/2014/main" id="{765BBB77-5E79-3099-A90A-B41E7F39DC34}"/>
              </a:ext>
            </a:extLst>
          </p:cNvPr>
          <p:cNvSpPr txBox="1"/>
          <p:nvPr/>
        </p:nvSpPr>
        <p:spPr>
          <a:xfrm>
            <a:off x="228600" y="9684015"/>
            <a:ext cx="12573000" cy="557845"/>
          </a:xfrm>
          <a:prstGeom prst="rect">
            <a:avLst/>
          </a:prstGeom>
        </p:spPr>
        <p:txBody>
          <a:bodyPr wrap="square" lIns="0" tIns="0" rIns="0" bIns="0" rtlCol="0" anchor="ctr">
            <a:spAutoFit/>
          </a:bodyPr>
          <a:lstStyle/>
          <a:p>
            <a:pPr>
              <a:lnSpc>
                <a:spcPts val="5012"/>
              </a:lnSpc>
            </a:pPr>
            <a:r>
              <a:rPr lang="en-US" sz="2400" dirty="0">
                <a:solidFill>
                  <a:srgbClr val="000000"/>
                </a:solidFill>
                <a:latin typeface="Roboto"/>
                <a:ea typeface="Roboto"/>
                <a:cs typeface="Roboto"/>
                <a:sym typeface="Roboto"/>
              </a:rPr>
              <a:t>Fuente: A Memetic Algorithm for the Green Vehicle Routing Problem </a:t>
            </a:r>
          </a:p>
        </p:txBody>
      </p:sp>
      <p:sp>
        <p:nvSpPr>
          <p:cNvPr id="9" name="TextBox 2">
            <a:extLst>
              <a:ext uri="{FF2B5EF4-FFF2-40B4-BE49-F238E27FC236}">
                <a16:creationId xmlns:a16="http://schemas.microsoft.com/office/drawing/2014/main" id="{BD326CA5-97AD-FDB8-E7E5-8D55106A380C}"/>
              </a:ext>
            </a:extLst>
          </p:cNvPr>
          <p:cNvSpPr txBox="1"/>
          <p:nvPr/>
        </p:nvSpPr>
        <p:spPr>
          <a:xfrm>
            <a:off x="1104900" y="2202754"/>
            <a:ext cx="9867900" cy="583493"/>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r>
              <a:rPr lang="es-ES" sz="3200" dirty="0">
                <a:sym typeface="Roboto"/>
              </a:rPr>
              <a:t>Ejemplo de cómo se cambia de ruta a un nodo i</a:t>
            </a:r>
          </a:p>
        </p:txBody>
      </p:sp>
      <p:pic>
        <p:nvPicPr>
          <p:cNvPr id="4098" name="Picture 2" descr="Example of the inter-node-insertion operator relocating customer i of route 1 into route 2 between customer k and l.">
            <a:extLst>
              <a:ext uri="{FF2B5EF4-FFF2-40B4-BE49-F238E27FC236}">
                <a16:creationId xmlns:a16="http://schemas.microsoft.com/office/drawing/2014/main" id="{C8AC3E1B-E38C-938B-BAE6-A0E4DAE55B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2662" y="3268058"/>
            <a:ext cx="16262674" cy="459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62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09600" y="571500"/>
            <a:ext cx="18167725" cy="9543638"/>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Entrada: </a:t>
            </a:r>
            <a:r>
              <a:rPr lang="es-ES" sz="2800" noProof="1">
                <a:solidFill>
                  <a:srgbClr val="000000"/>
                </a:solidFill>
                <a:latin typeface="Roboto"/>
                <a:ea typeface="Roboto"/>
                <a:cs typeface="Roboto"/>
                <a:sym typeface="Roboto"/>
              </a:rPr>
              <a:t>initial_solution</a:t>
            </a:r>
            <a:r>
              <a:rPr lang="es-ES" sz="2800" dirty="0">
                <a:solidFill>
                  <a:srgbClr val="000000"/>
                </a:solidFill>
                <a:latin typeface="Roboto"/>
                <a:ea typeface="Roboto"/>
                <a:cs typeface="Roboto"/>
                <a:sym typeface="Roboto"/>
              </a:rPr>
              <a:t>, instancia.</a:t>
            </a:r>
            <a:r>
              <a:rPr lang="es-ES_tradnl" sz="2800" dirty="0">
                <a:solidFill>
                  <a:srgbClr val="000000"/>
                </a:solidFill>
                <a:latin typeface="Roboto"/>
                <a:ea typeface="Roboto"/>
                <a:cs typeface="Roboto"/>
                <a:sym typeface="Roboto"/>
              </a:rPr>
              <a:t> </a:t>
            </a:r>
            <a:r>
              <a:rPr lang="es-ES" sz="2800" b="1" dirty="0">
                <a:solidFill>
                  <a:srgbClr val="000000"/>
                </a:solidFill>
                <a:latin typeface="Roboto"/>
                <a:ea typeface="Roboto"/>
                <a:cs typeface="Roboto"/>
                <a:sym typeface="Roboto"/>
              </a:rPr>
              <a:t>Salida: </a:t>
            </a:r>
            <a:r>
              <a:rPr lang="es-ES" sz="2800" noProof="1">
                <a:solidFill>
                  <a:srgbClr val="000000"/>
                </a:solidFill>
                <a:latin typeface="Roboto"/>
                <a:ea typeface="Roboto"/>
                <a:cs typeface="Roboto"/>
                <a:sym typeface="Roboto"/>
              </a:rPr>
              <a:t>best_solution</a:t>
            </a:r>
          </a:p>
          <a:p>
            <a:pPr algn="just">
              <a:spcBef>
                <a:spcPts val="500"/>
              </a:spcBef>
              <a:spcAft>
                <a:spcPts val="500"/>
              </a:spcAft>
            </a:pPr>
            <a:endParaRPr lang="es-ES" sz="2800" dirty="0">
              <a:solidFill>
                <a:srgbClr val="000000"/>
              </a:solidFill>
              <a:latin typeface="Roboto"/>
              <a:ea typeface="Roboto"/>
              <a:cs typeface="Roboto"/>
              <a:sym typeface="Roboto"/>
            </a:endParaRPr>
          </a:p>
          <a:p>
            <a:pPr algn="just">
              <a:spcBef>
                <a:spcPts val="500"/>
              </a:spcBef>
              <a:spcAft>
                <a:spcPts val="500"/>
              </a:spcAft>
            </a:pPr>
            <a:r>
              <a:rPr lang="es-ES" sz="2800" b="1" dirty="0">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best_solution = initial_solution</a:t>
            </a:r>
          </a:p>
          <a:p>
            <a:pPr algn="just">
              <a:spcBef>
                <a:spcPts val="500"/>
              </a:spcBef>
              <a:spcAft>
                <a:spcPts val="5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Mientras haya_mejora: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haya_mejora = falso, mejor_mejora = 0</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Para r1 desde 0 hasta longitud(best_solution) - 1:</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a:t>
            </a:r>
            <a:r>
              <a:rPr lang="es-ES" sz="2800" noProof="1">
                <a:solidFill>
                  <a:srgbClr val="000000"/>
                </a:solidFill>
                <a:latin typeface="Roboto"/>
                <a:ea typeface="Roboto"/>
                <a:cs typeface="Roboto"/>
                <a:sym typeface="Roboto"/>
              </a:rPr>
              <a:t> Para r2 desde 0 hasta longitud(best_solution) – 1, r2 != r1:</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a:t>
            </a:r>
            <a:r>
              <a:rPr lang="es-ES" sz="2800" noProof="1">
                <a:solidFill>
                  <a:srgbClr val="000000"/>
                </a:solidFill>
                <a:latin typeface="Roboto"/>
                <a:ea typeface="Roboto"/>
                <a:cs typeface="Roboto"/>
                <a:sym typeface="Roboto"/>
              </a:rPr>
              <a:t> Para nodo_pos desde 1 hasta longitud(best_solution[r1]) - 2:</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a:t>
            </a:r>
            <a:r>
              <a:rPr lang="es-ES" sz="2800" noProof="1">
                <a:solidFill>
                  <a:srgbClr val="000000"/>
                </a:solidFill>
                <a:latin typeface="Roboto"/>
                <a:ea typeface="Roboto"/>
                <a:cs typeface="Roboto"/>
                <a:sym typeface="Roboto"/>
              </a:rPr>
              <a:t> Para insert_pos desde 1 hasta longitud(best_solution[r2]) - 1:</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Si apply_relocate_between_routes(best_solution[r1], best_solution[r2], nodo_pos, insert_pos,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9.</a:t>
            </a:r>
            <a:r>
              <a:rPr lang="es-ES" sz="2800" noProof="1">
                <a:solidFill>
                  <a:srgbClr val="000000"/>
                </a:solidFill>
                <a:latin typeface="Roboto"/>
                <a:ea typeface="Roboto"/>
                <a:cs typeface="Roboto"/>
                <a:sym typeface="Roboto"/>
              </a:rPr>
              <a:t> Calcular mejora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10.</a:t>
            </a:r>
            <a:r>
              <a:rPr lang="es-ES" sz="2800" noProof="1">
                <a:solidFill>
                  <a:srgbClr val="000000"/>
                </a:solidFill>
                <a:latin typeface="Roboto"/>
                <a:ea typeface="Roboto"/>
                <a:cs typeface="Roboto"/>
                <a:sym typeface="Roboto"/>
              </a:rPr>
              <a:t> Si mejora &gt; mejor_mejora: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11.</a:t>
            </a:r>
            <a:r>
              <a:rPr lang="es-ES" sz="2800" noProof="1">
                <a:solidFill>
                  <a:srgbClr val="000000"/>
                </a:solidFill>
                <a:latin typeface="Roboto"/>
                <a:ea typeface="Roboto"/>
                <a:cs typeface="Roboto"/>
                <a:sym typeface="Roboto"/>
              </a:rPr>
              <a:t> Actualizar mejor_mejora, mejor_r1, mejor_r2, mejor_nodo_pos, mejor_insert_pos</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12.</a:t>
            </a:r>
            <a:r>
              <a:rPr lang="es-ES" sz="2800" noProof="1">
                <a:solidFill>
                  <a:srgbClr val="000000"/>
                </a:solidFill>
                <a:latin typeface="Roboto"/>
                <a:ea typeface="Roboto"/>
                <a:cs typeface="Roboto"/>
                <a:sym typeface="Roboto"/>
              </a:rPr>
              <a:t> Si mejor_mejora &gt; 0:</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13.</a:t>
            </a:r>
            <a:r>
              <a:rPr lang="es-ES" sz="2800" noProof="1">
                <a:solidFill>
                  <a:srgbClr val="000000"/>
                </a:solidFill>
                <a:latin typeface="Roboto"/>
                <a:ea typeface="Roboto"/>
                <a:cs typeface="Roboto"/>
                <a:sym typeface="Roboto"/>
              </a:rPr>
              <a:t> Aplicar mejor movimiento de reubicación a best_solution[mejor_r1] y best_solution[mejor_r2]</a:t>
            </a:r>
          </a:p>
          <a:p>
            <a:pPr algn="just">
              <a:spcBef>
                <a:spcPts val="500"/>
              </a:spcBef>
              <a:spcAft>
                <a:spcPts val="18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14.</a:t>
            </a:r>
            <a:r>
              <a:rPr lang="es-ES" sz="2800" noProof="1">
                <a:solidFill>
                  <a:srgbClr val="000000"/>
                </a:solidFill>
                <a:latin typeface="Roboto"/>
                <a:ea typeface="Roboto"/>
                <a:cs typeface="Roboto"/>
                <a:sym typeface="Roboto"/>
              </a:rPr>
              <a:t> haya_mejora = verdadero</a:t>
            </a:r>
            <a:endParaRPr lang="es-ES" sz="2800" b="1" noProof="1">
              <a:solidFill>
                <a:srgbClr val="000000"/>
              </a:solidFill>
              <a:latin typeface="Roboto"/>
              <a:ea typeface="Roboto"/>
              <a:cs typeface="Roboto"/>
              <a:sym typeface="Roboto"/>
            </a:endParaRPr>
          </a:p>
          <a:p>
            <a:pPr algn="just">
              <a:spcBef>
                <a:spcPts val="500"/>
              </a:spcBef>
              <a:spcAft>
                <a:spcPts val="1800"/>
              </a:spcAft>
            </a:pPr>
            <a:r>
              <a:rPr lang="es-ES" sz="2800" b="1" noProof="1">
                <a:solidFill>
                  <a:srgbClr val="000000"/>
                </a:solidFill>
                <a:latin typeface="Roboto"/>
                <a:ea typeface="Roboto"/>
                <a:cs typeface="Roboto"/>
                <a:sym typeface="Roboto"/>
              </a:rPr>
              <a:t>Retornar</a:t>
            </a:r>
            <a:r>
              <a:rPr lang="es-ES" sz="2800" noProof="1">
                <a:solidFill>
                  <a:srgbClr val="000000"/>
                </a:solidFill>
                <a:latin typeface="Roboto"/>
                <a:ea typeface="Roboto"/>
                <a:cs typeface="Roboto"/>
                <a:sym typeface="Roboto"/>
              </a:rPr>
              <a:t> best_solution</a:t>
            </a:r>
          </a:p>
        </p:txBody>
      </p:sp>
      <p:sp>
        <p:nvSpPr>
          <p:cNvPr id="4" name="Freeform 4"/>
          <p:cNvSpPr/>
          <p:nvPr/>
        </p:nvSpPr>
        <p:spPr>
          <a:xfrm>
            <a:off x="14020800" y="219927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2725400" y="2119871"/>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916508" y="884501"/>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230507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4" name="Freeform 4"/>
          <p:cNvSpPr/>
          <p:nvPr/>
        </p:nvSpPr>
        <p:spPr>
          <a:xfrm>
            <a:off x="13820110" y="423957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487892" y="7190882"/>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
        <p:nvSpPr>
          <p:cNvPr id="3" name="TextBox 2">
            <a:extLst>
              <a:ext uri="{FF2B5EF4-FFF2-40B4-BE49-F238E27FC236}">
                <a16:creationId xmlns:a16="http://schemas.microsoft.com/office/drawing/2014/main" id="{49002003-1C3E-2CCD-376D-31A0365DE7D6}"/>
              </a:ext>
            </a:extLst>
          </p:cNvPr>
          <p:cNvSpPr txBox="1"/>
          <p:nvPr/>
        </p:nvSpPr>
        <p:spPr>
          <a:xfrm>
            <a:off x="1143000" y="952500"/>
            <a:ext cx="10668000" cy="7443063"/>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Función: </a:t>
            </a:r>
            <a:r>
              <a:rPr lang="en-US" sz="2800" noProof="1">
                <a:solidFill>
                  <a:srgbClr val="000000"/>
                </a:solidFill>
                <a:latin typeface="Roboto"/>
                <a:ea typeface="Roboto"/>
                <a:cs typeface="Roboto"/>
                <a:sym typeface="Roboto"/>
              </a:rPr>
              <a:t>apply_relocate_between_routes(ruta_origen, ruta_destino, nodo_pos, insert_pos</a:t>
            </a:r>
            <a:r>
              <a:rPr lang="es-ES_tradnl" sz="2800" dirty="0">
                <a:solidFill>
                  <a:srgbClr val="000000"/>
                </a:solidFill>
                <a:latin typeface="Roboto"/>
                <a:ea typeface="Roboto"/>
                <a:cs typeface="Roboto"/>
                <a:sym typeface="Roboto"/>
              </a:rPr>
              <a:t>, instancia)</a:t>
            </a:r>
          </a:p>
          <a:p>
            <a:pPr algn="just">
              <a:spcBef>
                <a:spcPts val="500"/>
              </a:spcBef>
              <a:spcAft>
                <a:spcPts val="500"/>
              </a:spcAft>
            </a:pPr>
            <a:endParaRPr lang="es-ES_tradnl" sz="2800" dirty="0">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Guardar rutas originales</a:t>
            </a:r>
          </a:p>
          <a:p>
            <a:pPr algn="just">
              <a:spcBef>
                <a:spcPts val="500"/>
              </a:spcBef>
              <a:spcAft>
                <a:spcPts val="5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nodo = ruta_origen.nodos[nodo_pos]</a:t>
            </a:r>
          </a:p>
          <a:p>
            <a:pPr algn="just">
              <a:spcBef>
                <a:spcPts val="500"/>
              </a:spcBef>
              <a:spcAft>
                <a:spcPts val="500"/>
              </a:spcAft>
            </a:pP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Eliminar nodo de ruta_origen</a:t>
            </a:r>
          </a:p>
          <a:p>
            <a:pPr algn="just">
              <a:spcBef>
                <a:spcPts val="500"/>
              </a:spcBef>
              <a:spcAft>
                <a:spcPts val="500"/>
              </a:spcAft>
            </a:pP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Insertar nodo en ruta_destino en posición insert_pos</a:t>
            </a:r>
          </a:p>
          <a:p>
            <a:pPr algn="just">
              <a:spcBef>
                <a:spcPts val="500"/>
              </a:spcBef>
              <a:spcAft>
                <a:spcPts val="500"/>
              </a:spcAft>
            </a:pP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Si es_ruta_factible(ruta_origen, instancia) Y es_ruta_factible(ruta_destino,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a:t>
            </a:r>
            <a:r>
              <a:rPr lang="es-ES" sz="2800" noProof="1">
                <a:solidFill>
                  <a:srgbClr val="000000"/>
                </a:solidFill>
                <a:latin typeface="Roboto"/>
                <a:ea typeface="Roboto"/>
                <a:cs typeface="Roboto"/>
                <a:sym typeface="Roboto"/>
              </a:rPr>
              <a:t> actualizar_propiedades_ruta(ruta_origen,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 </a:t>
            </a:r>
            <a:r>
              <a:rPr lang="es-ES" sz="2800" noProof="1">
                <a:solidFill>
                  <a:srgbClr val="000000"/>
                </a:solidFill>
                <a:latin typeface="Roboto"/>
                <a:ea typeface="Roboto"/>
                <a:cs typeface="Roboto"/>
                <a:sym typeface="Roboto"/>
              </a:rPr>
              <a:t>actualizar_propiedades_ruta(ruta_destino,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Retornar verdadero</a:t>
            </a:r>
          </a:p>
          <a:p>
            <a:pPr algn="just">
              <a:spcBef>
                <a:spcPts val="500"/>
              </a:spcBef>
              <a:spcAft>
                <a:spcPts val="500"/>
              </a:spcAft>
            </a:pPr>
            <a:r>
              <a:rPr lang="es-ES" sz="2800" b="1" noProof="1">
                <a:solidFill>
                  <a:srgbClr val="000000"/>
                </a:solidFill>
                <a:latin typeface="Roboto"/>
                <a:ea typeface="Roboto"/>
                <a:cs typeface="Roboto"/>
                <a:sym typeface="Roboto"/>
              </a:rPr>
              <a:t>9. </a:t>
            </a:r>
            <a:r>
              <a:rPr lang="es-ES" sz="2800" noProof="1">
                <a:solidFill>
                  <a:srgbClr val="000000"/>
                </a:solidFill>
                <a:latin typeface="Roboto"/>
                <a:ea typeface="Roboto"/>
                <a:cs typeface="Roboto"/>
                <a:sym typeface="Roboto"/>
              </a:rPr>
              <a:t>Restaurar rutas originales</a:t>
            </a:r>
          </a:p>
          <a:p>
            <a:pPr algn="just">
              <a:spcBef>
                <a:spcPts val="500"/>
              </a:spcBef>
              <a:spcAft>
                <a:spcPts val="500"/>
              </a:spcAft>
            </a:pPr>
            <a:r>
              <a:rPr lang="es-ES" sz="2800" b="1" noProof="1">
                <a:solidFill>
                  <a:srgbClr val="000000"/>
                </a:solidFill>
                <a:latin typeface="Roboto"/>
                <a:ea typeface="Roboto"/>
                <a:cs typeface="Roboto"/>
                <a:sym typeface="Roboto"/>
              </a:rPr>
              <a:t>10. </a:t>
            </a:r>
            <a:r>
              <a:rPr lang="es-ES" sz="2800" noProof="1">
                <a:solidFill>
                  <a:srgbClr val="000000"/>
                </a:solidFill>
                <a:latin typeface="Roboto"/>
                <a:ea typeface="Roboto"/>
                <a:cs typeface="Roboto"/>
                <a:sym typeface="Roboto"/>
              </a:rPr>
              <a:t>Retornar falso</a:t>
            </a:r>
          </a:p>
        </p:txBody>
      </p:sp>
    </p:spTree>
    <p:extLst>
      <p:ext uri="{BB962C8B-B14F-4D97-AF65-F5344CB8AC3E}">
        <p14:creationId xmlns:p14="http://schemas.microsoft.com/office/powerpoint/2010/main" val="10061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Validación</a:t>
            </a:r>
            <a:endParaRPr lang="en-US" sz="4800" noProof="1">
              <a:solidFill>
                <a:srgbClr val="000000"/>
              </a:solidFill>
              <a:latin typeface="Alatsi"/>
              <a:ea typeface="Alatsi"/>
              <a:cs typeface="Alatsi"/>
              <a:sym typeface="Alatsi"/>
            </a:endParaRPr>
          </a:p>
        </p:txBody>
      </p:sp>
      <p:pic>
        <p:nvPicPr>
          <p:cNvPr id="3" name="Imagen 2">
            <a:extLst>
              <a:ext uri="{FF2B5EF4-FFF2-40B4-BE49-F238E27FC236}">
                <a16:creationId xmlns:a16="http://schemas.microsoft.com/office/drawing/2014/main" id="{1250D70C-20D5-72FE-7F8F-CEEB9141C23C}"/>
              </a:ext>
            </a:extLst>
          </p:cNvPr>
          <p:cNvPicPr>
            <a:picLocks noChangeAspect="1"/>
          </p:cNvPicPr>
          <p:nvPr/>
        </p:nvPicPr>
        <p:blipFill>
          <a:blip r:embed="rId2"/>
          <a:stretch>
            <a:fillRect/>
          </a:stretch>
        </p:blipFill>
        <p:spPr>
          <a:xfrm>
            <a:off x="1066800" y="1157847"/>
            <a:ext cx="16154400" cy="8816870"/>
          </a:xfrm>
          <a:prstGeom prst="rect">
            <a:avLst/>
          </a:prstGeom>
        </p:spPr>
      </p:pic>
    </p:spTree>
    <p:extLst>
      <p:ext uri="{BB962C8B-B14F-4D97-AF65-F5344CB8AC3E}">
        <p14:creationId xmlns:p14="http://schemas.microsoft.com/office/powerpoint/2010/main" val="589703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Soluciones inciales constructivo</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4" name="Imagen 3">
            <a:extLst>
              <a:ext uri="{FF2B5EF4-FFF2-40B4-BE49-F238E27FC236}">
                <a16:creationId xmlns:a16="http://schemas.microsoft.com/office/drawing/2014/main" id="{5F39A5FE-375D-6CB1-8101-5F825743621C}"/>
              </a:ext>
            </a:extLst>
          </p:cNvPr>
          <p:cNvPicPr>
            <a:picLocks noChangeAspect="1"/>
          </p:cNvPicPr>
          <p:nvPr/>
        </p:nvPicPr>
        <p:blipFill>
          <a:blip r:embed="rId2"/>
          <a:stretch>
            <a:fillRect/>
          </a:stretch>
        </p:blipFill>
        <p:spPr>
          <a:xfrm>
            <a:off x="6324598" y="1354053"/>
            <a:ext cx="5791202" cy="8297844"/>
          </a:xfrm>
          <a:prstGeom prst="rect">
            <a:avLst/>
          </a:prstGeom>
        </p:spPr>
      </p:pic>
    </p:spTree>
    <p:extLst>
      <p:ext uri="{BB962C8B-B14F-4D97-AF65-F5344CB8AC3E}">
        <p14:creationId xmlns:p14="http://schemas.microsoft.com/office/powerpoint/2010/main" val="4130419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2-opt básico en el constructivo</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562D238B-C92F-B4E3-677C-8190A0788A12}"/>
              </a:ext>
            </a:extLst>
          </p:cNvPr>
          <p:cNvPicPr>
            <a:picLocks noChangeAspect="1"/>
          </p:cNvPicPr>
          <p:nvPr/>
        </p:nvPicPr>
        <p:blipFill>
          <a:blip r:embed="rId2"/>
          <a:stretch>
            <a:fillRect/>
          </a:stretch>
        </p:blipFill>
        <p:spPr>
          <a:xfrm>
            <a:off x="3915032" y="1398073"/>
            <a:ext cx="10585382" cy="8088828"/>
          </a:xfrm>
          <a:prstGeom prst="rect">
            <a:avLst/>
          </a:prstGeom>
        </p:spPr>
      </p:pic>
    </p:spTree>
    <p:extLst>
      <p:ext uri="{BB962C8B-B14F-4D97-AF65-F5344CB8AC3E}">
        <p14:creationId xmlns:p14="http://schemas.microsoft.com/office/powerpoint/2010/main" val="3283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38" y="2931197"/>
            <a:ext cx="14705320" cy="5081969"/>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El movimiento 2-opt básico implica seleccionar dos aristas no adyacentes en una ruta y eliminar los cruces entre ellas. Lo que se busca es hacer una nueva ruta más corta, o al menos sin cruces innecesarios. Este algoritmo no reduce el número de vehículos, pero sí la distancia. Los pasos claves del 2-opt básico son:</a:t>
            </a:r>
          </a:p>
          <a:p>
            <a:pPr marL="742950" indent="-742950" algn="just">
              <a:lnSpc>
                <a:spcPts val="5012"/>
              </a:lnSpc>
              <a:buAutoNum type="arabicPeriod"/>
            </a:pPr>
            <a:r>
              <a:rPr lang="es-ES" sz="3580" dirty="0">
                <a:solidFill>
                  <a:srgbClr val="000000"/>
                </a:solidFill>
                <a:latin typeface="Roboto"/>
                <a:ea typeface="Roboto"/>
                <a:cs typeface="Roboto"/>
                <a:sym typeface="Roboto"/>
              </a:rPr>
              <a:t>Seleccionar dos puntos de la ruta (i y j).</a:t>
            </a:r>
          </a:p>
          <a:p>
            <a:pPr marL="742950" indent="-742950" algn="just">
              <a:lnSpc>
                <a:spcPts val="5012"/>
              </a:lnSpc>
              <a:buAutoNum type="arabicPeriod"/>
            </a:pPr>
            <a:r>
              <a:rPr lang="es-ES" sz="3580" dirty="0">
                <a:solidFill>
                  <a:srgbClr val="000000"/>
                </a:solidFill>
                <a:latin typeface="Roboto"/>
                <a:ea typeface="Roboto"/>
                <a:cs typeface="Roboto"/>
                <a:sym typeface="Roboto"/>
              </a:rPr>
              <a:t>Eliminar dos aristas entre los nodos i, i+1 y j, j+1.</a:t>
            </a:r>
          </a:p>
          <a:p>
            <a:pPr marL="742950" indent="-742950" algn="just">
              <a:lnSpc>
                <a:spcPts val="5012"/>
              </a:lnSpc>
              <a:buAutoNum type="arabicPeriod"/>
            </a:pPr>
            <a:r>
              <a:rPr lang="es-ES" sz="3580" dirty="0">
                <a:solidFill>
                  <a:srgbClr val="000000"/>
                </a:solidFill>
                <a:latin typeface="Roboto"/>
                <a:ea typeface="Roboto"/>
                <a:cs typeface="Roboto"/>
                <a:sym typeface="Roboto"/>
              </a:rPr>
              <a:t>Revertir la subsección de la ruta entre i+1 y j para eliminar el cruce.</a:t>
            </a:r>
            <a:endParaRPr lang="en-US" sz="4000" i="1" dirty="0">
              <a:solidFill>
                <a:srgbClr val="000000"/>
              </a:solidFill>
              <a:latin typeface="Cambria Math" panose="02040503050406030204" pitchFamily="18" charset="0"/>
              <a:ea typeface="Roboto"/>
              <a:cs typeface="Roboto"/>
              <a:sym typeface="Roboto"/>
            </a:endParaRP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2-opt</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109734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2-opt* en el constructivo</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8EDE81E0-E57E-6CF0-0C15-C579005A8302}"/>
              </a:ext>
            </a:extLst>
          </p:cNvPr>
          <p:cNvPicPr>
            <a:picLocks noChangeAspect="1"/>
          </p:cNvPicPr>
          <p:nvPr/>
        </p:nvPicPr>
        <p:blipFill>
          <a:blip r:embed="rId2"/>
          <a:stretch>
            <a:fillRect/>
          </a:stretch>
        </p:blipFill>
        <p:spPr>
          <a:xfrm>
            <a:off x="3757535" y="1336455"/>
            <a:ext cx="10772926" cy="8114672"/>
          </a:xfrm>
          <a:prstGeom prst="rect">
            <a:avLst/>
          </a:prstGeom>
        </p:spPr>
      </p:pic>
    </p:spTree>
    <p:extLst>
      <p:ext uri="{BB962C8B-B14F-4D97-AF65-F5344CB8AC3E}">
        <p14:creationId xmlns:p14="http://schemas.microsoft.com/office/powerpoint/2010/main" val="116568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Relocate en el constructivo</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D2697123-02C1-4EFF-640F-A731FD3A7100}"/>
              </a:ext>
            </a:extLst>
          </p:cNvPr>
          <p:cNvPicPr>
            <a:picLocks noChangeAspect="1"/>
          </p:cNvPicPr>
          <p:nvPr/>
        </p:nvPicPr>
        <p:blipFill>
          <a:blip r:embed="rId2"/>
          <a:stretch>
            <a:fillRect/>
          </a:stretch>
        </p:blipFill>
        <p:spPr>
          <a:xfrm>
            <a:off x="3777903" y="1346737"/>
            <a:ext cx="10732189" cy="8094108"/>
          </a:xfrm>
          <a:prstGeom prst="rect">
            <a:avLst/>
          </a:prstGeom>
        </p:spPr>
      </p:pic>
    </p:spTree>
    <p:extLst>
      <p:ext uri="{BB962C8B-B14F-4D97-AF65-F5344CB8AC3E}">
        <p14:creationId xmlns:p14="http://schemas.microsoft.com/office/powerpoint/2010/main" val="218565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41422"/>
            <a:ext cx="7047860" cy="6367128"/>
          </a:xfrm>
          <a:prstGeom prst="rect">
            <a:avLst/>
          </a:prstGeom>
        </p:spPr>
        <p:txBody>
          <a:bodyPr wrap="square" lIns="0" tIns="0" rIns="0" bIns="0" rtlCol="0" anchor="t">
            <a:spAutoFit/>
          </a:bodyPr>
          <a:lstStyle/>
          <a:p>
            <a:pPr algn="just">
              <a:lnSpc>
                <a:spcPts val="5012"/>
              </a:lnSpc>
            </a:pPr>
            <a:r>
              <a:rPr lang="es-ES" sz="3600" dirty="0"/>
              <a:t>Suma de vehículos de cada algoritmo</a:t>
            </a:r>
          </a:p>
          <a:p>
            <a:pPr algn="just">
              <a:lnSpc>
                <a:spcPts val="5012"/>
              </a:lnSpc>
            </a:pPr>
            <a:r>
              <a:rPr lang="es-ES" sz="3600" dirty="0"/>
              <a:t>Solución inicial: 258</a:t>
            </a:r>
          </a:p>
          <a:p>
            <a:pPr algn="just">
              <a:lnSpc>
                <a:spcPts val="5012"/>
              </a:lnSpc>
            </a:pPr>
            <a:r>
              <a:rPr lang="es-ES" sz="3600" dirty="0"/>
              <a:t>LocalSearch1B: 258</a:t>
            </a:r>
          </a:p>
          <a:p>
            <a:pPr algn="just">
              <a:lnSpc>
                <a:spcPts val="5012"/>
              </a:lnSpc>
            </a:pPr>
            <a:r>
              <a:rPr lang="es-ES" sz="3600" dirty="0"/>
              <a:t>LocalSearch1F: 258</a:t>
            </a:r>
          </a:p>
          <a:p>
            <a:pPr algn="just">
              <a:lnSpc>
                <a:spcPts val="5012"/>
              </a:lnSpc>
            </a:pPr>
            <a:r>
              <a:rPr lang="es-ES" sz="3600" dirty="0"/>
              <a:t>LocalSearch2B: 158</a:t>
            </a:r>
          </a:p>
          <a:p>
            <a:pPr algn="just">
              <a:lnSpc>
                <a:spcPts val="5012"/>
              </a:lnSpc>
            </a:pPr>
            <a:r>
              <a:rPr lang="es-ES" sz="3600" dirty="0"/>
              <a:t>LocalSearch2F: 149</a:t>
            </a:r>
          </a:p>
          <a:p>
            <a:pPr algn="just">
              <a:lnSpc>
                <a:spcPts val="5012"/>
              </a:lnSpc>
            </a:pPr>
            <a:r>
              <a:rPr lang="es-ES" sz="3600" dirty="0"/>
              <a:t>LocalSearch3B: 176</a:t>
            </a:r>
          </a:p>
          <a:p>
            <a:pPr algn="just">
              <a:lnSpc>
                <a:spcPts val="5012"/>
              </a:lnSpc>
            </a:pPr>
            <a:r>
              <a:rPr lang="es-ES" sz="3600" dirty="0"/>
              <a:t>LocalSearch3F: 164</a:t>
            </a:r>
          </a:p>
          <a:p>
            <a:pPr algn="just">
              <a:lnSpc>
                <a:spcPts val="5012"/>
              </a:lnSpc>
            </a:pPr>
            <a:endParaRPr lang="es-ES" sz="3600" dirty="0"/>
          </a:p>
          <a:p>
            <a:pPr algn="just">
              <a:lnSpc>
                <a:spcPts val="5012"/>
              </a:lnSpc>
            </a:pPr>
            <a:endParaRPr lang="es-ES" sz="3600" dirty="0">
              <a:latin typeface="Roboto"/>
              <a:ea typeface="Roboto"/>
              <a:cs typeface="Roboto"/>
              <a:sym typeface="Roboto"/>
            </a:endParaRPr>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Búsqueda local en el constructivo</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8" name="Picture 2" descr="Medalla - Iconos gratis de deportes y competición">
            <a:extLst>
              <a:ext uri="{FF2B5EF4-FFF2-40B4-BE49-F238E27FC236}">
                <a16:creationId xmlns:a16="http://schemas.microsoft.com/office/drawing/2014/main" id="{55E999D6-7B21-1A62-C3BF-FCF09C2991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432" y="5829300"/>
            <a:ext cx="321771" cy="3217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A786A8-830C-7038-2E83-C7AEE8636E15}"/>
              </a:ext>
            </a:extLst>
          </p:cNvPr>
          <p:cNvSpPr txBox="1"/>
          <p:nvPr/>
        </p:nvSpPr>
        <p:spPr>
          <a:xfrm>
            <a:off x="9448800" y="2460486"/>
            <a:ext cx="7047860" cy="6367128"/>
          </a:xfrm>
          <a:prstGeom prst="rect">
            <a:avLst/>
          </a:prstGeom>
        </p:spPr>
        <p:txBody>
          <a:bodyPr wrap="square" lIns="0" tIns="0" rIns="0" bIns="0" rtlCol="0" anchor="t">
            <a:spAutoFit/>
          </a:bodyPr>
          <a:lstStyle/>
          <a:p>
            <a:pPr algn="just">
              <a:lnSpc>
                <a:spcPts val="5012"/>
              </a:lnSpc>
            </a:pPr>
            <a:r>
              <a:rPr lang="es-ES" sz="3600" dirty="0"/>
              <a:t>Suma de distancia de cada algoritmo</a:t>
            </a:r>
          </a:p>
          <a:p>
            <a:pPr algn="just">
              <a:lnSpc>
                <a:spcPts val="5012"/>
              </a:lnSpc>
            </a:pPr>
            <a:r>
              <a:rPr lang="es-ES" sz="3600" dirty="0"/>
              <a:t>Solución inicial: 25767</a:t>
            </a:r>
          </a:p>
          <a:p>
            <a:pPr algn="just">
              <a:lnSpc>
                <a:spcPts val="5012"/>
              </a:lnSpc>
            </a:pPr>
            <a:r>
              <a:rPr lang="es-ES" sz="3600" dirty="0"/>
              <a:t>LocalSearch1B: 25633</a:t>
            </a:r>
          </a:p>
          <a:p>
            <a:pPr algn="just">
              <a:lnSpc>
                <a:spcPts val="5012"/>
              </a:lnSpc>
            </a:pPr>
            <a:r>
              <a:rPr lang="es-ES" sz="3600" dirty="0"/>
              <a:t>LocalSearch1F: 25634</a:t>
            </a:r>
          </a:p>
          <a:p>
            <a:pPr algn="just">
              <a:lnSpc>
                <a:spcPts val="5012"/>
              </a:lnSpc>
            </a:pPr>
            <a:r>
              <a:rPr lang="es-ES" sz="3600" dirty="0"/>
              <a:t>LocalSearch2B: 15195</a:t>
            </a:r>
          </a:p>
          <a:p>
            <a:pPr algn="just">
              <a:lnSpc>
                <a:spcPts val="5012"/>
              </a:lnSpc>
            </a:pPr>
            <a:r>
              <a:rPr lang="es-ES" sz="3600" dirty="0"/>
              <a:t>LocalSearch2F: 15609</a:t>
            </a:r>
          </a:p>
          <a:p>
            <a:pPr algn="just">
              <a:lnSpc>
                <a:spcPts val="5012"/>
              </a:lnSpc>
            </a:pPr>
            <a:r>
              <a:rPr lang="es-ES" sz="3600" dirty="0"/>
              <a:t>LocalSearch3B: 16347</a:t>
            </a:r>
          </a:p>
          <a:p>
            <a:pPr algn="just">
              <a:lnSpc>
                <a:spcPts val="5012"/>
              </a:lnSpc>
            </a:pPr>
            <a:r>
              <a:rPr lang="es-ES" sz="3600" dirty="0"/>
              <a:t>LocalSearch3F: 16507</a:t>
            </a:r>
          </a:p>
          <a:p>
            <a:pPr algn="just">
              <a:lnSpc>
                <a:spcPts val="5012"/>
              </a:lnSpc>
            </a:pPr>
            <a:endParaRPr lang="es-ES" sz="3600" dirty="0"/>
          </a:p>
          <a:p>
            <a:pPr algn="just">
              <a:lnSpc>
                <a:spcPts val="5012"/>
              </a:lnSpc>
            </a:pPr>
            <a:endParaRPr lang="es-ES" sz="3600" dirty="0">
              <a:latin typeface="Roboto"/>
              <a:ea typeface="Roboto"/>
              <a:cs typeface="Roboto"/>
              <a:sym typeface="Roboto"/>
            </a:endParaRPr>
          </a:p>
        </p:txBody>
      </p:sp>
    </p:spTree>
    <p:extLst>
      <p:ext uri="{BB962C8B-B14F-4D97-AF65-F5344CB8AC3E}">
        <p14:creationId xmlns:p14="http://schemas.microsoft.com/office/powerpoint/2010/main" val="881448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Soluciones inciales GRASP</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83F3DD7D-92B9-46D6-1808-27846ABE1CB9}"/>
              </a:ext>
            </a:extLst>
          </p:cNvPr>
          <p:cNvPicPr>
            <a:picLocks noChangeAspect="1"/>
          </p:cNvPicPr>
          <p:nvPr/>
        </p:nvPicPr>
        <p:blipFill>
          <a:blip r:embed="rId2"/>
          <a:srcRect r="82276"/>
          <a:stretch/>
        </p:blipFill>
        <p:spPr>
          <a:xfrm>
            <a:off x="6249054" y="1315726"/>
            <a:ext cx="1640957" cy="8314010"/>
          </a:xfrm>
          <a:prstGeom prst="rect">
            <a:avLst/>
          </a:prstGeom>
        </p:spPr>
      </p:pic>
      <p:pic>
        <p:nvPicPr>
          <p:cNvPr id="5" name="Imagen 4">
            <a:extLst>
              <a:ext uri="{FF2B5EF4-FFF2-40B4-BE49-F238E27FC236}">
                <a16:creationId xmlns:a16="http://schemas.microsoft.com/office/drawing/2014/main" id="{50C25B75-8DDA-0529-4E25-879A4AD4E771}"/>
              </a:ext>
            </a:extLst>
          </p:cNvPr>
          <p:cNvPicPr>
            <a:picLocks noChangeAspect="1"/>
          </p:cNvPicPr>
          <p:nvPr/>
        </p:nvPicPr>
        <p:blipFill>
          <a:blip r:embed="rId2"/>
          <a:srcRect l="58160"/>
          <a:stretch/>
        </p:blipFill>
        <p:spPr>
          <a:xfrm>
            <a:off x="7890011" y="1322199"/>
            <a:ext cx="3886200" cy="8307537"/>
          </a:xfrm>
          <a:prstGeom prst="rect">
            <a:avLst/>
          </a:prstGeom>
        </p:spPr>
      </p:pic>
    </p:spTree>
    <p:extLst>
      <p:ext uri="{BB962C8B-B14F-4D97-AF65-F5344CB8AC3E}">
        <p14:creationId xmlns:p14="http://schemas.microsoft.com/office/powerpoint/2010/main" val="4144883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2-opt básico en el GRASP</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5" name="Imagen 4">
            <a:extLst>
              <a:ext uri="{FF2B5EF4-FFF2-40B4-BE49-F238E27FC236}">
                <a16:creationId xmlns:a16="http://schemas.microsoft.com/office/drawing/2014/main" id="{0FFBBF5B-ACC4-D224-6F20-8FC13DC12CF8}"/>
              </a:ext>
            </a:extLst>
          </p:cNvPr>
          <p:cNvPicPr>
            <a:picLocks noChangeAspect="1"/>
          </p:cNvPicPr>
          <p:nvPr/>
        </p:nvPicPr>
        <p:blipFill>
          <a:blip r:embed="rId2"/>
          <a:stretch>
            <a:fillRect/>
          </a:stretch>
        </p:blipFill>
        <p:spPr>
          <a:xfrm>
            <a:off x="4266032" y="1335699"/>
            <a:ext cx="9755932" cy="8275990"/>
          </a:xfrm>
          <a:prstGeom prst="rect">
            <a:avLst/>
          </a:prstGeom>
        </p:spPr>
      </p:pic>
    </p:spTree>
    <p:extLst>
      <p:ext uri="{BB962C8B-B14F-4D97-AF65-F5344CB8AC3E}">
        <p14:creationId xmlns:p14="http://schemas.microsoft.com/office/powerpoint/2010/main" val="228101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2-opt* en el GRASP</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7" name="Imagen 6">
            <a:extLst>
              <a:ext uri="{FF2B5EF4-FFF2-40B4-BE49-F238E27FC236}">
                <a16:creationId xmlns:a16="http://schemas.microsoft.com/office/drawing/2014/main" id="{DD995AD4-0B0D-B9AD-2EA5-D2ED1FEA8452}"/>
              </a:ext>
            </a:extLst>
          </p:cNvPr>
          <p:cNvPicPr>
            <a:picLocks noChangeAspect="1"/>
          </p:cNvPicPr>
          <p:nvPr/>
        </p:nvPicPr>
        <p:blipFill>
          <a:blip r:embed="rId2"/>
          <a:stretch>
            <a:fillRect/>
          </a:stretch>
        </p:blipFill>
        <p:spPr>
          <a:xfrm>
            <a:off x="4266031" y="1354626"/>
            <a:ext cx="9797415" cy="8275110"/>
          </a:xfrm>
          <a:prstGeom prst="rect">
            <a:avLst/>
          </a:prstGeom>
        </p:spPr>
      </p:pic>
    </p:spTree>
    <p:extLst>
      <p:ext uri="{BB962C8B-B14F-4D97-AF65-F5344CB8AC3E}">
        <p14:creationId xmlns:p14="http://schemas.microsoft.com/office/powerpoint/2010/main" val="308515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Relocate en el GRASP</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5" name="Imagen 4">
            <a:extLst>
              <a:ext uri="{FF2B5EF4-FFF2-40B4-BE49-F238E27FC236}">
                <a16:creationId xmlns:a16="http://schemas.microsoft.com/office/drawing/2014/main" id="{739673EF-E7FD-F18D-B970-B89FF4D57FD4}"/>
              </a:ext>
            </a:extLst>
          </p:cNvPr>
          <p:cNvPicPr>
            <a:picLocks noChangeAspect="1"/>
          </p:cNvPicPr>
          <p:nvPr/>
        </p:nvPicPr>
        <p:blipFill>
          <a:blip r:embed="rId2"/>
          <a:stretch>
            <a:fillRect/>
          </a:stretch>
        </p:blipFill>
        <p:spPr>
          <a:xfrm>
            <a:off x="4282072" y="1344599"/>
            <a:ext cx="9805704" cy="8285137"/>
          </a:xfrm>
          <a:prstGeom prst="rect">
            <a:avLst/>
          </a:prstGeom>
        </p:spPr>
      </p:pic>
    </p:spTree>
    <p:extLst>
      <p:ext uri="{BB962C8B-B14F-4D97-AF65-F5344CB8AC3E}">
        <p14:creationId xmlns:p14="http://schemas.microsoft.com/office/powerpoint/2010/main" val="1872692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41422"/>
            <a:ext cx="14705320" cy="6367128"/>
          </a:xfrm>
          <a:prstGeom prst="rect">
            <a:avLst/>
          </a:prstGeom>
        </p:spPr>
        <p:txBody>
          <a:bodyPr lIns="0" tIns="0" rIns="0" bIns="0" rtlCol="0" anchor="t">
            <a:spAutoFit/>
          </a:bodyPr>
          <a:lstStyle/>
          <a:p>
            <a:pPr algn="just">
              <a:lnSpc>
                <a:spcPts val="5012"/>
              </a:lnSpc>
            </a:pPr>
            <a:r>
              <a:rPr lang="es-ES" sz="3600" dirty="0"/>
              <a:t>Suma de vehículos de cada algoritmo</a:t>
            </a:r>
          </a:p>
          <a:p>
            <a:pPr algn="just">
              <a:lnSpc>
                <a:spcPts val="5012"/>
              </a:lnSpc>
            </a:pPr>
            <a:r>
              <a:rPr lang="es-ES" sz="3600" dirty="0"/>
              <a:t>Solución inicial: 234</a:t>
            </a:r>
          </a:p>
          <a:p>
            <a:pPr algn="just">
              <a:lnSpc>
                <a:spcPts val="5012"/>
              </a:lnSpc>
            </a:pPr>
            <a:r>
              <a:rPr lang="es-ES" sz="3600" dirty="0"/>
              <a:t>LocalSearch1B: 234</a:t>
            </a:r>
          </a:p>
          <a:p>
            <a:pPr algn="just">
              <a:lnSpc>
                <a:spcPts val="5012"/>
              </a:lnSpc>
            </a:pPr>
            <a:r>
              <a:rPr lang="es-ES" sz="3600" dirty="0"/>
              <a:t>LocalSearch1F: 234</a:t>
            </a:r>
          </a:p>
          <a:p>
            <a:pPr algn="just">
              <a:lnSpc>
                <a:spcPts val="5012"/>
              </a:lnSpc>
            </a:pPr>
            <a:r>
              <a:rPr lang="es-ES" sz="3600" dirty="0"/>
              <a:t>LocalSearch2B: 157</a:t>
            </a:r>
          </a:p>
          <a:p>
            <a:pPr algn="just">
              <a:lnSpc>
                <a:spcPts val="5012"/>
              </a:lnSpc>
            </a:pPr>
            <a:r>
              <a:rPr lang="es-ES" sz="3600" dirty="0"/>
              <a:t>LocalSearch2F: 146</a:t>
            </a:r>
          </a:p>
          <a:p>
            <a:pPr algn="just">
              <a:lnSpc>
                <a:spcPts val="5012"/>
              </a:lnSpc>
            </a:pPr>
            <a:r>
              <a:rPr lang="es-ES" sz="3600" dirty="0"/>
              <a:t>LocalSearch3B: 165</a:t>
            </a:r>
          </a:p>
          <a:p>
            <a:pPr algn="just">
              <a:lnSpc>
                <a:spcPts val="5012"/>
              </a:lnSpc>
            </a:pPr>
            <a:r>
              <a:rPr lang="es-ES" sz="3600" dirty="0"/>
              <a:t>LocalSearch3F: 162</a:t>
            </a:r>
          </a:p>
          <a:p>
            <a:pPr algn="just">
              <a:lnSpc>
                <a:spcPts val="5012"/>
              </a:lnSpc>
            </a:pPr>
            <a:endParaRPr lang="es-ES" sz="3600" dirty="0"/>
          </a:p>
          <a:p>
            <a:pPr algn="just">
              <a:lnSpc>
                <a:spcPts val="5012"/>
              </a:lnSpc>
            </a:pPr>
            <a:endParaRPr lang="es-ES" sz="3600" dirty="0">
              <a:latin typeface="Roboto"/>
              <a:ea typeface="Roboto"/>
              <a:cs typeface="Roboto"/>
              <a:sym typeface="Roboto"/>
            </a:endParaRPr>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Búsqueda local en el GRASP</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8" name="Picture 2" descr="Medalla - Iconos gratis de deportes y competición">
            <a:extLst>
              <a:ext uri="{FF2B5EF4-FFF2-40B4-BE49-F238E27FC236}">
                <a16:creationId xmlns:a16="http://schemas.microsoft.com/office/drawing/2014/main" id="{55E999D6-7B21-1A62-C3BF-FCF09C2991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432" y="5829300"/>
            <a:ext cx="321771" cy="3217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E95FAA-1097-F3F4-764F-D6E214B67539}"/>
              </a:ext>
            </a:extLst>
          </p:cNvPr>
          <p:cNvSpPr txBox="1"/>
          <p:nvPr/>
        </p:nvSpPr>
        <p:spPr>
          <a:xfrm>
            <a:off x="9448800" y="2460486"/>
            <a:ext cx="7047860" cy="6367128"/>
          </a:xfrm>
          <a:prstGeom prst="rect">
            <a:avLst/>
          </a:prstGeom>
        </p:spPr>
        <p:txBody>
          <a:bodyPr wrap="square" lIns="0" tIns="0" rIns="0" bIns="0" rtlCol="0" anchor="t">
            <a:spAutoFit/>
          </a:bodyPr>
          <a:lstStyle/>
          <a:p>
            <a:pPr algn="just">
              <a:lnSpc>
                <a:spcPts val="5012"/>
              </a:lnSpc>
            </a:pPr>
            <a:r>
              <a:rPr lang="es-ES" sz="3600" dirty="0"/>
              <a:t>Suma de distancia de cada algoritmo</a:t>
            </a:r>
          </a:p>
          <a:p>
            <a:pPr algn="just">
              <a:lnSpc>
                <a:spcPts val="5012"/>
              </a:lnSpc>
            </a:pPr>
            <a:r>
              <a:rPr lang="es-ES" sz="3600" dirty="0"/>
              <a:t>Solución inicial: 23617</a:t>
            </a:r>
          </a:p>
          <a:p>
            <a:pPr algn="just">
              <a:lnSpc>
                <a:spcPts val="5012"/>
              </a:lnSpc>
            </a:pPr>
            <a:r>
              <a:rPr lang="es-ES" sz="3600" dirty="0"/>
              <a:t>LocalSearch1B: 23454.23</a:t>
            </a:r>
          </a:p>
          <a:p>
            <a:pPr algn="just">
              <a:lnSpc>
                <a:spcPts val="5012"/>
              </a:lnSpc>
            </a:pPr>
            <a:r>
              <a:rPr lang="es-ES" sz="3600" dirty="0"/>
              <a:t>LocalSearch1F: 25454.03</a:t>
            </a:r>
          </a:p>
          <a:p>
            <a:pPr algn="just">
              <a:lnSpc>
                <a:spcPts val="5012"/>
              </a:lnSpc>
            </a:pPr>
            <a:r>
              <a:rPr lang="es-ES" sz="3600" dirty="0"/>
              <a:t>LocalSearch2B: 15424</a:t>
            </a:r>
          </a:p>
          <a:p>
            <a:pPr algn="just">
              <a:lnSpc>
                <a:spcPts val="5012"/>
              </a:lnSpc>
            </a:pPr>
            <a:r>
              <a:rPr lang="es-ES" sz="3600" dirty="0"/>
              <a:t>LocalSearch2F: 15672</a:t>
            </a:r>
          </a:p>
          <a:p>
            <a:pPr algn="just">
              <a:lnSpc>
                <a:spcPts val="5012"/>
              </a:lnSpc>
            </a:pPr>
            <a:r>
              <a:rPr lang="es-ES" sz="3600" dirty="0"/>
              <a:t>LocalSearch3B: 15933</a:t>
            </a:r>
          </a:p>
          <a:p>
            <a:pPr algn="just">
              <a:lnSpc>
                <a:spcPts val="5012"/>
              </a:lnSpc>
            </a:pPr>
            <a:r>
              <a:rPr lang="es-ES" sz="3600" dirty="0"/>
              <a:t>LocalSearch3F: 16080</a:t>
            </a:r>
          </a:p>
          <a:p>
            <a:pPr algn="just">
              <a:lnSpc>
                <a:spcPts val="5012"/>
              </a:lnSpc>
            </a:pPr>
            <a:endParaRPr lang="es-ES" sz="3600" dirty="0"/>
          </a:p>
          <a:p>
            <a:pPr algn="just">
              <a:lnSpc>
                <a:spcPts val="5012"/>
              </a:lnSpc>
            </a:pPr>
            <a:endParaRPr lang="es-ES" sz="3600" dirty="0">
              <a:latin typeface="Roboto"/>
              <a:ea typeface="Roboto"/>
              <a:cs typeface="Roboto"/>
              <a:sym typeface="Roboto"/>
            </a:endParaRPr>
          </a:p>
        </p:txBody>
      </p:sp>
    </p:spTree>
    <p:extLst>
      <p:ext uri="{BB962C8B-B14F-4D97-AF65-F5344CB8AC3E}">
        <p14:creationId xmlns:p14="http://schemas.microsoft.com/office/powerpoint/2010/main" val="2299113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Soluciones inciales ACO</a:t>
            </a:r>
            <a:endParaRPr lang="en-US" sz="4800" noProof="1">
              <a:solidFill>
                <a:srgbClr val="000000"/>
              </a:solidFill>
              <a:latin typeface="Alatsi"/>
              <a:ea typeface="Alatsi"/>
              <a:cs typeface="Alatsi"/>
              <a:sym typeface="Alatsi"/>
            </a:endParaRP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5" name="Imagen 4">
            <a:extLst>
              <a:ext uri="{FF2B5EF4-FFF2-40B4-BE49-F238E27FC236}">
                <a16:creationId xmlns:a16="http://schemas.microsoft.com/office/drawing/2014/main" id="{44B1560A-3172-B7E4-8E6A-D73A1E38DA7E}"/>
              </a:ext>
            </a:extLst>
          </p:cNvPr>
          <p:cNvPicPr>
            <a:picLocks noChangeAspect="1"/>
          </p:cNvPicPr>
          <p:nvPr/>
        </p:nvPicPr>
        <p:blipFill>
          <a:blip r:embed="rId2"/>
          <a:stretch>
            <a:fillRect/>
          </a:stretch>
        </p:blipFill>
        <p:spPr>
          <a:xfrm>
            <a:off x="5562600" y="1310708"/>
            <a:ext cx="8367916" cy="8146115"/>
          </a:xfrm>
          <a:prstGeom prst="rect">
            <a:avLst/>
          </a:prstGeom>
        </p:spPr>
      </p:pic>
    </p:spTree>
    <p:extLst>
      <p:ext uri="{BB962C8B-B14F-4D97-AF65-F5344CB8AC3E}">
        <p14:creationId xmlns:p14="http://schemas.microsoft.com/office/powerpoint/2010/main" val="2939312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2-opt básico en el ACO</a:t>
            </a: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E09D582A-E7C7-D044-F5B2-9ED9BA138BA7}"/>
              </a:ext>
            </a:extLst>
          </p:cNvPr>
          <p:cNvPicPr>
            <a:picLocks noChangeAspect="1"/>
          </p:cNvPicPr>
          <p:nvPr/>
        </p:nvPicPr>
        <p:blipFill>
          <a:blip r:embed="rId2"/>
          <a:stretch>
            <a:fillRect/>
          </a:stretch>
        </p:blipFill>
        <p:spPr>
          <a:xfrm>
            <a:off x="2080149" y="1261000"/>
            <a:ext cx="14127698" cy="8265582"/>
          </a:xfrm>
          <a:prstGeom prst="rect">
            <a:avLst/>
          </a:prstGeom>
        </p:spPr>
      </p:pic>
    </p:spTree>
    <p:extLst>
      <p:ext uri="{BB962C8B-B14F-4D97-AF65-F5344CB8AC3E}">
        <p14:creationId xmlns:p14="http://schemas.microsoft.com/office/powerpoint/2010/main" val="64608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80039" cy="923330"/>
          </a:xfrm>
          <a:prstGeom prst="rect">
            <a:avLst/>
          </a:prstGeom>
        </p:spPr>
        <p:txBody>
          <a:bodyPr lIns="0" tIns="0" rIns="0" bIns="0" rtlCol="0" anchor="t">
            <a:spAutoFit/>
          </a:bodyPr>
          <a:lstStyle/>
          <a:p>
            <a:pPr algn="ctr"/>
            <a:r>
              <a:rPr lang="es-ES" sz="6000" b="1" i="0" dirty="0">
                <a:solidFill>
                  <a:srgbClr val="0A2F40"/>
                </a:solidFill>
                <a:effectLst/>
                <a:latin typeface="Aptos" panose="020B0004020202020204" pitchFamily="34" charset="0"/>
              </a:rPr>
              <a:t>Algoritmo </a:t>
            </a:r>
            <a:r>
              <a:rPr lang="es-ES" sz="6000" b="1" dirty="0">
                <a:solidFill>
                  <a:srgbClr val="0A2F40"/>
                </a:solidFill>
                <a:latin typeface="Aptos" panose="020B0004020202020204" pitchFamily="34" charset="0"/>
              </a:rPr>
              <a:t>2-opt</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2050" name="Picture 2" descr="undefined">
            <a:extLst>
              <a:ext uri="{FF2B5EF4-FFF2-40B4-BE49-F238E27FC236}">
                <a16:creationId xmlns:a16="http://schemas.microsoft.com/office/drawing/2014/main" id="{EE8D2B8B-4B8D-3CCB-CFEC-4834448B27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1210"/>
          <a:stretch/>
        </p:blipFill>
        <p:spPr bwMode="auto">
          <a:xfrm>
            <a:off x="977789" y="3365319"/>
            <a:ext cx="6958546" cy="43966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undefined">
            <a:extLst>
              <a:ext uri="{FF2B5EF4-FFF2-40B4-BE49-F238E27FC236}">
                <a16:creationId xmlns:a16="http://schemas.microsoft.com/office/drawing/2014/main" id="{9E367821-6241-6C00-EDF2-67C398FE5D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1210"/>
          <a:stretch/>
        </p:blipFill>
        <p:spPr bwMode="auto">
          <a:xfrm>
            <a:off x="9829799" y="3063691"/>
            <a:ext cx="7405783" cy="46791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2">
            <a:extLst>
              <a:ext uri="{FF2B5EF4-FFF2-40B4-BE49-F238E27FC236}">
                <a16:creationId xmlns:a16="http://schemas.microsoft.com/office/drawing/2014/main" id="{6D2BC177-C6B6-0CF4-1A28-8615F1C59DF4}"/>
              </a:ext>
            </a:extLst>
          </p:cNvPr>
          <p:cNvSpPr txBox="1"/>
          <p:nvPr/>
        </p:nvSpPr>
        <p:spPr>
          <a:xfrm>
            <a:off x="1676400" y="2421950"/>
            <a:ext cx="2780662" cy="593560"/>
          </a:xfrm>
          <a:prstGeom prst="rect">
            <a:avLst/>
          </a:prstGeom>
        </p:spPr>
        <p:txBody>
          <a:bodyPr wrap="square" lIns="0" tIns="0" rIns="0" bIns="0" rtlCol="0" anchor="t">
            <a:spAutoFit/>
          </a:bodyPr>
          <a:lstStyle/>
          <a:p>
            <a:pPr algn="just">
              <a:lnSpc>
                <a:spcPts val="5012"/>
              </a:lnSpc>
            </a:pPr>
            <a:r>
              <a:rPr lang="es-ES" sz="3580" i="1" dirty="0">
                <a:solidFill>
                  <a:srgbClr val="000000"/>
                </a:solidFill>
                <a:latin typeface="Roboto"/>
                <a:ea typeface="Roboto"/>
                <a:cs typeface="Roboto"/>
                <a:sym typeface="Roboto"/>
              </a:rPr>
              <a:t>Ruta original</a:t>
            </a:r>
            <a:endParaRPr lang="en-US" sz="4000" i="1" dirty="0">
              <a:solidFill>
                <a:srgbClr val="000000"/>
              </a:solidFill>
              <a:latin typeface="Cambria Math" panose="02040503050406030204" pitchFamily="18" charset="0"/>
              <a:ea typeface="Roboto"/>
              <a:cs typeface="Roboto"/>
              <a:sym typeface="Roboto"/>
            </a:endParaRPr>
          </a:p>
        </p:txBody>
      </p:sp>
      <p:sp>
        <p:nvSpPr>
          <p:cNvPr id="10" name="TextBox 2">
            <a:extLst>
              <a:ext uri="{FF2B5EF4-FFF2-40B4-BE49-F238E27FC236}">
                <a16:creationId xmlns:a16="http://schemas.microsoft.com/office/drawing/2014/main" id="{5E14C851-6CD8-4336-4E2C-2A8649E555F7}"/>
              </a:ext>
            </a:extLst>
          </p:cNvPr>
          <p:cNvSpPr txBox="1"/>
          <p:nvPr/>
        </p:nvSpPr>
        <p:spPr>
          <a:xfrm>
            <a:off x="10910935" y="2451081"/>
            <a:ext cx="6005465" cy="593560"/>
          </a:xfrm>
          <a:prstGeom prst="rect">
            <a:avLst/>
          </a:prstGeom>
        </p:spPr>
        <p:txBody>
          <a:bodyPr wrap="square" lIns="0" tIns="0" rIns="0" bIns="0" rtlCol="0" anchor="t">
            <a:spAutoFit/>
          </a:bodyPr>
          <a:lstStyle/>
          <a:p>
            <a:pPr algn="just">
              <a:lnSpc>
                <a:spcPts val="5012"/>
              </a:lnSpc>
            </a:pPr>
            <a:r>
              <a:rPr lang="es-ES" sz="3580" i="1" dirty="0">
                <a:solidFill>
                  <a:srgbClr val="000000"/>
                </a:solidFill>
                <a:latin typeface="Roboto"/>
                <a:ea typeface="Roboto"/>
                <a:cs typeface="Roboto"/>
                <a:sym typeface="Roboto"/>
              </a:rPr>
              <a:t>Ruta después de aplicar 2-opt</a:t>
            </a:r>
            <a:endParaRPr lang="en-US" sz="4000" i="1" dirty="0">
              <a:solidFill>
                <a:srgbClr val="000000"/>
              </a:solidFill>
              <a:latin typeface="Cambria Math" panose="02040503050406030204" pitchFamily="18" charset="0"/>
              <a:ea typeface="Roboto"/>
              <a:cs typeface="Roboto"/>
              <a:sym typeface="Roboto"/>
            </a:endParaRPr>
          </a:p>
        </p:txBody>
      </p:sp>
      <p:sp>
        <p:nvSpPr>
          <p:cNvPr id="13" name="TextBox 2">
            <a:extLst>
              <a:ext uri="{FF2B5EF4-FFF2-40B4-BE49-F238E27FC236}">
                <a16:creationId xmlns:a16="http://schemas.microsoft.com/office/drawing/2014/main" id="{C85FF876-B2F2-31D3-3E7E-0F20895D9912}"/>
              </a:ext>
            </a:extLst>
          </p:cNvPr>
          <p:cNvSpPr txBox="1"/>
          <p:nvPr/>
        </p:nvSpPr>
        <p:spPr>
          <a:xfrm>
            <a:off x="152400" y="9647536"/>
            <a:ext cx="12573000" cy="557845"/>
          </a:xfrm>
          <a:prstGeom prst="rect">
            <a:avLst/>
          </a:prstGeom>
        </p:spPr>
        <p:txBody>
          <a:bodyPr wrap="square" lIns="0" tIns="0" rIns="0" bIns="0" rtlCol="0" anchor="ctr">
            <a:spAutoFit/>
          </a:bodyPr>
          <a:lstStyle/>
          <a:p>
            <a:pPr>
              <a:lnSpc>
                <a:spcPts val="5012"/>
              </a:lnSpc>
            </a:pPr>
            <a:r>
              <a:rPr lang="en-US" sz="2400" dirty="0">
                <a:solidFill>
                  <a:srgbClr val="000000"/>
                </a:solidFill>
                <a:latin typeface="Roboto"/>
                <a:ea typeface="Roboto"/>
                <a:cs typeface="Roboto"/>
                <a:sym typeface="Roboto"/>
              </a:rPr>
              <a:t>Fuente: </a:t>
            </a:r>
            <a:r>
              <a:rPr lang="en-US" sz="2400" b="0" i="0" dirty="0">
                <a:solidFill>
                  <a:srgbClr val="111111"/>
                </a:solidFill>
                <a:effectLst/>
                <a:latin typeface="Roboto" panose="02000000000000000000" pitchFamily="2" charset="0"/>
              </a:rPr>
              <a:t>https://en.wikipedia.org/wiki/2-opt</a:t>
            </a:r>
          </a:p>
        </p:txBody>
      </p:sp>
    </p:spTree>
    <p:extLst>
      <p:ext uri="{BB962C8B-B14F-4D97-AF65-F5344CB8AC3E}">
        <p14:creationId xmlns:p14="http://schemas.microsoft.com/office/powerpoint/2010/main" val="380080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2-opt* en el ACO</a:t>
            </a: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1F17C670-E388-E405-5B2F-BD3B7435B3BB}"/>
              </a:ext>
            </a:extLst>
          </p:cNvPr>
          <p:cNvPicPr>
            <a:picLocks noChangeAspect="1"/>
          </p:cNvPicPr>
          <p:nvPr/>
        </p:nvPicPr>
        <p:blipFill>
          <a:blip r:embed="rId2"/>
          <a:stretch>
            <a:fillRect/>
          </a:stretch>
        </p:blipFill>
        <p:spPr>
          <a:xfrm>
            <a:off x="2080150" y="1260999"/>
            <a:ext cx="14074250" cy="8261817"/>
          </a:xfrm>
          <a:prstGeom prst="rect">
            <a:avLst/>
          </a:prstGeom>
        </p:spPr>
      </p:pic>
    </p:spTree>
    <p:extLst>
      <p:ext uri="{BB962C8B-B14F-4D97-AF65-F5344CB8AC3E}">
        <p14:creationId xmlns:p14="http://schemas.microsoft.com/office/powerpoint/2010/main" val="433108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8" y="419183"/>
            <a:ext cx="13143221" cy="738664"/>
          </a:xfrm>
          <a:prstGeom prst="rect">
            <a:avLst/>
          </a:prstGeom>
        </p:spPr>
        <p:txBody>
          <a:bodyPr wrap="square" lIns="0" tIns="0" rIns="0" bIns="0" rtlCol="0" anchor="t">
            <a:spAutoFit/>
          </a:bodyPr>
          <a:lstStyle/>
          <a:p>
            <a:pPr algn="ctr"/>
            <a:r>
              <a:rPr lang="en-US" sz="4800" b="1" noProof="1">
                <a:solidFill>
                  <a:srgbClr val="0A2F40"/>
                </a:solidFill>
                <a:latin typeface="Aptos" panose="020B0004020202020204" pitchFamily="34" charset="0"/>
              </a:rPr>
              <a:t>Relocate en el ACO</a:t>
            </a:r>
          </a:p>
        </p:txBody>
      </p:sp>
      <p:sp>
        <p:nvSpPr>
          <p:cNvPr id="12" name="TextBox 2">
            <a:extLst>
              <a:ext uri="{FF2B5EF4-FFF2-40B4-BE49-F238E27FC236}">
                <a16:creationId xmlns:a16="http://schemas.microsoft.com/office/drawing/2014/main" id="{5765FE2B-3F2B-DCF7-08EE-DDA9CE5128D1}"/>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7" name="Imagen 6">
            <a:extLst>
              <a:ext uri="{FF2B5EF4-FFF2-40B4-BE49-F238E27FC236}">
                <a16:creationId xmlns:a16="http://schemas.microsoft.com/office/drawing/2014/main" id="{C38F0A57-D50D-6B46-736C-0ED83BF6EDC9}"/>
              </a:ext>
            </a:extLst>
          </p:cNvPr>
          <p:cNvPicPr>
            <a:picLocks noChangeAspect="1"/>
          </p:cNvPicPr>
          <p:nvPr/>
        </p:nvPicPr>
        <p:blipFill>
          <a:blip r:embed="rId2"/>
          <a:stretch>
            <a:fillRect/>
          </a:stretch>
        </p:blipFill>
        <p:spPr>
          <a:xfrm>
            <a:off x="2052076" y="1260999"/>
            <a:ext cx="14079321" cy="8225901"/>
          </a:xfrm>
          <a:prstGeom prst="rect">
            <a:avLst/>
          </a:prstGeom>
        </p:spPr>
      </p:pic>
    </p:spTree>
    <p:extLst>
      <p:ext uri="{BB962C8B-B14F-4D97-AF65-F5344CB8AC3E}">
        <p14:creationId xmlns:p14="http://schemas.microsoft.com/office/powerpoint/2010/main" val="643392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41422"/>
            <a:ext cx="14705320" cy="6367128"/>
          </a:xfrm>
          <a:prstGeom prst="rect">
            <a:avLst/>
          </a:prstGeom>
        </p:spPr>
        <p:txBody>
          <a:bodyPr lIns="0" tIns="0" rIns="0" bIns="0" rtlCol="0" anchor="t">
            <a:spAutoFit/>
          </a:bodyPr>
          <a:lstStyle/>
          <a:p>
            <a:pPr algn="just">
              <a:lnSpc>
                <a:spcPts val="5012"/>
              </a:lnSpc>
            </a:pPr>
            <a:r>
              <a:rPr lang="es-ES" sz="3600" dirty="0"/>
              <a:t>Suma de vehículos de cada algoritmo</a:t>
            </a:r>
          </a:p>
          <a:p>
            <a:pPr algn="just">
              <a:lnSpc>
                <a:spcPts val="5012"/>
              </a:lnSpc>
            </a:pPr>
            <a:r>
              <a:rPr lang="es-ES" sz="3600" dirty="0"/>
              <a:t>Solución inicial: 172</a:t>
            </a:r>
          </a:p>
          <a:p>
            <a:pPr algn="just">
              <a:lnSpc>
                <a:spcPts val="5012"/>
              </a:lnSpc>
            </a:pPr>
            <a:r>
              <a:rPr lang="es-ES" sz="3600" dirty="0"/>
              <a:t>LocalSearch1B: 172</a:t>
            </a:r>
          </a:p>
          <a:p>
            <a:pPr algn="just">
              <a:lnSpc>
                <a:spcPts val="5012"/>
              </a:lnSpc>
            </a:pPr>
            <a:r>
              <a:rPr lang="es-ES" sz="3600" dirty="0"/>
              <a:t>LocalSearch1F: 172</a:t>
            </a:r>
          </a:p>
          <a:p>
            <a:pPr algn="just">
              <a:lnSpc>
                <a:spcPts val="5012"/>
              </a:lnSpc>
            </a:pPr>
            <a:r>
              <a:rPr lang="es-ES" sz="3600" dirty="0"/>
              <a:t>LocalSearch2B: 143</a:t>
            </a:r>
          </a:p>
          <a:p>
            <a:pPr algn="just">
              <a:lnSpc>
                <a:spcPts val="5012"/>
              </a:lnSpc>
            </a:pPr>
            <a:r>
              <a:rPr lang="es-ES" sz="3600" dirty="0"/>
              <a:t>LocalSearch2F: 140</a:t>
            </a:r>
          </a:p>
          <a:p>
            <a:pPr algn="just">
              <a:lnSpc>
                <a:spcPts val="5012"/>
              </a:lnSpc>
            </a:pPr>
            <a:r>
              <a:rPr lang="es-ES" sz="3600" dirty="0"/>
              <a:t>LocalSearch3B: 147</a:t>
            </a:r>
          </a:p>
          <a:p>
            <a:pPr algn="just">
              <a:lnSpc>
                <a:spcPts val="5012"/>
              </a:lnSpc>
            </a:pPr>
            <a:r>
              <a:rPr lang="es-ES" sz="3600" dirty="0"/>
              <a:t>LocalSearch3F: 151</a:t>
            </a:r>
          </a:p>
          <a:p>
            <a:pPr algn="just">
              <a:lnSpc>
                <a:spcPts val="5012"/>
              </a:lnSpc>
            </a:pPr>
            <a:endParaRPr lang="es-ES" sz="3600" dirty="0"/>
          </a:p>
          <a:p>
            <a:pPr algn="just">
              <a:lnSpc>
                <a:spcPts val="5012"/>
              </a:lnSpc>
            </a:pPr>
            <a:endParaRPr lang="es-ES" sz="3600" dirty="0">
              <a:latin typeface="Roboto"/>
              <a:ea typeface="Roboto"/>
              <a:cs typeface="Roboto"/>
              <a:sym typeface="Roboto"/>
            </a:endParaRPr>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Búsqueda local en el ACO</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8" name="Picture 2" descr="Medalla - Iconos gratis de deportes y competición">
            <a:extLst>
              <a:ext uri="{FF2B5EF4-FFF2-40B4-BE49-F238E27FC236}">
                <a16:creationId xmlns:a16="http://schemas.microsoft.com/office/drawing/2014/main" id="{55E999D6-7B21-1A62-C3BF-FCF09C2991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432" y="5829300"/>
            <a:ext cx="321771" cy="3217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01A01D-55BB-A48E-086F-8A7E876CC740}"/>
              </a:ext>
            </a:extLst>
          </p:cNvPr>
          <p:cNvSpPr txBox="1"/>
          <p:nvPr/>
        </p:nvSpPr>
        <p:spPr>
          <a:xfrm>
            <a:off x="9448800" y="2460486"/>
            <a:ext cx="7047860" cy="6367128"/>
          </a:xfrm>
          <a:prstGeom prst="rect">
            <a:avLst/>
          </a:prstGeom>
        </p:spPr>
        <p:txBody>
          <a:bodyPr wrap="square" lIns="0" tIns="0" rIns="0" bIns="0" rtlCol="0" anchor="t">
            <a:spAutoFit/>
          </a:bodyPr>
          <a:lstStyle/>
          <a:p>
            <a:pPr algn="just">
              <a:lnSpc>
                <a:spcPts val="5012"/>
              </a:lnSpc>
            </a:pPr>
            <a:r>
              <a:rPr lang="es-ES" sz="3600" dirty="0"/>
              <a:t>Suma de distancia de cada algoritmo</a:t>
            </a:r>
          </a:p>
          <a:p>
            <a:pPr algn="just">
              <a:lnSpc>
                <a:spcPts val="5012"/>
              </a:lnSpc>
            </a:pPr>
            <a:r>
              <a:rPr lang="es-ES" sz="3600" dirty="0"/>
              <a:t>Solución inicial: 18441</a:t>
            </a:r>
          </a:p>
          <a:p>
            <a:pPr algn="just">
              <a:lnSpc>
                <a:spcPts val="5012"/>
              </a:lnSpc>
            </a:pPr>
            <a:r>
              <a:rPr lang="es-ES" sz="3600" dirty="0"/>
              <a:t>LocalSearch1B: 18284</a:t>
            </a:r>
          </a:p>
          <a:p>
            <a:pPr algn="just">
              <a:lnSpc>
                <a:spcPts val="5012"/>
              </a:lnSpc>
            </a:pPr>
            <a:r>
              <a:rPr lang="es-ES" sz="3600" dirty="0"/>
              <a:t>LocalSearch1F: 18285</a:t>
            </a:r>
          </a:p>
          <a:p>
            <a:pPr algn="just">
              <a:lnSpc>
                <a:spcPts val="5012"/>
              </a:lnSpc>
            </a:pPr>
            <a:r>
              <a:rPr lang="es-ES" sz="3600" dirty="0"/>
              <a:t>LocalSearch2B: 14967</a:t>
            </a:r>
          </a:p>
          <a:p>
            <a:pPr algn="just">
              <a:lnSpc>
                <a:spcPts val="5012"/>
              </a:lnSpc>
            </a:pPr>
            <a:r>
              <a:rPr lang="es-ES" sz="3600" dirty="0"/>
              <a:t>LocalSearch2F: 15048</a:t>
            </a:r>
          </a:p>
          <a:p>
            <a:pPr algn="just">
              <a:lnSpc>
                <a:spcPts val="5012"/>
              </a:lnSpc>
            </a:pPr>
            <a:r>
              <a:rPr lang="es-ES" sz="3600" dirty="0"/>
              <a:t>LocalSearch3B: 15207</a:t>
            </a:r>
          </a:p>
          <a:p>
            <a:pPr algn="just">
              <a:lnSpc>
                <a:spcPts val="5012"/>
              </a:lnSpc>
            </a:pPr>
            <a:r>
              <a:rPr lang="es-ES" sz="3600" dirty="0"/>
              <a:t>LocalSearch3F: 15565</a:t>
            </a:r>
          </a:p>
          <a:p>
            <a:pPr algn="just">
              <a:lnSpc>
                <a:spcPts val="5012"/>
              </a:lnSpc>
            </a:pPr>
            <a:endParaRPr lang="es-ES" sz="3600" dirty="0"/>
          </a:p>
          <a:p>
            <a:pPr algn="just">
              <a:lnSpc>
                <a:spcPts val="5012"/>
              </a:lnSpc>
            </a:pPr>
            <a:endParaRPr lang="es-ES" sz="3600" dirty="0">
              <a:latin typeface="Roboto"/>
              <a:ea typeface="Roboto"/>
              <a:cs typeface="Roboto"/>
              <a:sym typeface="Roboto"/>
            </a:endParaRPr>
          </a:p>
        </p:txBody>
      </p:sp>
    </p:spTree>
    <p:extLst>
      <p:ext uri="{BB962C8B-B14F-4D97-AF65-F5344CB8AC3E}">
        <p14:creationId xmlns:p14="http://schemas.microsoft.com/office/powerpoint/2010/main" val="4043465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41422"/>
            <a:ext cx="14705320" cy="4443524"/>
          </a:xfrm>
          <a:prstGeom prst="rect">
            <a:avLst/>
          </a:prstGeom>
        </p:spPr>
        <p:txBody>
          <a:bodyPr lIns="0" tIns="0" rIns="0" bIns="0" rtlCol="0" anchor="t">
            <a:spAutoFit/>
          </a:bodyPr>
          <a:lstStyle/>
          <a:p>
            <a:pPr algn="just">
              <a:lnSpc>
                <a:spcPts val="5012"/>
              </a:lnSpc>
            </a:pPr>
            <a:r>
              <a:rPr lang="es-ES" sz="3600" dirty="0"/>
              <a:t>Teniendo como solución inicial la solución del constructivo, del GRASP y del ACO, el algoritmo LocalSearch2F (2-opt* entre 2 rutas) tuvo el mejor desempeño. Su GAP promedio en el número de vehículos fue del 172.93% y en la distancia fue de 98.43%. </a:t>
            </a:r>
          </a:p>
          <a:p>
            <a:pPr algn="just">
              <a:lnSpc>
                <a:spcPts val="5012"/>
              </a:lnSpc>
            </a:pPr>
            <a:r>
              <a:rPr lang="es-ES" sz="3600" dirty="0"/>
              <a:t>Por lo tanto, vamos a tomar este como referencia para las comparaciones que vienes a continuación:</a:t>
            </a:r>
          </a:p>
          <a:p>
            <a:pPr algn="just">
              <a:lnSpc>
                <a:spcPts val="5012"/>
              </a:lnSpc>
            </a:pPr>
            <a:endParaRPr lang="es-ES" sz="3600" dirty="0">
              <a:latin typeface="Roboto"/>
              <a:ea typeface="Roboto"/>
              <a:cs typeface="Roboto"/>
              <a:sym typeface="Roboto"/>
            </a:endParaRPr>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Búsqueda local</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512363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9" y="545833"/>
            <a:ext cx="13143221" cy="923330"/>
          </a:xfrm>
          <a:prstGeom prst="rect">
            <a:avLst/>
          </a:prstGeom>
        </p:spPr>
        <p:txBody>
          <a:bodyPr wrap="square" lIns="0" tIns="0" rIns="0" bIns="0" rtlCol="0" anchor="t">
            <a:spAutoFit/>
          </a:bodyPr>
          <a:lstStyle/>
          <a:p>
            <a:pPr algn="ctr"/>
            <a:r>
              <a:rPr lang="en-US" sz="6000" b="1" dirty="0">
                <a:solidFill>
                  <a:srgbClr val="0A2F40"/>
                </a:solidFill>
                <a:latin typeface="Aptos" panose="020B0004020202020204" pitchFamily="34" charset="0"/>
              </a:rPr>
              <a:t>GAP </a:t>
            </a:r>
            <a:r>
              <a:rPr lang="en-US" sz="6000" b="1" noProof="1">
                <a:solidFill>
                  <a:srgbClr val="0A2F40"/>
                </a:solidFill>
                <a:latin typeface="Aptos" panose="020B0004020202020204" pitchFamily="34" charset="0"/>
              </a:rPr>
              <a:t>vehículo</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10" name="TextBox 2">
            <a:extLst>
              <a:ext uri="{FF2B5EF4-FFF2-40B4-BE49-F238E27FC236}">
                <a16:creationId xmlns:a16="http://schemas.microsoft.com/office/drawing/2014/main" id="{7F595B28-5349-0CC9-695C-63FB5C9A9A2C}"/>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EE7CFE4A-EF2C-E54F-B877-9AE548A1760A}"/>
              </a:ext>
            </a:extLst>
          </p:cNvPr>
          <p:cNvPicPr>
            <a:picLocks noChangeAspect="1"/>
          </p:cNvPicPr>
          <p:nvPr/>
        </p:nvPicPr>
        <p:blipFill>
          <a:blip r:embed="rId4"/>
          <a:stretch>
            <a:fillRect/>
          </a:stretch>
        </p:blipFill>
        <p:spPr>
          <a:xfrm>
            <a:off x="2883828" y="1573270"/>
            <a:ext cx="12520341" cy="7952359"/>
          </a:xfrm>
          <a:prstGeom prst="rect">
            <a:avLst/>
          </a:prstGeom>
        </p:spPr>
      </p:pic>
    </p:spTree>
    <p:extLst>
      <p:ext uri="{BB962C8B-B14F-4D97-AF65-F5344CB8AC3E}">
        <p14:creationId xmlns:p14="http://schemas.microsoft.com/office/powerpoint/2010/main" val="4174349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72389" y="545833"/>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GAP distancia</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10" name="TextBox 2">
            <a:extLst>
              <a:ext uri="{FF2B5EF4-FFF2-40B4-BE49-F238E27FC236}">
                <a16:creationId xmlns:a16="http://schemas.microsoft.com/office/drawing/2014/main" id="{7F595B28-5349-0CC9-695C-63FB5C9A9A2C}"/>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pic>
        <p:nvPicPr>
          <p:cNvPr id="3" name="Imagen 2">
            <a:extLst>
              <a:ext uri="{FF2B5EF4-FFF2-40B4-BE49-F238E27FC236}">
                <a16:creationId xmlns:a16="http://schemas.microsoft.com/office/drawing/2014/main" id="{C7C2656B-0A67-58E7-B63D-1E3DC6E1FBCD}"/>
              </a:ext>
            </a:extLst>
          </p:cNvPr>
          <p:cNvPicPr>
            <a:picLocks noChangeAspect="1"/>
          </p:cNvPicPr>
          <p:nvPr/>
        </p:nvPicPr>
        <p:blipFill>
          <a:blip r:embed="rId4"/>
          <a:stretch>
            <a:fillRect/>
          </a:stretch>
        </p:blipFill>
        <p:spPr>
          <a:xfrm>
            <a:off x="2883828" y="1567426"/>
            <a:ext cx="12432372" cy="7908166"/>
          </a:xfrm>
          <a:prstGeom prst="rect">
            <a:avLst/>
          </a:prstGeom>
        </p:spPr>
      </p:pic>
    </p:spTree>
    <p:extLst>
      <p:ext uri="{BB962C8B-B14F-4D97-AF65-F5344CB8AC3E}">
        <p14:creationId xmlns:p14="http://schemas.microsoft.com/office/powerpoint/2010/main" val="2896294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41422"/>
            <a:ext cx="14705320" cy="5091202"/>
          </a:xfrm>
          <a:prstGeom prst="rect">
            <a:avLst/>
          </a:prstGeom>
        </p:spPr>
        <p:txBody>
          <a:bodyPr lIns="0" tIns="0" rIns="0" bIns="0" rtlCol="0" anchor="t">
            <a:spAutoFit/>
          </a:bodyPr>
          <a:lstStyle/>
          <a:p>
            <a:pPr algn="just">
              <a:lnSpc>
                <a:spcPts val="5012"/>
              </a:lnSpc>
            </a:pPr>
            <a:r>
              <a:rPr lang="es-ES" sz="3600" dirty="0"/>
              <a:t>GAP vehículo con la solución inicial del constructivo:</a:t>
            </a:r>
          </a:p>
          <a:p>
            <a:pPr algn="just">
              <a:lnSpc>
                <a:spcPts val="5012"/>
              </a:lnSpc>
            </a:pPr>
            <a:r>
              <a:rPr lang="es-ES" sz="3600" dirty="0"/>
              <a:t>Promedio: 194%</a:t>
            </a:r>
          </a:p>
          <a:p>
            <a:pPr algn="just">
              <a:lnSpc>
                <a:spcPts val="5012"/>
              </a:lnSpc>
            </a:pPr>
            <a:endParaRPr lang="es-ES" sz="3600" dirty="0"/>
          </a:p>
          <a:p>
            <a:pPr algn="just">
              <a:lnSpc>
                <a:spcPts val="5012"/>
              </a:lnSpc>
            </a:pPr>
            <a:r>
              <a:rPr lang="es-ES" sz="3600" dirty="0"/>
              <a:t>GAP vehículo con la solución inicial del GRASP:</a:t>
            </a:r>
          </a:p>
          <a:p>
            <a:pPr algn="just">
              <a:lnSpc>
                <a:spcPts val="5012"/>
              </a:lnSpc>
            </a:pPr>
            <a:r>
              <a:rPr lang="es-ES" sz="3600" dirty="0"/>
              <a:t>Promedio: 187%</a:t>
            </a:r>
          </a:p>
          <a:p>
            <a:pPr algn="just">
              <a:lnSpc>
                <a:spcPts val="5012"/>
              </a:lnSpc>
            </a:pPr>
            <a:endParaRPr lang="es-ES" sz="3600" dirty="0"/>
          </a:p>
          <a:p>
            <a:pPr algn="just">
              <a:lnSpc>
                <a:spcPts val="5012"/>
              </a:lnSpc>
            </a:pPr>
            <a:r>
              <a:rPr lang="es-ES" sz="3600" dirty="0"/>
              <a:t>GAP vehículo con la solución inicial del ACO:</a:t>
            </a:r>
          </a:p>
          <a:p>
            <a:pPr algn="just">
              <a:lnSpc>
                <a:spcPts val="5012"/>
              </a:lnSpc>
            </a:pPr>
            <a:r>
              <a:rPr lang="es-ES" sz="3600" dirty="0"/>
              <a:t>Promedio: 173%</a:t>
            </a:r>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Comparación de GAP</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3" name="Picture 2" descr="Medalla - Iconos gratis de deportes y competición">
            <a:extLst>
              <a:ext uri="{FF2B5EF4-FFF2-40B4-BE49-F238E27FC236}">
                <a16:creationId xmlns:a16="http://schemas.microsoft.com/office/drawing/2014/main" id="{62F69D69-12F7-F488-DF88-32756B897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438900"/>
            <a:ext cx="321771" cy="321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2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41422"/>
            <a:ext cx="14705320" cy="5091202"/>
          </a:xfrm>
          <a:prstGeom prst="rect">
            <a:avLst/>
          </a:prstGeom>
        </p:spPr>
        <p:txBody>
          <a:bodyPr lIns="0" tIns="0" rIns="0" bIns="0" rtlCol="0" anchor="t">
            <a:spAutoFit/>
          </a:bodyPr>
          <a:lstStyle/>
          <a:p>
            <a:pPr algn="just">
              <a:lnSpc>
                <a:spcPts val="5012"/>
              </a:lnSpc>
            </a:pPr>
            <a:r>
              <a:rPr lang="es-ES" sz="3600" dirty="0"/>
              <a:t>GAP distancia con la solución inicial del constructivo:</a:t>
            </a:r>
          </a:p>
          <a:p>
            <a:pPr algn="just">
              <a:lnSpc>
                <a:spcPts val="5012"/>
              </a:lnSpc>
            </a:pPr>
            <a:r>
              <a:rPr lang="es-ES" sz="3600" dirty="0"/>
              <a:t>Promedio: 111%</a:t>
            </a:r>
          </a:p>
          <a:p>
            <a:pPr algn="just">
              <a:lnSpc>
                <a:spcPts val="5012"/>
              </a:lnSpc>
            </a:pPr>
            <a:endParaRPr lang="es-ES" sz="3600" dirty="0"/>
          </a:p>
          <a:p>
            <a:pPr algn="just">
              <a:lnSpc>
                <a:spcPts val="5012"/>
              </a:lnSpc>
            </a:pPr>
            <a:r>
              <a:rPr lang="es-ES" sz="3600" dirty="0"/>
              <a:t>GAP distancia con la solución inicial del GRASP:</a:t>
            </a:r>
          </a:p>
          <a:p>
            <a:pPr algn="just">
              <a:lnSpc>
                <a:spcPts val="5012"/>
              </a:lnSpc>
            </a:pPr>
            <a:r>
              <a:rPr lang="es-ES" sz="3600" dirty="0"/>
              <a:t>Promedio: 112%</a:t>
            </a:r>
          </a:p>
          <a:p>
            <a:pPr algn="just">
              <a:lnSpc>
                <a:spcPts val="5012"/>
              </a:lnSpc>
            </a:pPr>
            <a:endParaRPr lang="es-ES" sz="3600" dirty="0"/>
          </a:p>
          <a:p>
            <a:pPr algn="just">
              <a:lnSpc>
                <a:spcPts val="5012"/>
              </a:lnSpc>
            </a:pPr>
            <a:r>
              <a:rPr lang="es-ES" sz="3600" dirty="0"/>
              <a:t>GAP distancia con la solución inicial del ACO:</a:t>
            </a:r>
          </a:p>
          <a:p>
            <a:pPr algn="just">
              <a:lnSpc>
                <a:spcPts val="5012"/>
              </a:lnSpc>
            </a:pPr>
            <a:r>
              <a:rPr lang="es-ES" sz="3600" dirty="0"/>
              <a:t>Promedio: 98%</a:t>
            </a:r>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Comparación de GAP</a:t>
            </a:r>
            <a:endParaRPr lang="en-US" sz="6000" noProof="1">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3" name="Picture 2" descr="Medalla - Iconos gratis de deportes y competición">
            <a:extLst>
              <a:ext uri="{FF2B5EF4-FFF2-40B4-BE49-F238E27FC236}">
                <a16:creationId xmlns:a16="http://schemas.microsoft.com/office/drawing/2014/main" id="{A0849AA1-4C7A-407B-9AE3-7F1D319DF4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6362700"/>
            <a:ext cx="321771" cy="321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372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441422"/>
            <a:ext cx="14705320" cy="5091202"/>
          </a:xfrm>
          <a:prstGeom prst="rect">
            <a:avLst/>
          </a:prstGeom>
        </p:spPr>
        <p:txBody>
          <a:bodyPr lIns="0" tIns="0" rIns="0" bIns="0" rtlCol="0" anchor="t">
            <a:spAutoFit/>
          </a:bodyPr>
          <a:lstStyle/>
          <a:p>
            <a:pPr algn="just">
              <a:lnSpc>
                <a:spcPts val="5012"/>
              </a:lnSpc>
            </a:pPr>
            <a:r>
              <a:rPr lang="es-ES" sz="3600" dirty="0"/>
              <a:t>Como era de esperarse, ganó la solución con la solución inicial del ACO. Por último, comparemos el tiempo de computo</a:t>
            </a:r>
          </a:p>
          <a:p>
            <a:pPr algn="just">
              <a:lnSpc>
                <a:spcPts val="5012"/>
              </a:lnSpc>
            </a:pPr>
            <a:endParaRPr lang="es-ES" sz="3600" dirty="0"/>
          </a:p>
          <a:p>
            <a:pPr algn="just">
              <a:lnSpc>
                <a:spcPts val="5012"/>
              </a:lnSpc>
            </a:pPr>
            <a:r>
              <a:rPr lang="es-ES" sz="3600" dirty="0"/>
              <a:t>Tiempo promedio con la solución inicial del constructivo: 257 ms</a:t>
            </a:r>
          </a:p>
          <a:p>
            <a:pPr algn="just">
              <a:lnSpc>
                <a:spcPts val="5012"/>
              </a:lnSpc>
            </a:pPr>
            <a:r>
              <a:rPr lang="es-ES" sz="3600" dirty="0"/>
              <a:t>Tiempo promedio con la solución inicial del GRASP : 258 ms</a:t>
            </a:r>
          </a:p>
          <a:p>
            <a:pPr algn="just">
              <a:lnSpc>
                <a:spcPts val="5012"/>
              </a:lnSpc>
            </a:pPr>
            <a:r>
              <a:rPr lang="es-ES" sz="3600" dirty="0"/>
              <a:t>Tiempo promedio con la solución inicial del ACO : 197 ms</a:t>
            </a:r>
          </a:p>
          <a:p>
            <a:pPr algn="just">
              <a:lnSpc>
                <a:spcPts val="5012"/>
              </a:lnSpc>
            </a:pPr>
            <a:endParaRPr lang="es-ES" sz="3600" u="sng" dirty="0"/>
          </a:p>
          <a:p>
            <a:pPr algn="just">
              <a:lnSpc>
                <a:spcPts val="5012"/>
              </a:lnSpc>
            </a:pPr>
            <a:r>
              <a:rPr lang="es-ES" sz="3600" dirty="0"/>
              <a:t>Veamos la tabla:</a:t>
            </a:r>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Comparación</a:t>
            </a:r>
            <a:r>
              <a:rPr lang="en-US" sz="6000" b="1" dirty="0">
                <a:solidFill>
                  <a:srgbClr val="0A2F40"/>
                </a:solidFill>
                <a:latin typeface="Aptos" panose="020B0004020202020204" pitchFamily="34" charset="0"/>
              </a:rPr>
              <a:t> de GAP</a:t>
            </a:r>
            <a:endParaRPr lang="en-US" sz="6000" dirty="0">
              <a:solidFill>
                <a:srgbClr val="000000"/>
              </a:solidFill>
              <a:latin typeface="Alatsi"/>
              <a:ea typeface="Alatsi"/>
              <a:cs typeface="Alatsi"/>
              <a:sym typeface="Alatsi"/>
            </a:endParaRP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1877159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6" name="TextBox 6"/>
          <p:cNvSpPr txBox="1"/>
          <p:nvPr/>
        </p:nvSpPr>
        <p:spPr>
          <a:xfrm>
            <a:off x="2564769" y="612979"/>
            <a:ext cx="13143221" cy="923330"/>
          </a:xfrm>
          <a:prstGeom prst="rect">
            <a:avLst/>
          </a:prstGeom>
        </p:spPr>
        <p:txBody>
          <a:bodyPr wrap="square" lIns="0" tIns="0" rIns="0" bIns="0" rtlCol="0" anchor="t">
            <a:spAutoFit/>
          </a:bodyPr>
          <a:lstStyle/>
          <a:p>
            <a:pPr algn="ctr"/>
            <a:r>
              <a:rPr lang="en-US" sz="6000" b="1" noProof="1">
                <a:solidFill>
                  <a:srgbClr val="0A2F40"/>
                </a:solidFill>
                <a:latin typeface="Aptos" panose="020B0004020202020204" pitchFamily="34" charset="0"/>
              </a:rPr>
              <a:t>Comparación de tiempo de ejecución</a:t>
            </a:r>
            <a:endParaRPr lang="en-US" sz="6000" noProof="1">
              <a:solidFill>
                <a:srgbClr val="000000"/>
              </a:solidFill>
              <a:latin typeface="Alatsi"/>
              <a:ea typeface="Alatsi"/>
              <a:cs typeface="Alatsi"/>
              <a:sym typeface="Alatsi"/>
            </a:endParaRPr>
          </a:p>
        </p:txBody>
      </p:sp>
      <p:sp>
        <p:nvSpPr>
          <p:cNvPr id="7" name="Freeform 7"/>
          <p:cNvSpPr/>
          <p:nvPr/>
        </p:nvSpPr>
        <p:spPr>
          <a:xfrm>
            <a:off x="-4419600" y="-9414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pic>
        <p:nvPicPr>
          <p:cNvPr id="3" name="Imagen 2">
            <a:extLst>
              <a:ext uri="{FF2B5EF4-FFF2-40B4-BE49-F238E27FC236}">
                <a16:creationId xmlns:a16="http://schemas.microsoft.com/office/drawing/2014/main" id="{138FEAD5-1224-AB16-0D09-BDCF9ED55D02}"/>
              </a:ext>
            </a:extLst>
          </p:cNvPr>
          <p:cNvPicPr>
            <a:picLocks noChangeAspect="1"/>
          </p:cNvPicPr>
          <p:nvPr/>
        </p:nvPicPr>
        <p:blipFill>
          <a:blip r:embed="rId4"/>
          <a:stretch>
            <a:fillRect/>
          </a:stretch>
        </p:blipFill>
        <p:spPr>
          <a:xfrm>
            <a:off x="3863339" y="1554356"/>
            <a:ext cx="10561321" cy="8175886"/>
          </a:xfrm>
          <a:prstGeom prst="rect">
            <a:avLst/>
          </a:prstGeom>
        </p:spPr>
      </p:pic>
      <p:sp>
        <p:nvSpPr>
          <p:cNvPr id="4" name="TextBox 2">
            <a:extLst>
              <a:ext uri="{FF2B5EF4-FFF2-40B4-BE49-F238E27FC236}">
                <a16:creationId xmlns:a16="http://schemas.microsoft.com/office/drawing/2014/main" id="{71E03D4C-EA43-2C49-CD07-070565698A6D}"/>
              </a:ext>
            </a:extLst>
          </p:cNvPr>
          <p:cNvSpPr txBox="1"/>
          <p:nvPr/>
        </p:nvSpPr>
        <p:spPr>
          <a:xfrm>
            <a:off x="228600" y="9629736"/>
            <a:ext cx="6311265" cy="557845"/>
          </a:xfrm>
          <a:prstGeom prst="rect">
            <a:avLst/>
          </a:prstGeom>
        </p:spPr>
        <p:txBody>
          <a:bodyPr wrap="square" lIns="0" tIns="0" rIns="0" bIns="0" rtlCol="0" anchor="t">
            <a:spAutoFit/>
          </a:bodyPr>
          <a:lstStyle/>
          <a:p>
            <a:pPr>
              <a:lnSpc>
                <a:spcPts val="5012"/>
              </a:lnSpc>
            </a:pPr>
            <a:r>
              <a:rPr lang="en-US" sz="2400" dirty="0">
                <a:solidFill>
                  <a:srgbClr val="000000"/>
                </a:solidFill>
                <a:latin typeface="Roboto"/>
                <a:ea typeface="Roboto"/>
                <a:cs typeface="Roboto"/>
                <a:sym typeface="Roboto"/>
              </a:rPr>
              <a:t>Fuente: Elaboración propia.</a:t>
            </a:r>
          </a:p>
        </p:txBody>
      </p:sp>
    </p:spTree>
    <p:extLst>
      <p:ext uri="{BB962C8B-B14F-4D97-AF65-F5344CB8AC3E}">
        <p14:creationId xmlns:p14="http://schemas.microsoft.com/office/powerpoint/2010/main" val="211155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90600" y="1103305"/>
            <a:ext cx="12115800" cy="8817799"/>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Entrada: </a:t>
            </a:r>
            <a:r>
              <a:rPr lang="es-ES" sz="2800" noProof="1">
                <a:solidFill>
                  <a:srgbClr val="000000"/>
                </a:solidFill>
                <a:latin typeface="Roboto"/>
                <a:ea typeface="Roboto"/>
                <a:cs typeface="Roboto"/>
                <a:sym typeface="Roboto"/>
              </a:rPr>
              <a:t>initial_solution</a:t>
            </a:r>
            <a:r>
              <a:rPr lang="es-ES" sz="2800" dirty="0">
                <a:solidFill>
                  <a:srgbClr val="000000"/>
                </a:solidFill>
                <a:latin typeface="Roboto"/>
                <a:ea typeface="Roboto"/>
                <a:cs typeface="Roboto"/>
                <a:sym typeface="Roboto"/>
              </a:rPr>
              <a:t>, instancia.</a:t>
            </a:r>
            <a:endParaRPr lang="es-ES_tradnl" sz="2800" dirty="0">
              <a:solidFill>
                <a:srgbClr val="000000"/>
              </a:solidFill>
              <a:latin typeface="Roboto"/>
              <a:ea typeface="Roboto"/>
              <a:cs typeface="Roboto"/>
              <a:sym typeface="Roboto"/>
            </a:endParaRPr>
          </a:p>
          <a:p>
            <a:pPr algn="just">
              <a:spcBef>
                <a:spcPts val="500"/>
              </a:spcBef>
              <a:spcAft>
                <a:spcPts val="500"/>
              </a:spcAft>
            </a:pPr>
            <a:r>
              <a:rPr lang="es-ES" sz="2800" b="1" dirty="0">
                <a:solidFill>
                  <a:srgbClr val="000000"/>
                </a:solidFill>
                <a:latin typeface="Roboto"/>
                <a:ea typeface="Roboto"/>
                <a:cs typeface="Roboto"/>
                <a:sym typeface="Roboto"/>
              </a:rPr>
              <a:t>Salida: </a:t>
            </a:r>
            <a:r>
              <a:rPr lang="es-ES" sz="2800" noProof="1">
                <a:solidFill>
                  <a:srgbClr val="000000"/>
                </a:solidFill>
                <a:latin typeface="Roboto"/>
                <a:ea typeface="Roboto"/>
                <a:cs typeface="Roboto"/>
                <a:sym typeface="Roboto"/>
              </a:rPr>
              <a:t>best_solution</a:t>
            </a:r>
          </a:p>
          <a:p>
            <a:pPr algn="just">
              <a:spcBef>
                <a:spcPts val="500"/>
              </a:spcBef>
              <a:spcAft>
                <a:spcPts val="500"/>
              </a:spcAft>
            </a:pPr>
            <a:endParaRPr lang="es-ES" sz="2800" dirty="0">
              <a:solidFill>
                <a:srgbClr val="000000"/>
              </a:solidFill>
              <a:latin typeface="Roboto"/>
              <a:ea typeface="Roboto"/>
              <a:cs typeface="Roboto"/>
              <a:sym typeface="Roboto"/>
            </a:endParaRPr>
          </a:p>
          <a:p>
            <a:pPr algn="just">
              <a:spcBef>
                <a:spcPts val="500"/>
              </a:spcBef>
              <a:spcAft>
                <a:spcPts val="500"/>
              </a:spcAft>
            </a:pPr>
            <a:r>
              <a:rPr lang="es-ES" sz="2800" b="1" dirty="0">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best_solution = initial_solution</a:t>
            </a:r>
          </a:p>
          <a:p>
            <a:pPr algn="just">
              <a:spcBef>
                <a:spcPts val="500"/>
              </a:spcBef>
              <a:spcAft>
                <a:spcPts val="5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Mientras haya_mejora: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haya_mejora = falso, mejor_mejora = 0</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Para cada ruta r en best_solution:</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Para i desde 0 hasta longitud(r) - 3:</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 </a:t>
            </a:r>
            <a:r>
              <a:rPr lang="es-ES" sz="2800" noProof="1">
                <a:solidFill>
                  <a:srgbClr val="000000"/>
                </a:solidFill>
                <a:latin typeface="Roboto"/>
                <a:ea typeface="Roboto"/>
                <a:cs typeface="Roboto"/>
                <a:sym typeface="Roboto"/>
              </a:rPr>
              <a:t>Para j desde i + 2 hasta longitud(r) - 2:</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 </a:t>
            </a:r>
            <a:r>
              <a:rPr lang="es-ES" sz="2800" noProof="1">
                <a:solidFill>
                  <a:srgbClr val="000000"/>
                </a:solidFill>
                <a:latin typeface="Roboto"/>
                <a:ea typeface="Roboto"/>
                <a:cs typeface="Roboto"/>
                <a:sym typeface="Roboto"/>
              </a:rPr>
              <a:t>Si apply_2opt(r, i, j, instancia) mejora la solución:</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Actualizar mejor_mejora, mejor_r, mejor_i, mejor_j—</a:t>
            </a:r>
          </a:p>
          <a:p>
            <a:pPr algn="just">
              <a:spcBef>
                <a:spcPts val="500"/>
              </a:spcBef>
              <a:spcAft>
                <a:spcPts val="500"/>
              </a:spcAft>
            </a:pPr>
            <a:r>
              <a:rPr lang="es-ES" sz="2800" b="1" noProof="1">
                <a:solidFill>
                  <a:srgbClr val="000000"/>
                </a:solidFill>
                <a:latin typeface="Roboto"/>
                <a:ea typeface="Roboto"/>
                <a:cs typeface="Roboto"/>
                <a:sym typeface="Roboto"/>
              </a:rPr>
              <a:t>9. </a:t>
            </a:r>
            <a:r>
              <a:rPr lang="es-ES" sz="2800" noProof="1">
                <a:solidFill>
                  <a:srgbClr val="000000"/>
                </a:solidFill>
                <a:latin typeface="Roboto"/>
                <a:ea typeface="Roboto"/>
                <a:cs typeface="Roboto"/>
                <a:sym typeface="Roboto"/>
              </a:rPr>
              <a:t>Si mejor_mejora &gt; 0:</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10. </a:t>
            </a:r>
            <a:r>
              <a:rPr lang="es-ES" sz="2800" noProof="1">
                <a:solidFill>
                  <a:srgbClr val="000000"/>
                </a:solidFill>
                <a:latin typeface="Roboto"/>
                <a:ea typeface="Roboto"/>
                <a:cs typeface="Roboto"/>
                <a:sym typeface="Roboto"/>
              </a:rPr>
              <a:t>Aplicar mejor movimiento 2-opt a best_solution[mejor_r]</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11. </a:t>
            </a:r>
            <a:r>
              <a:rPr lang="es-ES" sz="2800" noProof="1">
                <a:solidFill>
                  <a:srgbClr val="000000"/>
                </a:solidFill>
                <a:latin typeface="Roboto"/>
                <a:ea typeface="Roboto"/>
                <a:cs typeface="Roboto"/>
                <a:sym typeface="Roboto"/>
              </a:rPr>
              <a:t>haya_mejora = verdadero</a:t>
            </a:r>
          </a:p>
          <a:p>
            <a:pPr algn="just">
              <a:spcBef>
                <a:spcPts val="500"/>
              </a:spcBef>
              <a:spcAft>
                <a:spcPts val="500"/>
              </a:spcAft>
            </a:pPr>
            <a:endParaRPr lang="es-ES" sz="2800" b="1" noProof="1">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Retornar</a:t>
            </a:r>
            <a:r>
              <a:rPr lang="es-ES" sz="2800" noProof="1">
                <a:solidFill>
                  <a:srgbClr val="000000"/>
                </a:solidFill>
                <a:latin typeface="Roboto"/>
                <a:ea typeface="Roboto"/>
                <a:cs typeface="Roboto"/>
                <a:sym typeface="Roboto"/>
              </a:rPr>
              <a:t> best_solution</a:t>
            </a:r>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801600" y="4220170"/>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3037327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5" name="Freeform 5"/>
          <p:cNvSpPr/>
          <p:nvPr/>
        </p:nvSpPr>
        <p:spPr>
          <a:xfrm>
            <a:off x="13716000" y="7313985"/>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3" name="TextBox 13"/>
          <p:cNvSpPr txBox="1"/>
          <p:nvPr/>
        </p:nvSpPr>
        <p:spPr>
          <a:xfrm>
            <a:off x="3679043" y="481195"/>
            <a:ext cx="10929913"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Conclusiones</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7" name="TextBox 2">
            <a:extLst>
              <a:ext uri="{FF2B5EF4-FFF2-40B4-BE49-F238E27FC236}">
                <a16:creationId xmlns:a16="http://schemas.microsoft.com/office/drawing/2014/main" id="{9BC6EB51-BE2B-3150-3CB8-C4E50C94154C}"/>
              </a:ext>
            </a:extLst>
          </p:cNvPr>
          <p:cNvSpPr txBox="1"/>
          <p:nvPr/>
        </p:nvSpPr>
        <p:spPr>
          <a:xfrm>
            <a:off x="1143000" y="2400300"/>
            <a:ext cx="14705320" cy="5713102"/>
          </a:xfrm>
          <a:prstGeom prst="rect">
            <a:avLst/>
          </a:prstGeom>
        </p:spPr>
        <p:txBody>
          <a:bodyPr lIns="0" tIns="0" rIns="0" bIns="0" rtlCol="0" anchor="t">
            <a:spAutoFit/>
          </a:bodyPr>
          <a:lstStyle/>
          <a:p>
            <a:pPr algn="just">
              <a:lnSpc>
                <a:spcPts val="5012"/>
              </a:lnSpc>
            </a:pPr>
            <a:r>
              <a:rPr lang="es-ES" sz="3200" b="1" dirty="0">
                <a:latin typeface="Roboto"/>
                <a:ea typeface="Roboto"/>
                <a:cs typeface="Roboto"/>
                <a:sym typeface="Roboto"/>
              </a:rPr>
              <a:t>Implementación de Algoritmos de Búsqueda Local: </a:t>
            </a:r>
          </a:p>
          <a:p>
            <a:pPr algn="just">
              <a:lnSpc>
                <a:spcPts val="5012"/>
              </a:lnSpc>
            </a:pPr>
            <a:r>
              <a:rPr lang="es-ES" sz="3200" dirty="0">
                <a:latin typeface="Roboto"/>
                <a:ea typeface="Roboto"/>
                <a:cs typeface="Roboto"/>
                <a:sym typeface="Roboto"/>
              </a:rPr>
              <a:t>Se implementaron tres tipos de vecindarios: 2-opt, 2-opt* entre rutas y reubicación de nodos entre rutas. Los algoritmos emplearon los criterios de selección "first improvement" y "best improvement" para explorar soluciones.</a:t>
            </a:r>
          </a:p>
          <a:p>
            <a:pPr algn="just">
              <a:lnSpc>
                <a:spcPts val="5012"/>
              </a:lnSpc>
            </a:pPr>
            <a:endParaRPr lang="es-ES" sz="3200" dirty="0">
              <a:latin typeface="Roboto"/>
              <a:ea typeface="Roboto"/>
              <a:cs typeface="Roboto"/>
              <a:sym typeface="Roboto"/>
            </a:endParaRPr>
          </a:p>
          <a:p>
            <a:pPr algn="just">
              <a:lnSpc>
                <a:spcPts val="5012"/>
              </a:lnSpc>
            </a:pPr>
            <a:r>
              <a:rPr lang="es-ES" sz="3200" b="1" dirty="0">
                <a:latin typeface="Roboto"/>
                <a:ea typeface="Roboto"/>
                <a:cs typeface="Roboto"/>
                <a:sym typeface="Roboto"/>
              </a:rPr>
              <a:t>Desempeño de los Algoritmos:</a:t>
            </a:r>
          </a:p>
          <a:p>
            <a:pPr algn="just">
              <a:lnSpc>
                <a:spcPts val="5012"/>
              </a:lnSpc>
            </a:pPr>
            <a:r>
              <a:rPr lang="es-ES" sz="3200" dirty="0">
                <a:latin typeface="Roboto"/>
                <a:ea typeface="Roboto"/>
                <a:cs typeface="Roboto"/>
                <a:sym typeface="Roboto"/>
              </a:rPr>
              <a:t>Mejor Algoritmo: LocalSearch2F (2-opt* entre dos rutas con "first improvement").</a:t>
            </a:r>
          </a:p>
          <a:p>
            <a:pPr algn="just">
              <a:lnSpc>
                <a:spcPts val="5012"/>
              </a:lnSpc>
            </a:pPr>
            <a:r>
              <a:rPr lang="es-ES" sz="3200" dirty="0">
                <a:latin typeface="Roboto"/>
                <a:ea typeface="Roboto"/>
                <a:cs typeface="Roboto"/>
                <a:sym typeface="Roboto"/>
              </a:rPr>
              <a:t>GAP en Número de Vehículos: Constructivo: 194%; GRASP: 187%; ACO: 173%</a:t>
            </a:r>
          </a:p>
          <a:p>
            <a:pPr algn="just">
              <a:lnSpc>
                <a:spcPts val="5012"/>
              </a:lnSpc>
            </a:pPr>
            <a:r>
              <a:rPr lang="es-ES" sz="3200" dirty="0">
                <a:latin typeface="Roboto"/>
                <a:ea typeface="Roboto"/>
                <a:cs typeface="Roboto"/>
                <a:sym typeface="Roboto"/>
              </a:rPr>
              <a:t>GAP en Distancia: Constructivo: 111%; GRASP: 112%; ACO: 98%</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13" name="TextBox 13"/>
          <p:cNvSpPr txBox="1"/>
          <p:nvPr/>
        </p:nvSpPr>
        <p:spPr>
          <a:xfrm>
            <a:off x="3679043" y="481195"/>
            <a:ext cx="10929913"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Conclusiones</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7" name="TextBox 2">
            <a:extLst>
              <a:ext uri="{FF2B5EF4-FFF2-40B4-BE49-F238E27FC236}">
                <a16:creationId xmlns:a16="http://schemas.microsoft.com/office/drawing/2014/main" id="{9BC6EB51-BE2B-3150-3CB8-C4E50C94154C}"/>
              </a:ext>
            </a:extLst>
          </p:cNvPr>
          <p:cNvSpPr txBox="1"/>
          <p:nvPr/>
        </p:nvSpPr>
        <p:spPr>
          <a:xfrm>
            <a:off x="1143000" y="2400300"/>
            <a:ext cx="15849600" cy="6354304"/>
          </a:xfrm>
          <a:prstGeom prst="rect">
            <a:avLst/>
          </a:prstGeom>
        </p:spPr>
        <p:txBody>
          <a:bodyPr wrap="square" lIns="0" tIns="0" rIns="0" bIns="0" rtlCol="0" anchor="t">
            <a:spAutoFit/>
          </a:bodyPr>
          <a:lstStyle/>
          <a:p>
            <a:pPr algn="just">
              <a:lnSpc>
                <a:spcPts val="5012"/>
              </a:lnSpc>
            </a:pPr>
            <a:r>
              <a:rPr lang="es-ES" sz="3200" b="1" dirty="0">
                <a:latin typeface="Roboto"/>
                <a:ea typeface="Roboto"/>
                <a:cs typeface="Roboto"/>
                <a:sym typeface="Roboto"/>
              </a:rPr>
              <a:t>Importancia de la Solución Inicial:</a:t>
            </a:r>
          </a:p>
          <a:p>
            <a:pPr algn="just">
              <a:lnSpc>
                <a:spcPts val="5012"/>
              </a:lnSpc>
            </a:pPr>
            <a:r>
              <a:rPr lang="es-ES" sz="3200" dirty="0">
                <a:latin typeface="Roboto"/>
                <a:ea typeface="Roboto"/>
                <a:cs typeface="Roboto"/>
                <a:sym typeface="Roboto"/>
              </a:rPr>
              <a:t>La calidad de la solución inicial influye significativamente en el rendimiento de los algoritmos de búsqueda local. Las soluciones iniciales del algoritmo ACO mostraron ser superiores, reduciendo tanto el número de vehículos como la distancia total recorrida.</a:t>
            </a:r>
          </a:p>
          <a:p>
            <a:pPr algn="just">
              <a:lnSpc>
                <a:spcPts val="5012"/>
              </a:lnSpc>
            </a:pPr>
            <a:endParaRPr lang="es-ES" sz="3200" b="1" dirty="0">
              <a:latin typeface="Roboto"/>
              <a:ea typeface="Roboto"/>
              <a:cs typeface="Roboto"/>
              <a:sym typeface="Roboto"/>
            </a:endParaRPr>
          </a:p>
          <a:p>
            <a:pPr algn="just">
              <a:lnSpc>
                <a:spcPts val="5012"/>
              </a:lnSpc>
            </a:pPr>
            <a:r>
              <a:rPr lang="es-ES" sz="3200" b="1" dirty="0">
                <a:latin typeface="Roboto"/>
                <a:ea typeface="Roboto"/>
                <a:cs typeface="Roboto"/>
                <a:sym typeface="Roboto"/>
              </a:rPr>
              <a:t>Tiempos de Cómputo:</a:t>
            </a:r>
          </a:p>
          <a:p>
            <a:pPr algn="just">
              <a:lnSpc>
                <a:spcPts val="5012"/>
              </a:lnSpc>
            </a:pPr>
            <a:r>
              <a:rPr lang="es-ES" sz="3200" dirty="0">
                <a:latin typeface="Roboto"/>
                <a:ea typeface="Roboto"/>
                <a:cs typeface="Roboto"/>
                <a:sym typeface="Roboto"/>
              </a:rPr>
              <a:t>Los tiempos de ejecución fueron similares para las soluciones iniciales del constructivo y GRASP (~257 ms). ACO tuvo el tiempo más bajo (promedio) con 197 ms, lo que lo convierte en una opción eficiente no solo en calidad, sino también en tiempo.</a:t>
            </a:r>
          </a:p>
        </p:txBody>
      </p:sp>
    </p:spTree>
    <p:extLst>
      <p:ext uri="{BB962C8B-B14F-4D97-AF65-F5344CB8AC3E}">
        <p14:creationId xmlns:p14="http://schemas.microsoft.com/office/powerpoint/2010/main" val="3608336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666856" y="721191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7" name="TextBox 7"/>
          <p:cNvSpPr txBox="1"/>
          <p:nvPr/>
        </p:nvSpPr>
        <p:spPr>
          <a:xfrm>
            <a:off x="2411959" y="866775"/>
            <a:ext cx="13464081" cy="1450976"/>
          </a:xfrm>
          <a:prstGeom prst="rect">
            <a:avLst/>
          </a:prstGeom>
        </p:spPr>
        <p:txBody>
          <a:bodyPr lIns="0" tIns="0" rIns="0" bIns="0" rtlCol="0" anchor="t">
            <a:spAutoFit/>
          </a:bodyPr>
          <a:lstStyle/>
          <a:p>
            <a:pPr algn="ctr">
              <a:lnSpc>
                <a:spcPts val="11899"/>
              </a:lnSpc>
            </a:pPr>
            <a:r>
              <a:rPr lang="en-US" sz="8499" noProof="1">
                <a:solidFill>
                  <a:srgbClr val="000000"/>
                </a:solidFill>
                <a:latin typeface="Alatsi"/>
                <a:ea typeface="Alatsi"/>
                <a:cs typeface="Alatsi"/>
                <a:sym typeface="Alatsi"/>
              </a:rPr>
              <a:t>Referencias</a:t>
            </a:r>
          </a:p>
        </p:txBody>
      </p:sp>
      <p:sp>
        <p:nvSpPr>
          <p:cNvPr id="15" name="AutoShape 15"/>
          <p:cNvSpPr/>
          <p:nvPr/>
        </p:nvSpPr>
        <p:spPr>
          <a:xfrm>
            <a:off x="-304800" y="9670652"/>
            <a:ext cx="7105264" cy="19050"/>
          </a:xfrm>
          <a:prstGeom prst="line">
            <a:avLst/>
          </a:prstGeom>
          <a:ln w="114300" cap="flat">
            <a:solidFill>
              <a:srgbClr val="9FC3D0"/>
            </a:solidFill>
            <a:prstDash val="solid"/>
            <a:headEnd type="none" w="sm" len="sm"/>
            <a:tailEnd type="none" w="sm" len="sm"/>
          </a:ln>
        </p:spPr>
        <p:txBody>
          <a:bodyPr/>
          <a:lstStyle/>
          <a:p>
            <a:endParaRPr lang="es-ES"/>
          </a:p>
        </p:txBody>
      </p:sp>
      <p:sp>
        <p:nvSpPr>
          <p:cNvPr id="16" name="AutoShape 16"/>
          <p:cNvSpPr/>
          <p:nvPr/>
        </p:nvSpPr>
        <p:spPr>
          <a:xfrm>
            <a:off x="11430000" y="9651602"/>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23" name="Marcador de texto 1">
            <a:extLst>
              <a:ext uri="{FF2B5EF4-FFF2-40B4-BE49-F238E27FC236}">
                <a16:creationId xmlns:a16="http://schemas.microsoft.com/office/drawing/2014/main" id="{3DD600D3-FC9A-02B6-7AAA-2F4B2C1050A7}"/>
              </a:ext>
            </a:extLst>
          </p:cNvPr>
          <p:cNvSpPr txBox="1">
            <a:spLocks/>
          </p:cNvSpPr>
          <p:nvPr/>
        </p:nvSpPr>
        <p:spPr>
          <a:xfrm>
            <a:off x="1371600" y="2500104"/>
            <a:ext cx="15011400" cy="676499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ea typeface="+mn-lt"/>
                <a:cs typeface="+mn-lt"/>
              </a:rPr>
              <a:t>Wikimedia Commons. https://en.wikipedia.org/wiki/2-opt</a:t>
            </a:r>
          </a:p>
          <a:p>
            <a:r>
              <a:rPr lang="fr-FR" sz="3200" dirty="0">
                <a:ea typeface="+mn-lt"/>
                <a:cs typeface="+mn-lt"/>
              </a:rPr>
              <a:t>https://www.researchgate.net/publication/220881871_Construction_and_Improvement_Heuristics_Applied_to_the_Capacitated_Vehicle_Routing_Problem</a:t>
            </a:r>
          </a:p>
          <a:p>
            <a:r>
              <a:rPr lang="en-US" sz="3200" dirty="0">
                <a:ea typeface="+mn-lt"/>
                <a:cs typeface="+mn-lt"/>
              </a:rPr>
              <a:t>Kilby, Philip &amp; Prosser, Patrick &amp; Shaw, Paul. (2002). Guided Local Search for the Vehicle Routing Problem. 10.1007/978-1-4615-5775-3_32. </a:t>
            </a:r>
            <a:endParaRPr lang="fr-FR" sz="3200" dirty="0">
              <a:ea typeface="+mn-lt"/>
              <a:cs typeface="+mn-lt"/>
            </a:endParaRPr>
          </a:p>
          <a:p>
            <a:r>
              <a:rPr lang="en-US" sz="3200" dirty="0">
                <a:ea typeface="+mn-lt"/>
                <a:cs typeface="+mn-lt"/>
              </a:rPr>
              <a:t>Peng, Bo &amp; Zhang, Yuan &amp; </a:t>
            </a:r>
            <a:r>
              <a:rPr lang="en-US" sz="3200" dirty="0" err="1">
                <a:ea typeface="+mn-lt"/>
                <a:cs typeface="+mn-lt"/>
              </a:rPr>
              <a:t>Gajpal</a:t>
            </a:r>
            <a:r>
              <a:rPr lang="en-US" sz="3200" dirty="0">
                <a:ea typeface="+mn-lt"/>
                <a:cs typeface="+mn-lt"/>
              </a:rPr>
              <a:t>, Yuvraj &amp; Chen, </a:t>
            </a:r>
            <a:r>
              <a:rPr lang="en-US" sz="3200" dirty="0" err="1">
                <a:ea typeface="+mn-lt"/>
                <a:cs typeface="+mn-lt"/>
              </a:rPr>
              <a:t>Xiding</a:t>
            </a:r>
            <a:r>
              <a:rPr lang="en-US" sz="3200" dirty="0">
                <a:ea typeface="+mn-lt"/>
                <a:cs typeface="+mn-lt"/>
              </a:rPr>
              <a:t>. (2019). A Memetic Algorithm for the Green Vehicle Routing Problem. Sustainability. 11. 6055. 10.3390/su11216055. </a:t>
            </a:r>
          </a:p>
          <a:p>
            <a:endParaRPr lang="en-US" sz="3200" dirty="0">
              <a:ea typeface="+mn-lt"/>
              <a:cs typeface="+mn-lt"/>
            </a:endParaRPr>
          </a:p>
        </p:txBody>
      </p:sp>
    </p:spTree>
    <p:extLst>
      <p:ext uri="{BB962C8B-B14F-4D97-AF65-F5344CB8AC3E}">
        <p14:creationId xmlns:p14="http://schemas.microsoft.com/office/powerpoint/2010/main" val="2356573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dirty="0">
                <a:solidFill>
                  <a:srgbClr val="000000"/>
                </a:solidFill>
                <a:latin typeface="Alatsi"/>
                <a:ea typeface="Alatsi"/>
                <a:cs typeface="Alatsi"/>
                <a:sym typeface="Alatsi"/>
              </a:rPr>
              <a:t>GRACIAS</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dirty="0" err="1">
                <a:solidFill>
                  <a:srgbClr val="000000"/>
                </a:solidFill>
                <a:latin typeface="Alatsi"/>
                <a:ea typeface="Alatsi"/>
                <a:cs typeface="Alatsi"/>
                <a:sym typeface="Alatsi"/>
              </a:rPr>
              <a:t>Presentado</a:t>
            </a:r>
            <a:r>
              <a:rPr lang="en-US" sz="4116" dirty="0">
                <a:solidFill>
                  <a:srgbClr val="000000"/>
                </a:solidFill>
                <a:latin typeface="Alatsi"/>
                <a:ea typeface="Alatsi"/>
                <a:cs typeface="Alatsi"/>
                <a:sym typeface="Alatsi"/>
              </a:rPr>
              <a:t> </a:t>
            </a:r>
            <a:r>
              <a:rPr lang="en-US" sz="4116" dirty="0" err="1">
                <a:solidFill>
                  <a:srgbClr val="000000"/>
                </a:solidFill>
                <a:latin typeface="Alatsi"/>
                <a:ea typeface="Alatsi"/>
                <a:cs typeface="Alatsi"/>
                <a:sym typeface="Alatsi"/>
              </a:rPr>
              <a:t>por</a:t>
            </a:r>
            <a:r>
              <a:rPr lang="en-US" sz="4116" dirty="0">
                <a:solidFill>
                  <a:srgbClr val="000000"/>
                </a:solidFill>
                <a:latin typeface="Alatsi"/>
                <a:ea typeface="Alatsi"/>
                <a:cs typeface="Alatsi"/>
                <a:sym typeface="Alatsi"/>
              </a:rPr>
              <a:t>: Luis Alejandro Baena Marín</a:t>
            </a:r>
          </a:p>
        </p:txBody>
      </p:sp>
      <p:sp>
        <p:nvSpPr>
          <p:cNvPr id="4" name="TextBox 4"/>
          <p:cNvSpPr txBox="1"/>
          <p:nvPr/>
        </p:nvSpPr>
        <p:spPr>
          <a:xfrm>
            <a:off x="6927671" y="184694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Universidad EAFIT| 2024</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s-E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s-E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s-E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990600" y="986438"/>
            <a:ext cx="11887200" cy="5463034"/>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Función: </a:t>
            </a:r>
            <a:r>
              <a:rPr lang="es-ES_tradnl" sz="2800" dirty="0">
                <a:solidFill>
                  <a:srgbClr val="000000"/>
                </a:solidFill>
                <a:latin typeface="Roboto"/>
                <a:ea typeface="Roboto"/>
                <a:cs typeface="Roboto"/>
                <a:sym typeface="Roboto"/>
              </a:rPr>
              <a:t>apply_2opt(ruta, i, j, instancia)</a:t>
            </a:r>
          </a:p>
          <a:p>
            <a:pPr algn="just">
              <a:spcBef>
                <a:spcPts val="500"/>
              </a:spcBef>
              <a:spcAft>
                <a:spcPts val="500"/>
              </a:spcAft>
            </a:pPr>
            <a:endParaRPr lang="es-ES_tradnl" sz="2800" dirty="0">
              <a:solidFill>
                <a:srgbClr val="000000"/>
              </a:solidFill>
              <a:latin typeface="Roboto"/>
              <a:ea typeface="Roboto"/>
              <a:cs typeface="Roboto"/>
              <a:sym typeface="Roboto"/>
            </a:endParaRPr>
          </a:p>
          <a:p>
            <a:pPr algn="just">
              <a:spcBef>
                <a:spcPts val="500"/>
              </a:spcBef>
              <a:spcAft>
                <a:spcPts val="500"/>
              </a:spcAft>
            </a:pPr>
            <a:r>
              <a:rPr lang="es-ES" sz="2800" b="1" dirty="0">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Guardar ruta_original y distancia_original</a:t>
            </a:r>
          </a:p>
          <a:p>
            <a:pPr algn="just">
              <a:spcBef>
                <a:spcPts val="500"/>
              </a:spcBef>
              <a:spcAft>
                <a:spcPts val="5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Invertir segmento de ruta entre i+1 y j+1</a:t>
            </a:r>
          </a:p>
          <a:p>
            <a:pPr algn="just">
              <a:spcBef>
                <a:spcPts val="500"/>
              </a:spcBef>
              <a:spcAft>
                <a:spcPts val="500"/>
              </a:spcAft>
            </a:pP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Si es_ruta_factible(ruta,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actualizar_propiedades_ruta(ruta, instancia)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Si ruta.distancia &lt; distancia_original:</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 </a:t>
            </a:r>
            <a:r>
              <a:rPr lang="es-ES" sz="2800" noProof="1">
                <a:solidFill>
                  <a:srgbClr val="000000"/>
                </a:solidFill>
                <a:latin typeface="Roboto"/>
                <a:ea typeface="Roboto"/>
                <a:cs typeface="Roboto"/>
                <a:sym typeface="Roboto"/>
              </a:rPr>
              <a:t>Retornar verdadero</a:t>
            </a:r>
          </a:p>
          <a:p>
            <a:pPr algn="just">
              <a:spcBef>
                <a:spcPts val="500"/>
              </a:spcBef>
              <a:spcAft>
                <a:spcPts val="500"/>
              </a:spcAft>
            </a:pPr>
            <a:r>
              <a:rPr lang="es-ES" sz="2800" b="1" noProof="1">
                <a:solidFill>
                  <a:srgbClr val="000000"/>
                </a:solidFill>
                <a:latin typeface="Roboto"/>
                <a:ea typeface="Roboto"/>
                <a:cs typeface="Roboto"/>
                <a:sym typeface="Roboto"/>
              </a:rPr>
              <a:t>7. </a:t>
            </a:r>
            <a:r>
              <a:rPr lang="es-ES" sz="2800" noProof="1">
                <a:solidFill>
                  <a:srgbClr val="000000"/>
                </a:solidFill>
                <a:latin typeface="Roboto"/>
                <a:ea typeface="Roboto"/>
                <a:cs typeface="Roboto"/>
                <a:sym typeface="Roboto"/>
              </a:rPr>
              <a:t>Restaurar ruta_original</a:t>
            </a:r>
          </a:p>
          <a:p>
            <a:pPr algn="just">
              <a:spcBef>
                <a:spcPts val="500"/>
              </a:spcBef>
              <a:spcAft>
                <a:spcPts val="500"/>
              </a:spcAft>
            </a:pP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Retornar falso</a:t>
            </a:r>
          </a:p>
        </p:txBody>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331645" y="4703958"/>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200685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487892" y="4220170"/>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
        <p:nvSpPr>
          <p:cNvPr id="3" name="TextBox 2">
            <a:extLst>
              <a:ext uri="{FF2B5EF4-FFF2-40B4-BE49-F238E27FC236}">
                <a16:creationId xmlns:a16="http://schemas.microsoft.com/office/drawing/2014/main" id="{7E2336B7-8CCC-AA0C-0161-E555F6232515}"/>
              </a:ext>
            </a:extLst>
          </p:cNvPr>
          <p:cNvSpPr txBox="1"/>
          <p:nvPr/>
        </p:nvSpPr>
        <p:spPr>
          <a:xfrm>
            <a:off x="990600" y="960054"/>
            <a:ext cx="8458200" cy="7873950"/>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Función: </a:t>
            </a:r>
            <a:r>
              <a:rPr lang="es-ES_tradnl" sz="2800" dirty="0">
                <a:solidFill>
                  <a:srgbClr val="000000"/>
                </a:solidFill>
                <a:latin typeface="Roboto"/>
                <a:ea typeface="Roboto"/>
                <a:cs typeface="Roboto"/>
                <a:sym typeface="Roboto"/>
              </a:rPr>
              <a:t>es_</a:t>
            </a:r>
            <a:r>
              <a:rPr lang="es-ES_tradnl" sz="2800" noProof="1">
                <a:solidFill>
                  <a:srgbClr val="000000"/>
                </a:solidFill>
                <a:latin typeface="Roboto"/>
                <a:ea typeface="Roboto"/>
                <a:cs typeface="Roboto"/>
                <a:sym typeface="Roboto"/>
              </a:rPr>
              <a:t>ruta_factible</a:t>
            </a:r>
            <a:r>
              <a:rPr lang="es-ES_tradnl" sz="2800" dirty="0">
                <a:solidFill>
                  <a:srgbClr val="000000"/>
                </a:solidFill>
                <a:latin typeface="Roboto"/>
                <a:ea typeface="Roboto"/>
                <a:cs typeface="Roboto"/>
                <a:sym typeface="Roboto"/>
              </a:rPr>
              <a:t>(ruta, instancia)</a:t>
            </a:r>
          </a:p>
          <a:p>
            <a:pPr algn="just">
              <a:spcBef>
                <a:spcPts val="500"/>
              </a:spcBef>
              <a:spcAft>
                <a:spcPts val="500"/>
              </a:spcAft>
            </a:pPr>
            <a:endParaRPr lang="es-ES_tradnl" sz="2800" dirty="0">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tiempo = 0, carga = 0</a:t>
            </a:r>
          </a:p>
          <a:p>
            <a:pPr algn="just">
              <a:spcBef>
                <a:spcPts val="500"/>
              </a:spcBef>
              <a:spcAft>
                <a:spcPts val="5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Para cada nodo en ruta: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3.</a:t>
            </a:r>
            <a:r>
              <a:rPr lang="es-ES" sz="2800" noProof="1">
                <a:solidFill>
                  <a:srgbClr val="000000"/>
                </a:solidFill>
                <a:latin typeface="Roboto"/>
                <a:ea typeface="Roboto"/>
                <a:cs typeface="Roboto"/>
                <a:sym typeface="Roboto"/>
              </a:rPr>
              <a:t> Si no es el primer nodo: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tiempo += calcular_distancia(nodo_anterior, nodo_actual)</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tiempo = max(tiempo, nodo_actual.tiempo_inicio)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 </a:t>
            </a:r>
            <a:r>
              <a:rPr lang="es-ES" sz="2800" noProof="1">
                <a:solidFill>
                  <a:srgbClr val="000000"/>
                </a:solidFill>
                <a:latin typeface="Roboto"/>
                <a:ea typeface="Roboto"/>
                <a:cs typeface="Roboto"/>
                <a:sym typeface="Roboto"/>
              </a:rPr>
              <a:t>Si tiempo &gt; nodo_actual.tiempo_fin: Retornar falso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 </a:t>
            </a:r>
            <a:r>
              <a:rPr lang="es-ES" sz="2800" noProof="1">
                <a:solidFill>
                  <a:srgbClr val="000000"/>
                </a:solidFill>
                <a:latin typeface="Roboto"/>
                <a:ea typeface="Roboto"/>
                <a:cs typeface="Roboto"/>
                <a:sym typeface="Roboto"/>
              </a:rPr>
              <a:t>tiempo += nodo_actual.tiempo_servicio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8. </a:t>
            </a:r>
            <a:r>
              <a:rPr lang="es-ES" sz="2800" noProof="1">
                <a:solidFill>
                  <a:srgbClr val="000000"/>
                </a:solidFill>
                <a:latin typeface="Roboto"/>
                <a:ea typeface="Roboto"/>
                <a:cs typeface="Roboto"/>
                <a:sym typeface="Roboto"/>
              </a:rPr>
              <a:t>carga += nodo_actual.demanda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9. </a:t>
            </a:r>
            <a:r>
              <a:rPr lang="es-ES" sz="2800" noProof="1">
                <a:solidFill>
                  <a:srgbClr val="000000"/>
                </a:solidFill>
                <a:latin typeface="Roboto"/>
                <a:ea typeface="Roboto"/>
                <a:cs typeface="Roboto"/>
                <a:sym typeface="Roboto"/>
              </a:rPr>
              <a:t>Si carga &gt; instancia.capacidad_vehiculo: Retornar falso</a:t>
            </a:r>
          </a:p>
          <a:p>
            <a:pPr algn="just">
              <a:spcBef>
                <a:spcPts val="500"/>
              </a:spcBef>
              <a:spcAft>
                <a:spcPts val="500"/>
              </a:spcAft>
            </a:pPr>
            <a:r>
              <a:rPr lang="es-ES" sz="2800" b="1" noProof="1">
                <a:solidFill>
                  <a:srgbClr val="000000"/>
                </a:solidFill>
                <a:latin typeface="Roboto"/>
                <a:ea typeface="Roboto"/>
                <a:cs typeface="Roboto"/>
                <a:sym typeface="Roboto"/>
              </a:rPr>
              <a:t>10. </a:t>
            </a:r>
            <a:r>
              <a:rPr lang="es-ES" sz="2800" noProof="1">
                <a:solidFill>
                  <a:srgbClr val="000000"/>
                </a:solidFill>
                <a:latin typeface="Roboto"/>
                <a:ea typeface="Roboto"/>
                <a:cs typeface="Roboto"/>
                <a:sym typeface="Roboto"/>
              </a:rPr>
              <a:t>Retornar verdadero</a:t>
            </a:r>
          </a:p>
        </p:txBody>
      </p:sp>
      <p:sp>
        <p:nvSpPr>
          <p:cNvPr id="7" name="Freeform 4">
            <a:extLst>
              <a:ext uri="{FF2B5EF4-FFF2-40B4-BE49-F238E27FC236}">
                <a16:creationId xmlns:a16="http://schemas.microsoft.com/office/drawing/2014/main" id="{D802262B-3089-A956-E78D-519FC4C930B6}"/>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93600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12801600" y="7627948"/>
            <a:ext cx="4989818"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Pseudocódigo</a:t>
            </a:r>
            <a:endParaRPr lang="en-US" sz="6000" dirty="0">
              <a:solidFill>
                <a:srgbClr val="000000"/>
              </a:solidFill>
              <a:latin typeface="Alatsi"/>
              <a:ea typeface="Alatsi"/>
              <a:cs typeface="Alatsi"/>
              <a:sym typeface="Alatsi"/>
            </a:endParaRPr>
          </a:p>
        </p:txBody>
      </p:sp>
      <p:sp>
        <p:nvSpPr>
          <p:cNvPr id="6" name="TextBox 2">
            <a:extLst>
              <a:ext uri="{FF2B5EF4-FFF2-40B4-BE49-F238E27FC236}">
                <a16:creationId xmlns:a16="http://schemas.microsoft.com/office/drawing/2014/main" id="{7558F012-29A5-C638-3293-D3CFEC1DCDD2}"/>
              </a:ext>
            </a:extLst>
          </p:cNvPr>
          <p:cNvSpPr txBox="1"/>
          <p:nvPr/>
        </p:nvSpPr>
        <p:spPr>
          <a:xfrm>
            <a:off x="1066799" y="952500"/>
            <a:ext cx="10134601" cy="5765681"/>
          </a:xfrm>
          <a:prstGeom prst="rect">
            <a:avLst/>
          </a:prstGeom>
        </p:spPr>
        <p:txBody>
          <a:bodyPr wrap="square" lIns="0" tIns="0" rIns="0" bIns="0" rtlCol="0" anchor="t">
            <a:spAutoFit/>
          </a:bodyPr>
          <a:lstStyle/>
          <a:p>
            <a:pPr algn="just">
              <a:spcBef>
                <a:spcPts val="500"/>
              </a:spcBef>
              <a:spcAft>
                <a:spcPts val="500"/>
              </a:spcAft>
            </a:pPr>
            <a:r>
              <a:rPr lang="es-ES" sz="2800" b="1" dirty="0">
                <a:solidFill>
                  <a:srgbClr val="000000"/>
                </a:solidFill>
                <a:latin typeface="Roboto"/>
                <a:ea typeface="Roboto"/>
                <a:cs typeface="Roboto"/>
                <a:sym typeface="Roboto"/>
              </a:rPr>
              <a:t>Función: </a:t>
            </a:r>
            <a:r>
              <a:rPr lang="es-ES_tradnl" sz="2800" dirty="0">
                <a:solidFill>
                  <a:srgbClr val="000000"/>
                </a:solidFill>
                <a:latin typeface="Roboto"/>
                <a:ea typeface="Roboto"/>
                <a:cs typeface="Roboto"/>
                <a:sym typeface="Roboto"/>
              </a:rPr>
              <a:t>a</a:t>
            </a:r>
            <a:r>
              <a:rPr lang="es-ES_tradnl" sz="2800" noProof="1">
                <a:solidFill>
                  <a:srgbClr val="000000"/>
                </a:solidFill>
                <a:latin typeface="Roboto"/>
                <a:ea typeface="Roboto"/>
                <a:cs typeface="Roboto"/>
                <a:sym typeface="Roboto"/>
              </a:rPr>
              <a:t>ctualiza</a:t>
            </a:r>
            <a:r>
              <a:rPr lang="es-ES_tradnl" sz="2800" dirty="0">
                <a:solidFill>
                  <a:srgbClr val="000000"/>
                </a:solidFill>
                <a:latin typeface="Roboto"/>
                <a:ea typeface="Roboto"/>
                <a:cs typeface="Roboto"/>
                <a:sym typeface="Roboto"/>
              </a:rPr>
              <a:t>r</a:t>
            </a:r>
            <a:r>
              <a:rPr lang="es-ES_tradnl" sz="2800" noProof="1">
                <a:solidFill>
                  <a:srgbClr val="000000"/>
                </a:solidFill>
                <a:latin typeface="Roboto"/>
                <a:ea typeface="Roboto"/>
                <a:cs typeface="Roboto"/>
                <a:sym typeface="Roboto"/>
              </a:rPr>
              <a:t>_propiedades_ruta</a:t>
            </a:r>
            <a:r>
              <a:rPr lang="es-ES_tradnl" sz="2800" dirty="0">
                <a:solidFill>
                  <a:srgbClr val="000000"/>
                </a:solidFill>
                <a:latin typeface="Roboto"/>
                <a:ea typeface="Roboto"/>
                <a:cs typeface="Roboto"/>
                <a:sym typeface="Roboto"/>
              </a:rPr>
              <a:t>(ruta, instancia)</a:t>
            </a:r>
          </a:p>
          <a:p>
            <a:pPr algn="just">
              <a:spcBef>
                <a:spcPts val="500"/>
              </a:spcBef>
              <a:spcAft>
                <a:spcPts val="500"/>
              </a:spcAft>
            </a:pPr>
            <a:endParaRPr lang="es-ES_tradnl" sz="2800" dirty="0">
              <a:solidFill>
                <a:srgbClr val="000000"/>
              </a:solidFill>
              <a:latin typeface="Roboto"/>
              <a:ea typeface="Roboto"/>
              <a:cs typeface="Roboto"/>
              <a:sym typeface="Roboto"/>
            </a:endParaRPr>
          </a:p>
          <a:p>
            <a:pPr algn="just">
              <a:spcBef>
                <a:spcPts val="500"/>
              </a:spcBef>
              <a:spcAft>
                <a:spcPts val="500"/>
              </a:spcAft>
            </a:pPr>
            <a:r>
              <a:rPr lang="es-ES" sz="2800" b="1" noProof="1">
                <a:solidFill>
                  <a:srgbClr val="000000"/>
                </a:solidFill>
                <a:latin typeface="Roboto"/>
                <a:ea typeface="Roboto"/>
                <a:cs typeface="Roboto"/>
                <a:sym typeface="Roboto"/>
              </a:rPr>
              <a:t>1. </a:t>
            </a:r>
            <a:r>
              <a:rPr lang="es-ES" sz="2800" noProof="1">
                <a:solidFill>
                  <a:srgbClr val="000000"/>
                </a:solidFill>
                <a:latin typeface="Roboto"/>
                <a:ea typeface="Roboto"/>
                <a:cs typeface="Roboto"/>
                <a:sym typeface="Roboto"/>
              </a:rPr>
              <a:t>Reiniciar ruta.distancia, ruta.tiempo, ruta.carga, ruta.tiempos_llegada</a:t>
            </a:r>
          </a:p>
          <a:p>
            <a:pPr algn="just">
              <a:spcBef>
                <a:spcPts val="500"/>
              </a:spcBef>
              <a:spcAft>
                <a:spcPts val="500"/>
              </a:spcAft>
            </a:pPr>
            <a:r>
              <a:rPr lang="es-ES" sz="2800" b="1" noProof="1">
                <a:solidFill>
                  <a:srgbClr val="000000"/>
                </a:solidFill>
                <a:latin typeface="Roboto"/>
                <a:ea typeface="Roboto"/>
                <a:cs typeface="Roboto"/>
                <a:sym typeface="Roboto"/>
              </a:rPr>
              <a:t>2. </a:t>
            </a:r>
            <a:r>
              <a:rPr lang="es-ES" sz="2800" noProof="1">
                <a:solidFill>
                  <a:srgbClr val="000000"/>
                </a:solidFill>
                <a:latin typeface="Roboto"/>
                <a:ea typeface="Roboto"/>
                <a:cs typeface="Roboto"/>
                <a:sym typeface="Roboto"/>
              </a:rPr>
              <a:t>Para cada nodo en ruta: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3. </a:t>
            </a:r>
            <a:r>
              <a:rPr lang="es-ES" sz="2800" noProof="1">
                <a:solidFill>
                  <a:srgbClr val="000000"/>
                </a:solidFill>
                <a:latin typeface="Roboto"/>
                <a:ea typeface="Roboto"/>
                <a:cs typeface="Roboto"/>
                <a:sym typeface="Roboto"/>
              </a:rPr>
              <a:t>Si no es el primer nodo: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4. </a:t>
            </a:r>
            <a:r>
              <a:rPr lang="es-ES" sz="2800" noProof="1">
                <a:solidFill>
                  <a:srgbClr val="000000"/>
                </a:solidFill>
                <a:latin typeface="Roboto"/>
                <a:ea typeface="Roboto"/>
                <a:cs typeface="Roboto"/>
                <a:sym typeface="Roboto"/>
              </a:rPr>
              <a:t>Actualizar ruta.distancia y ruta.tiempo con distancia al nodo actual</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5. </a:t>
            </a:r>
            <a:r>
              <a:rPr lang="es-ES" sz="2800" noProof="1">
                <a:solidFill>
                  <a:srgbClr val="000000"/>
                </a:solidFill>
                <a:latin typeface="Roboto"/>
                <a:ea typeface="Roboto"/>
                <a:cs typeface="Roboto"/>
                <a:sym typeface="Roboto"/>
              </a:rPr>
              <a:t>ruta.tiempo = max(ruta.tiempo, nodo_actual.tiempo_inicio)</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6.</a:t>
            </a:r>
            <a:r>
              <a:rPr lang="es-ES" sz="2800" noProof="1">
                <a:solidFill>
                  <a:srgbClr val="000000"/>
                </a:solidFill>
                <a:latin typeface="Roboto"/>
                <a:ea typeface="Roboto"/>
                <a:cs typeface="Roboto"/>
                <a:sym typeface="Roboto"/>
              </a:rPr>
              <a:t> Añadir ruta.tiempo a ruta.tiempos_llegada</a:t>
            </a:r>
          </a:p>
          <a:p>
            <a:pPr algn="just">
              <a:spcBef>
                <a:spcPts val="500"/>
              </a:spcBef>
              <a:spcAft>
                <a:spcPts val="500"/>
              </a:spcAft>
            </a:pPr>
            <a:r>
              <a:rPr lang="es-ES" sz="2800" noProof="1">
                <a:solidFill>
                  <a:srgbClr val="000000"/>
                </a:solidFill>
                <a:latin typeface="Roboto"/>
                <a:ea typeface="Roboto"/>
                <a:cs typeface="Roboto"/>
                <a:sym typeface="Roboto"/>
              </a:rPr>
              <a:t>--</a:t>
            </a:r>
            <a:r>
              <a:rPr lang="es-ES" sz="2800" b="1" noProof="1">
                <a:solidFill>
                  <a:srgbClr val="000000"/>
                </a:solidFill>
                <a:latin typeface="Roboto"/>
                <a:ea typeface="Roboto"/>
                <a:cs typeface="Roboto"/>
                <a:sym typeface="Roboto"/>
              </a:rPr>
              <a:t>7. </a:t>
            </a:r>
            <a:r>
              <a:rPr lang="es-ES" sz="2800" noProof="1">
                <a:solidFill>
                  <a:srgbClr val="000000"/>
                </a:solidFill>
                <a:latin typeface="Roboto"/>
                <a:ea typeface="Roboto"/>
                <a:cs typeface="Roboto"/>
                <a:sym typeface="Roboto"/>
              </a:rPr>
              <a:t>Actualizar ruta.tiempo y ruta.carga</a:t>
            </a:r>
          </a:p>
        </p:txBody>
      </p:sp>
      <p:sp>
        <p:nvSpPr>
          <p:cNvPr id="2" name="Freeform 4">
            <a:extLst>
              <a:ext uri="{FF2B5EF4-FFF2-40B4-BE49-F238E27FC236}">
                <a16:creationId xmlns:a16="http://schemas.microsoft.com/office/drawing/2014/main" id="{9ED2FF66-EB5A-1BDF-DB5E-109A630F18E0}"/>
              </a:ext>
            </a:extLst>
          </p:cNvPr>
          <p:cNvSpPr/>
          <p:nvPr/>
        </p:nvSpPr>
        <p:spPr>
          <a:xfrm>
            <a:off x="14133818" y="397862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28614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447800" y="2243164"/>
            <a:ext cx="14020800" cy="6597319"/>
          </a:xfrm>
          <a:prstGeom prst="rect">
            <a:avLst/>
          </a:prstGeom>
        </p:spPr>
        <p:txBody>
          <a:bodyPr wrap="square" lIns="0" tIns="0" rIns="0" bIns="0" rtlCol="0" anchor="t">
            <a:spAutoFit/>
          </a:bodyPr>
          <a:lstStyle>
            <a:defPPr>
              <a:defRPr lang="en-US"/>
            </a:defPPr>
            <a:lvl1pPr algn="just">
              <a:lnSpc>
                <a:spcPts val="5012"/>
              </a:lnSpc>
              <a:defRPr sz="3580">
                <a:solidFill>
                  <a:srgbClr val="000000"/>
                </a:solidFill>
                <a:latin typeface="Roboto"/>
                <a:ea typeface="Roboto"/>
                <a:cs typeface="Roboto"/>
              </a:defRPr>
            </a:lvl1pPr>
          </a:lstStyle>
          <a:p>
            <a:pPr>
              <a:spcAft>
                <a:spcPts val="1800"/>
              </a:spcAft>
            </a:pPr>
            <a:r>
              <a:rPr lang="es-ES" b="1" dirty="0">
                <a:sym typeface="Roboto"/>
              </a:rPr>
              <a:t>Best Improvement: </a:t>
            </a:r>
            <a:r>
              <a:rPr lang="es-ES" dirty="0">
                <a:sym typeface="Roboto"/>
              </a:rPr>
              <a:t>Evalúa todas las soluciones vecinas y selecciona la que ofrezca la mayor mejora en la calidad de la solución. Este enfoque explora exhaustivamente el vecindario antes de realizar un movimiento, lo que puede garantizar encontrar la mejor mejora, pero es más costoso en tiempo.</a:t>
            </a:r>
          </a:p>
          <a:p>
            <a:r>
              <a:rPr lang="es-ES" b="1" dirty="0">
                <a:sym typeface="Roboto"/>
              </a:rPr>
              <a:t>First Improvement: </a:t>
            </a:r>
            <a:r>
              <a:rPr lang="es-ES" dirty="0">
                <a:sym typeface="Roboto"/>
              </a:rPr>
              <a:t>En este caso, el algoritmo evalúa soluciones vecinas y realiza el primer movimiento que ofrezca una mejora, sin explorar el vecindario completo. Aunque puede que no encuentre la mejor mejora posible, es más rápido al reducir el número de evaluaciones necesarias.</a:t>
            </a:r>
          </a:p>
        </p:txBody>
      </p:sp>
      <p:sp>
        <p:nvSpPr>
          <p:cNvPr id="4" name="Freeform 4"/>
          <p:cNvSpPr/>
          <p:nvPr/>
        </p:nvSpPr>
        <p:spPr>
          <a:xfrm>
            <a:off x="13716000" y="66501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90520" y="9415299"/>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9" name="TextBox 6">
            <a:extLst>
              <a:ext uri="{FF2B5EF4-FFF2-40B4-BE49-F238E27FC236}">
                <a16:creationId xmlns:a16="http://schemas.microsoft.com/office/drawing/2014/main" id="{3720DFF2-896A-D7AA-064C-BE835CA5748F}"/>
              </a:ext>
            </a:extLst>
          </p:cNvPr>
          <p:cNvSpPr txBox="1"/>
          <p:nvPr/>
        </p:nvSpPr>
        <p:spPr>
          <a:xfrm>
            <a:off x="4962845" y="701517"/>
            <a:ext cx="8362309" cy="923330"/>
          </a:xfrm>
          <a:prstGeom prst="rect">
            <a:avLst/>
          </a:prstGeom>
        </p:spPr>
        <p:txBody>
          <a:bodyPr wrap="square" lIns="0" tIns="0" rIns="0" bIns="0" rtlCol="0" anchor="t">
            <a:spAutoFit/>
          </a:bodyPr>
          <a:lstStyle/>
          <a:p>
            <a:pPr algn="ctr"/>
            <a:r>
              <a:rPr lang="es-ES" sz="6000" b="1" i="0" dirty="0">
                <a:solidFill>
                  <a:srgbClr val="0A2F40"/>
                </a:solidFill>
                <a:effectLst/>
                <a:latin typeface="Aptos" panose="020B0004020202020204" pitchFamily="34" charset="0"/>
              </a:rPr>
              <a:t>Criterios de selección</a:t>
            </a:r>
            <a:endParaRPr lang="en-US" sz="6000" dirty="0">
              <a:solidFill>
                <a:srgbClr val="000000"/>
              </a:solidFill>
              <a:latin typeface="Alatsi"/>
              <a:ea typeface="Alatsi"/>
              <a:cs typeface="Alatsi"/>
              <a:sym typeface="Alatsi"/>
            </a:endParaRPr>
          </a:p>
        </p:txBody>
      </p:sp>
    </p:spTree>
    <p:extLst>
      <p:ext uri="{BB962C8B-B14F-4D97-AF65-F5344CB8AC3E}">
        <p14:creationId xmlns:p14="http://schemas.microsoft.com/office/powerpoint/2010/main" val="360919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578164"/>
            <a:ext cx="14705320" cy="3801682"/>
          </a:xfrm>
          <a:prstGeom prst="rect">
            <a:avLst/>
          </a:prstGeom>
        </p:spPr>
        <p:txBody>
          <a:bodyPr lIns="0" tIns="0" rIns="0" bIns="0" rtlCol="0" anchor="t">
            <a:spAutoFit/>
          </a:bodyPr>
          <a:lstStyle/>
          <a:p>
            <a:pPr algn="just">
              <a:lnSpc>
                <a:spcPts val="5012"/>
              </a:lnSpc>
            </a:pPr>
            <a:r>
              <a:rPr lang="es-ES" sz="3580" dirty="0">
                <a:solidFill>
                  <a:srgbClr val="000000"/>
                </a:solidFill>
                <a:latin typeface="Roboto"/>
                <a:ea typeface="Roboto"/>
                <a:cs typeface="Roboto"/>
                <a:sym typeface="Roboto"/>
              </a:rPr>
              <a:t>El algoritmo 2-opt* es una extensión del movimiento clásico 2-opt que se utiliza en problemas de optimización de rutas. Mientras que el 2-opt clásico opera dentro de una única ruta, el 2-opt* opera entre dos rutas distintas, intercambiando segmentos de nodos entre ellas. Esto permite explorar nuevas configuraciones que pueden mejorar la solución en términos de vehículos y distancia total.</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4" name="Freeform 4"/>
          <p:cNvSpPr/>
          <p:nvPr/>
        </p:nvSpPr>
        <p:spPr>
          <a:xfrm>
            <a:off x="13944600" y="750010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s-ES" dirty="0"/>
          </a:p>
        </p:txBody>
      </p:sp>
      <p:sp>
        <p:nvSpPr>
          <p:cNvPr id="6" name="TextBox 6"/>
          <p:cNvSpPr txBox="1"/>
          <p:nvPr/>
        </p:nvSpPr>
        <p:spPr>
          <a:xfrm>
            <a:off x="2553979" y="887536"/>
            <a:ext cx="13143221" cy="923330"/>
          </a:xfrm>
          <a:prstGeom prst="rect">
            <a:avLst/>
          </a:prstGeom>
        </p:spPr>
        <p:txBody>
          <a:bodyPr wrap="square" lIns="0" tIns="0" rIns="0" bIns="0" rtlCol="0" anchor="t">
            <a:spAutoFit/>
          </a:bodyPr>
          <a:lstStyle/>
          <a:p>
            <a:pPr algn="ctr"/>
            <a:r>
              <a:rPr lang="en-US" sz="6000" b="1" dirty="0" err="1">
                <a:solidFill>
                  <a:srgbClr val="0A2F40"/>
                </a:solidFill>
                <a:latin typeface="Aptos" panose="020B0004020202020204" pitchFamily="34" charset="0"/>
              </a:rPr>
              <a:t>A</a:t>
            </a:r>
            <a:r>
              <a:rPr lang="en-US" sz="6000" b="1" i="0" dirty="0" err="1">
                <a:solidFill>
                  <a:srgbClr val="0A2F40"/>
                </a:solidFill>
                <a:effectLst/>
                <a:latin typeface="Aptos" panose="020B0004020202020204" pitchFamily="34" charset="0"/>
              </a:rPr>
              <a:t>lgoritmo</a:t>
            </a:r>
            <a:r>
              <a:rPr lang="en-US" sz="6000" b="1" i="0" dirty="0">
                <a:solidFill>
                  <a:srgbClr val="0A2F40"/>
                </a:solidFill>
                <a:effectLst/>
                <a:latin typeface="Aptos" panose="020B0004020202020204" pitchFamily="34" charset="0"/>
              </a:rPr>
              <a:t> 2-opt*</a:t>
            </a:r>
          </a:p>
        </p:txBody>
      </p:sp>
      <p:sp>
        <p:nvSpPr>
          <p:cNvPr id="7" name="Freeform 7"/>
          <p:cNvSpPr/>
          <p:nvPr/>
        </p:nvSpPr>
        <p:spPr>
          <a:xfrm>
            <a:off x="-3657600" y="-1238892"/>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dirty="0"/>
          </a:p>
        </p:txBody>
      </p:sp>
    </p:spTree>
    <p:extLst>
      <p:ext uri="{BB962C8B-B14F-4D97-AF65-F5344CB8AC3E}">
        <p14:creationId xmlns:p14="http://schemas.microsoft.com/office/powerpoint/2010/main" val="3968141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6117</TotalTime>
  <Words>2668</Words>
  <Application>Microsoft Office PowerPoint</Application>
  <PresentationFormat>Personalizado</PresentationFormat>
  <Paragraphs>275</Paragraphs>
  <Slides>43</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43</vt:i4>
      </vt:variant>
    </vt:vector>
  </HeadingPairs>
  <TitlesOfParts>
    <vt:vector size="50" baseType="lpstr">
      <vt:lpstr>Alatsi</vt:lpstr>
      <vt:lpstr>Arial</vt:lpstr>
      <vt:lpstr>Calibri</vt:lpstr>
      <vt:lpstr>Aptos</vt:lpstr>
      <vt:lpstr>Roboto</vt:lpstr>
      <vt:lpstr>Cambria Math</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dc:title>
  <cp:lastModifiedBy>Luis Alejandro Baena Marin</cp:lastModifiedBy>
  <cp:revision>2</cp:revision>
  <dcterms:created xsi:type="dcterms:W3CDTF">2006-08-16T00:00:00Z</dcterms:created>
  <dcterms:modified xsi:type="dcterms:W3CDTF">2024-09-30T00:06:50Z</dcterms:modified>
  <dc:identifier>DAGQBFms_qo</dc:identifier>
</cp:coreProperties>
</file>