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256" r:id="rId2"/>
    <p:sldId id="274" r:id="rId3"/>
    <p:sldId id="293" r:id="rId4"/>
    <p:sldId id="360" r:id="rId5"/>
    <p:sldId id="362" r:id="rId6"/>
    <p:sldId id="358" r:id="rId7"/>
    <p:sldId id="375" r:id="rId8"/>
    <p:sldId id="368" r:id="rId9"/>
    <p:sldId id="364" r:id="rId10"/>
    <p:sldId id="369" r:id="rId11"/>
    <p:sldId id="365" r:id="rId12"/>
    <p:sldId id="327" r:id="rId13"/>
    <p:sldId id="366" r:id="rId14"/>
    <p:sldId id="367" r:id="rId15"/>
    <p:sldId id="347" r:id="rId16"/>
    <p:sldId id="370" r:id="rId17"/>
    <p:sldId id="373" r:id="rId18"/>
    <p:sldId id="374" r:id="rId19"/>
    <p:sldId id="376" r:id="rId20"/>
    <p:sldId id="377" r:id="rId21"/>
    <p:sldId id="372" r:id="rId22"/>
    <p:sldId id="381" r:id="rId23"/>
    <p:sldId id="379" r:id="rId24"/>
    <p:sldId id="378" r:id="rId25"/>
    <p:sldId id="380" r:id="rId26"/>
    <p:sldId id="382" r:id="rId27"/>
    <p:sldId id="270" r:id="rId28"/>
    <p:sldId id="276" r:id="rId29"/>
    <p:sldId id="272" r:id="rId30"/>
  </p:sldIdLst>
  <p:sldSz cx="18288000" cy="10287000"/>
  <p:notesSz cx="6858000" cy="9144000"/>
  <p:embeddedFontLst>
    <p:embeddedFont>
      <p:font typeface="Alatsi" panose="020B0604020202020204" charset="0"/>
      <p:regular r:id="rId32"/>
    </p:embeddedFont>
    <p:embeddedFont>
      <p:font typeface="Cambria Math" panose="02040503050406030204" pitchFamily="18" charset="0"/>
      <p:regular r:id="rId33"/>
    </p:embeddedFont>
    <p:embeddedFont>
      <p:font typeface="Roboto" panose="02000000000000000000" pitchFamily="2"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E7F275-66F7-476B-8609-6A2F99A6EC11}" v="1" dt="2024-10-28T14:25:17.64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1" autoAdjust="0"/>
    <p:restoredTop sz="94474" autoAdjust="0"/>
  </p:normalViewPr>
  <p:slideViewPr>
    <p:cSldViewPr>
      <p:cViewPr>
        <p:scale>
          <a:sx n="40" d="100"/>
          <a:sy n="40" d="100"/>
        </p:scale>
        <p:origin x="1272" y="3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3.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Alejandro Baena Marin" userId="6d1063a4-3971-40e6-a3b0-e849d83c7f24" providerId="ADAL" clId="{2CD7C574-AE7B-47DC-9D9B-F3D33C19CC06}"/>
    <pc:docChg chg="undo redo custSel addSld delSld modSld sldOrd">
      <pc:chgData name="Luis Alejandro Baena Marin" userId="6d1063a4-3971-40e6-a3b0-e849d83c7f24" providerId="ADAL" clId="{2CD7C574-AE7B-47DC-9D9B-F3D33C19CC06}" dt="2024-09-25T23:35:13.762" v="3487" actId="790"/>
      <pc:docMkLst>
        <pc:docMk/>
      </pc:docMkLst>
      <pc:sldChg chg="modSp mod">
        <pc:chgData name="Luis Alejandro Baena Marin" userId="6d1063a4-3971-40e6-a3b0-e849d83c7f24" providerId="ADAL" clId="{2CD7C574-AE7B-47DC-9D9B-F3D33C19CC06}" dt="2024-09-22T21:52:46.573" v="16" actId="20577"/>
        <pc:sldMkLst>
          <pc:docMk/>
          <pc:sldMk cId="0" sldId="256"/>
        </pc:sldMkLst>
        <pc:spChg chg="mod">
          <ac:chgData name="Luis Alejandro Baena Marin" userId="6d1063a4-3971-40e6-a3b0-e849d83c7f24" providerId="ADAL" clId="{2CD7C574-AE7B-47DC-9D9B-F3D33C19CC06}" dt="2024-09-22T21:52:46.573" v="16" actId="20577"/>
          <ac:spMkLst>
            <pc:docMk/>
            <pc:sldMk cId="0" sldId="256"/>
            <ac:spMk id="12" creationId="{00000000-0000-0000-0000-000000000000}"/>
          </ac:spMkLst>
        </pc:spChg>
      </pc:sldChg>
      <pc:sldChg chg="del">
        <pc:chgData name="Luis Alejandro Baena Marin" userId="6d1063a4-3971-40e6-a3b0-e849d83c7f24" providerId="ADAL" clId="{2CD7C574-AE7B-47DC-9D9B-F3D33C19CC06}" dt="2024-09-23T01:18:50.421" v="17" actId="47"/>
        <pc:sldMkLst>
          <pc:docMk/>
          <pc:sldMk cId="0" sldId="257"/>
        </pc:sldMkLst>
      </pc:sldChg>
      <pc:sldChg chg="del">
        <pc:chgData name="Luis Alejandro Baena Marin" userId="6d1063a4-3971-40e6-a3b0-e849d83c7f24" providerId="ADAL" clId="{2CD7C574-AE7B-47DC-9D9B-F3D33C19CC06}" dt="2024-09-23T01:18:50.421" v="17" actId="47"/>
        <pc:sldMkLst>
          <pc:docMk/>
          <pc:sldMk cId="0" sldId="258"/>
        </pc:sldMkLst>
      </pc:sldChg>
      <pc:sldChg chg="modSp mod">
        <pc:chgData name="Luis Alejandro Baena Marin" userId="6d1063a4-3971-40e6-a3b0-e849d83c7f24" providerId="ADAL" clId="{2CD7C574-AE7B-47DC-9D9B-F3D33C19CC06}" dt="2024-09-25T23:13:40.280" v="3463" actId="1076"/>
        <pc:sldMkLst>
          <pc:docMk/>
          <pc:sldMk cId="0" sldId="270"/>
        </pc:sldMkLst>
        <pc:spChg chg="mod">
          <ac:chgData name="Luis Alejandro Baena Marin" userId="6d1063a4-3971-40e6-a3b0-e849d83c7f24" providerId="ADAL" clId="{2CD7C574-AE7B-47DC-9D9B-F3D33C19CC06}" dt="2024-09-25T23:13:40.280" v="3463" actId="1076"/>
          <ac:spMkLst>
            <pc:docMk/>
            <pc:sldMk cId="0" sldId="270"/>
            <ac:spMk id="5" creationId="{00000000-0000-0000-0000-000000000000}"/>
          </ac:spMkLst>
        </pc:spChg>
        <pc:spChg chg="mod">
          <ac:chgData name="Luis Alejandro Baena Marin" userId="6d1063a4-3971-40e6-a3b0-e849d83c7f24" providerId="ADAL" clId="{2CD7C574-AE7B-47DC-9D9B-F3D33C19CC06}" dt="2024-09-25T23:09:29.650" v="3438" actId="790"/>
          <ac:spMkLst>
            <pc:docMk/>
            <pc:sldMk cId="0" sldId="270"/>
            <ac:spMk id="13" creationId="{00000000-0000-0000-0000-000000000000}"/>
          </ac:spMkLst>
        </pc:spChg>
        <pc:spChg chg="mod">
          <ac:chgData name="Luis Alejandro Baena Marin" userId="6d1063a4-3971-40e6-a3b0-e849d83c7f24" providerId="ADAL" clId="{2CD7C574-AE7B-47DC-9D9B-F3D33C19CC06}" dt="2024-09-25T23:13:28.497" v="3462" actId="207"/>
          <ac:spMkLst>
            <pc:docMk/>
            <pc:sldMk cId="0" sldId="270"/>
            <ac:spMk id="17" creationId="{9BC6EB51-BE2B-3150-3CB8-C4E50C94154C}"/>
          </ac:spMkLst>
        </pc:spChg>
      </pc:sldChg>
      <pc:sldChg chg="del">
        <pc:chgData name="Luis Alejandro Baena Marin" userId="6d1063a4-3971-40e6-a3b0-e849d83c7f24" providerId="ADAL" clId="{2CD7C574-AE7B-47DC-9D9B-F3D33C19CC06}" dt="2024-09-23T01:18:50.421" v="17" actId="47"/>
        <pc:sldMkLst>
          <pc:docMk/>
          <pc:sldMk cId="1290797408" sldId="273"/>
        </pc:sldMkLst>
      </pc:sldChg>
      <pc:sldChg chg="addSp modSp mod">
        <pc:chgData name="Luis Alejandro Baena Marin" userId="6d1063a4-3971-40e6-a3b0-e849d83c7f24" providerId="ADAL" clId="{2CD7C574-AE7B-47DC-9D9B-F3D33C19CC06}" dt="2024-09-25T15:44:27.905" v="761" actId="33524"/>
        <pc:sldMkLst>
          <pc:docMk/>
          <pc:sldMk cId="1097341725" sldId="274"/>
        </pc:sldMkLst>
        <pc:spChg chg="mod">
          <ac:chgData name="Luis Alejandro Baena Marin" userId="6d1063a4-3971-40e6-a3b0-e849d83c7f24" providerId="ADAL" clId="{2CD7C574-AE7B-47DC-9D9B-F3D33C19CC06}" dt="2024-09-25T15:44:27.905" v="761" actId="33524"/>
          <ac:spMkLst>
            <pc:docMk/>
            <pc:sldMk cId="1097341725" sldId="274"/>
            <ac:spMk id="2" creationId="{00000000-0000-0000-0000-000000000000}"/>
          </ac:spMkLst>
        </pc:spChg>
        <pc:spChg chg="mod">
          <ac:chgData name="Luis Alejandro Baena Marin" userId="6d1063a4-3971-40e6-a3b0-e849d83c7f24" providerId="ADAL" clId="{2CD7C574-AE7B-47DC-9D9B-F3D33C19CC06}" dt="2024-09-23T13:40:00.524" v="32" actId="20577"/>
          <ac:spMkLst>
            <pc:docMk/>
            <pc:sldMk cId="1097341725" sldId="274"/>
            <ac:spMk id="6" creationId="{00000000-0000-0000-0000-000000000000}"/>
          </ac:spMkLst>
        </pc:spChg>
        <pc:spChg chg="add">
          <ac:chgData name="Luis Alejandro Baena Marin" userId="6d1063a4-3971-40e6-a3b0-e849d83c7f24" providerId="ADAL" clId="{2CD7C574-AE7B-47DC-9D9B-F3D33C19CC06}" dt="2024-09-25T15:36:56.503" v="429"/>
          <ac:spMkLst>
            <pc:docMk/>
            <pc:sldMk cId="1097341725" sldId="274"/>
            <ac:spMk id="8" creationId="{03A8BB63-01F0-CE1A-C59B-DA1C99E9C7D6}"/>
          </ac:spMkLst>
        </pc:spChg>
      </pc:sldChg>
      <pc:sldChg chg="del">
        <pc:chgData name="Luis Alejandro Baena Marin" userId="6d1063a4-3971-40e6-a3b0-e849d83c7f24" providerId="ADAL" clId="{2CD7C574-AE7B-47DC-9D9B-F3D33C19CC06}" dt="2024-09-23T01:18:50.421" v="17" actId="47"/>
        <pc:sldMkLst>
          <pc:docMk/>
          <pc:sldMk cId="2439526660" sldId="275"/>
        </pc:sldMkLst>
      </pc:sldChg>
      <pc:sldChg chg="modSp mod">
        <pc:chgData name="Luis Alejandro Baena Marin" userId="6d1063a4-3971-40e6-a3b0-e849d83c7f24" providerId="ADAL" clId="{2CD7C574-AE7B-47DC-9D9B-F3D33C19CC06}" dt="2024-09-25T23:35:13.762" v="3487" actId="790"/>
        <pc:sldMkLst>
          <pc:docMk/>
          <pc:sldMk cId="2356573388" sldId="276"/>
        </pc:sldMkLst>
        <pc:spChg chg="mod">
          <ac:chgData name="Luis Alejandro Baena Marin" userId="6d1063a4-3971-40e6-a3b0-e849d83c7f24" providerId="ADAL" clId="{2CD7C574-AE7B-47DC-9D9B-F3D33C19CC06}" dt="2024-09-25T23:35:13.762" v="3487" actId="790"/>
          <ac:spMkLst>
            <pc:docMk/>
            <pc:sldMk cId="2356573388" sldId="276"/>
            <ac:spMk id="7" creationId="{00000000-0000-0000-0000-000000000000}"/>
          </ac:spMkLst>
        </pc:spChg>
        <pc:spChg chg="mod">
          <ac:chgData name="Luis Alejandro Baena Marin" userId="6d1063a4-3971-40e6-a3b0-e849d83c7f24" providerId="ADAL" clId="{2CD7C574-AE7B-47DC-9D9B-F3D33C19CC06}" dt="2024-09-25T23:35:07.559" v="3486"/>
          <ac:spMkLst>
            <pc:docMk/>
            <pc:sldMk cId="2356573388" sldId="276"/>
            <ac:spMk id="23" creationId="{3DD600D3-FC9A-02B6-7AAA-2F4B2C1050A7}"/>
          </ac:spMkLst>
        </pc:spChg>
      </pc:sldChg>
      <pc:sldChg chg="modSp mod">
        <pc:chgData name="Luis Alejandro Baena Marin" userId="6d1063a4-3971-40e6-a3b0-e849d83c7f24" providerId="ADAL" clId="{2CD7C574-AE7B-47DC-9D9B-F3D33C19CC06}" dt="2024-09-25T21:25:25.544" v="1979" actId="1076"/>
        <pc:sldMkLst>
          <pc:docMk/>
          <pc:sldMk cId="3968141494" sldId="277"/>
        </pc:sldMkLst>
        <pc:spChg chg="mod">
          <ac:chgData name="Luis Alejandro Baena Marin" userId="6d1063a4-3971-40e6-a3b0-e849d83c7f24" providerId="ADAL" clId="{2CD7C574-AE7B-47DC-9D9B-F3D33C19CC06}" dt="2024-09-25T21:25:25.544" v="1979" actId="1076"/>
          <ac:spMkLst>
            <pc:docMk/>
            <pc:sldMk cId="3968141494" sldId="277"/>
            <ac:spMk id="2" creationId="{00000000-0000-0000-0000-000000000000}"/>
          </ac:spMkLst>
        </pc:spChg>
        <pc:spChg chg="mod">
          <ac:chgData name="Luis Alejandro Baena Marin" userId="6d1063a4-3971-40e6-a3b0-e849d83c7f24" providerId="ADAL" clId="{2CD7C574-AE7B-47DC-9D9B-F3D33C19CC06}" dt="2024-09-25T06:41:13.805" v="58" actId="20577"/>
          <ac:spMkLst>
            <pc:docMk/>
            <pc:sldMk cId="3968141494" sldId="277"/>
            <ac:spMk id="6" creationId="{00000000-0000-0000-0000-000000000000}"/>
          </ac:spMkLst>
        </pc:spChg>
      </pc:sldChg>
      <pc:sldChg chg="modSp del mod">
        <pc:chgData name="Luis Alejandro Baena Marin" userId="6d1063a4-3971-40e6-a3b0-e849d83c7f24" providerId="ADAL" clId="{2CD7C574-AE7B-47DC-9D9B-F3D33C19CC06}" dt="2024-09-25T21:25:45.072" v="1980" actId="2696"/>
        <pc:sldMkLst>
          <pc:docMk/>
          <pc:sldMk cId="1363953279" sldId="278"/>
        </pc:sldMkLst>
        <pc:spChg chg="mod">
          <ac:chgData name="Luis Alejandro Baena Marin" userId="6d1063a4-3971-40e6-a3b0-e849d83c7f24" providerId="ADAL" clId="{2CD7C574-AE7B-47DC-9D9B-F3D33C19CC06}" dt="2024-09-25T15:56:35.025" v="1108"/>
          <ac:spMkLst>
            <pc:docMk/>
            <pc:sldMk cId="1363953279" sldId="278"/>
            <ac:spMk id="6" creationId="{00000000-0000-0000-0000-000000000000}"/>
          </ac:spMkLst>
        </pc:spChg>
      </pc:sldChg>
      <pc:sldChg chg="del">
        <pc:chgData name="Luis Alejandro Baena Marin" userId="6d1063a4-3971-40e6-a3b0-e849d83c7f24" providerId="ADAL" clId="{2CD7C574-AE7B-47DC-9D9B-F3D33C19CC06}" dt="2024-09-25T06:43:42.313" v="120" actId="2696"/>
        <pc:sldMkLst>
          <pc:docMk/>
          <pc:sldMk cId="2606660728" sldId="279"/>
        </pc:sldMkLst>
      </pc:sldChg>
      <pc:sldChg chg="delSp modSp del mod ord">
        <pc:chgData name="Luis Alejandro Baena Marin" userId="6d1063a4-3971-40e6-a3b0-e849d83c7f24" providerId="ADAL" clId="{2CD7C574-AE7B-47DC-9D9B-F3D33C19CC06}" dt="2024-09-25T06:43:24.865" v="119" actId="2696"/>
        <pc:sldMkLst>
          <pc:docMk/>
          <pc:sldMk cId="33592636" sldId="280"/>
        </pc:sldMkLst>
        <pc:spChg chg="mod">
          <ac:chgData name="Luis Alejandro Baena Marin" userId="6d1063a4-3971-40e6-a3b0-e849d83c7f24" providerId="ADAL" clId="{2CD7C574-AE7B-47DC-9D9B-F3D33C19CC06}" dt="2024-09-25T06:43:15.315" v="117" actId="20577"/>
          <ac:spMkLst>
            <pc:docMk/>
            <pc:sldMk cId="33592636" sldId="280"/>
            <ac:spMk id="6" creationId="{00000000-0000-0000-0000-000000000000}"/>
          </ac:spMkLst>
        </pc:spChg>
        <pc:picChg chg="del">
          <ac:chgData name="Luis Alejandro Baena Marin" userId="6d1063a4-3971-40e6-a3b0-e849d83c7f24" providerId="ADAL" clId="{2CD7C574-AE7B-47DC-9D9B-F3D33C19CC06}" dt="2024-09-25T06:43:16.592" v="118" actId="478"/>
          <ac:picMkLst>
            <pc:docMk/>
            <pc:sldMk cId="33592636" sldId="280"/>
            <ac:picMk id="11" creationId="{2810F864-A385-2D31-B726-9F664F71B3E1}"/>
          </ac:picMkLst>
        </pc:picChg>
      </pc:sldChg>
      <pc:sldChg chg="del">
        <pc:chgData name="Luis Alejandro Baena Marin" userId="6d1063a4-3971-40e6-a3b0-e849d83c7f24" providerId="ADAL" clId="{2CD7C574-AE7B-47DC-9D9B-F3D33C19CC06}" dt="2024-09-25T06:43:42.313" v="120" actId="2696"/>
        <pc:sldMkLst>
          <pc:docMk/>
          <pc:sldMk cId="1549106043" sldId="281"/>
        </pc:sldMkLst>
      </pc:sldChg>
      <pc:sldChg chg="del">
        <pc:chgData name="Luis Alejandro Baena Marin" userId="6d1063a4-3971-40e6-a3b0-e849d83c7f24" providerId="ADAL" clId="{2CD7C574-AE7B-47DC-9D9B-F3D33C19CC06}" dt="2024-09-25T06:48:30.199" v="274" actId="47"/>
        <pc:sldMkLst>
          <pc:docMk/>
          <pc:sldMk cId="1408545891" sldId="282"/>
        </pc:sldMkLst>
      </pc:sldChg>
      <pc:sldChg chg="addSp delSp modSp mod">
        <pc:chgData name="Luis Alejandro Baena Marin" userId="6d1063a4-3971-40e6-a3b0-e849d83c7f24" providerId="ADAL" clId="{2CD7C574-AE7B-47DC-9D9B-F3D33C19CC06}" dt="2024-09-25T15:58:51.025" v="1178" actId="20577"/>
        <pc:sldMkLst>
          <pc:docMk/>
          <pc:sldMk cId="3429024434" sldId="283"/>
        </pc:sldMkLst>
        <pc:spChg chg="mod">
          <ac:chgData name="Luis Alejandro Baena Marin" userId="6d1063a4-3971-40e6-a3b0-e849d83c7f24" providerId="ADAL" clId="{2CD7C574-AE7B-47DC-9D9B-F3D33C19CC06}" dt="2024-09-25T15:58:51.025" v="1178" actId="20577"/>
          <ac:spMkLst>
            <pc:docMk/>
            <pc:sldMk cId="3429024434" sldId="283"/>
            <ac:spMk id="2" creationId="{00000000-0000-0000-0000-000000000000}"/>
          </ac:spMkLst>
        </pc:spChg>
        <pc:spChg chg="mod">
          <ac:chgData name="Luis Alejandro Baena Marin" userId="6d1063a4-3971-40e6-a3b0-e849d83c7f24" providerId="ADAL" clId="{2CD7C574-AE7B-47DC-9D9B-F3D33C19CC06}" dt="2024-09-25T06:46:16.609" v="180" actId="20577"/>
          <ac:spMkLst>
            <pc:docMk/>
            <pc:sldMk cId="3429024434" sldId="283"/>
            <ac:spMk id="6" creationId="{00000000-0000-0000-0000-000000000000}"/>
          </ac:spMkLst>
        </pc:spChg>
        <pc:spChg chg="add del">
          <ac:chgData name="Luis Alejandro Baena Marin" userId="6d1063a4-3971-40e6-a3b0-e849d83c7f24" providerId="ADAL" clId="{2CD7C574-AE7B-47DC-9D9B-F3D33C19CC06}" dt="2024-09-25T06:45:54.926" v="170" actId="22"/>
          <ac:spMkLst>
            <pc:docMk/>
            <pc:sldMk cId="3429024434" sldId="283"/>
            <ac:spMk id="9" creationId="{8F42B322-C609-A6CC-16D2-FA29BF3FD87F}"/>
          </ac:spMkLst>
        </pc:spChg>
      </pc:sldChg>
      <pc:sldChg chg="modSp del mod">
        <pc:chgData name="Luis Alejandro Baena Marin" userId="6d1063a4-3971-40e6-a3b0-e849d83c7f24" providerId="ADAL" clId="{2CD7C574-AE7B-47DC-9D9B-F3D33C19CC06}" dt="2024-09-25T21:42:42.280" v="2077" actId="47"/>
        <pc:sldMkLst>
          <pc:docMk/>
          <pc:sldMk cId="333949336" sldId="284"/>
        </pc:sldMkLst>
        <pc:spChg chg="mod">
          <ac:chgData name="Luis Alejandro Baena Marin" userId="6d1063a4-3971-40e6-a3b0-e849d83c7f24" providerId="ADAL" clId="{2CD7C574-AE7B-47DC-9D9B-F3D33C19CC06}" dt="2024-09-25T16:04:16.990" v="1272"/>
          <ac:spMkLst>
            <pc:docMk/>
            <pc:sldMk cId="333949336" sldId="284"/>
            <ac:spMk id="6" creationId="{00000000-0000-0000-0000-000000000000}"/>
          </ac:spMkLst>
        </pc:spChg>
      </pc:sldChg>
      <pc:sldChg chg="del">
        <pc:chgData name="Luis Alejandro Baena Marin" userId="6d1063a4-3971-40e6-a3b0-e849d83c7f24" providerId="ADAL" clId="{2CD7C574-AE7B-47DC-9D9B-F3D33C19CC06}" dt="2024-09-25T06:46:56.914" v="189" actId="47"/>
        <pc:sldMkLst>
          <pc:docMk/>
          <pc:sldMk cId="3838748413" sldId="285"/>
        </pc:sldMkLst>
      </pc:sldChg>
      <pc:sldChg chg="addSp delSp modSp mod ord">
        <pc:chgData name="Luis Alejandro Baena Marin" userId="6d1063a4-3971-40e6-a3b0-e849d83c7f24" providerId="ADAL" clId="{2CD7C574-AE7B-47DC-9D9B-F3D33C19CC06}" dt="2024-09-25T22:33:14.271" v="2231" actId="790"/>
        <pc:sldMkLst>
          <pc:docMk/>
          <pc:sldMk cId="32838602" sldId="286"/>
        </pc:sldMkLst>
        <pc:spChg chg="mod">
          <ac:chgData name="Luis Alejandro Baena Marin" userId="6d1063a4-3971-40e6-a3b0-e849d83c7f24" providerId="ADAL" clId="{2CD7C574-AE7B-47DC-9D9B-F3D33C19CC06}" dt="2024-09-25T22:33:14.271" v="2231" actId="790"/>
          <ac:spMkLst>
            <pc:docMk/>
            <pc:sldMk cId="32838602" sldId="286"/>
            <ac:spMk id="6" creationId="{00000000-0000-0000-0000-000000000000}"/>
          </ac:spMkLst>
        </pc:spChg>
        <pc:picChg chg="add mod">
          <ac:chgData name="Luis Alejandro Baena Marin" userId="6d1063a4-3971-40e6-a3b0-e849d83c7f24" providerId="ADAL" clId="{2CD7C574-AE7B-47DC-9D9B-F3D33C19CC06}" dt="2024-09-25T16:36:27.131" v="1597" actId="14100"/>
          <ac:picMkLst>
            <pc:docMk/>
            <pc:sldMk cId="32838602" sldId="286"/>
            <ac:picMk id="3" creationId="{562D238B-C92F-B4E3-677C-8190A0788A12}"/>
          </ac:picMkLst>
        </pc:picChg>
        <pc:picChg chg="del">
          <ac:chgData name="Luis Alejandro Baena Marin" userId="6d1063a4-3971-40e6-a3b0-e849d83c7f24" providerId="ADAL" clId="{2CD7C574-AE7B-47DC-9D9B-F3D33C19CC06}" dt="2024-09-25T06:47:41.872" v="243" actId="478"/>
          <ac:picMkLst>
            <pc:docMk/>
            <pc:sldMk cId="32838602" sldId="286"/>
            <ac:picMk id="5" creationId="{5EBF0F53-15A9-D524-9B6C-57F7803CA3D6}"/>
          </ac:picMkLst>
        </pc:picChg>
      </pc:sldChg>
      <pc:sldChg chg="addSp delSp modSp mod">
        <pc:chgData name="Luis Alejandro Baena Marin" userId="6d1063a4-3971-40e6-a3b0-e849d83c7f24" providerId="ADAL" clId="{2CD7C574-AE7B-47DC-9D9B-F3D33C19CC06}" dt="2024-09-25T22:49:29.273" v="2475" actId="1076"/>
        <pc:sldMkLst>
          <pc:docMk/>
          <pc:sldMk cId="881448185" sldId="287"/>
        </pc:sldMkLst>
        <pc:spChg chg="mod">
          <ac:chgData name="Luis Alejandro Baena Marin" userId="6d1063a4-3971-40e6-a3b0-e849d83c7f24" providerId="ADAL" clId="{2CD7C574-AE7B-47DC-9D9B-F3D33C19CC06}" dt="2024-09-25T22:49:26.009" v="2474" actId="20577"/>
          <ac:spMkLst>
            <pc:docMk/>
            <pc:sldMk cId="881448185" sldId="287"/>
            <ac:spMk id="2" creationId="{00000000-0000-0000-0000-000000000000}"/>
          </ac:spMkLst>
        </pc:spChg>
        <pc:spChg chg="mod">
          <ac:chgData name="Luis Alejandro Baena Marin" userId="6d1063a4-3971-40e6-a3b0-e849d83c7f24" providerId="ADAL" clId="{2CD7C574-AE7B-47DC-9D9B-F3D33C19CC06}" dt="2024-09-25T06:48:06.740" v="249"/>
          <ac:spMkLst>
            <pc:docMk/>
            <pc:sldMk cId="881448185" sldId="287"/>
            <ac:spMk id="6" creationId="{00000000-0000-0000-0000-000000000000}"/>
          </ac:spMkLst>
        </pc:spChg>
        <pc:spChg chg="del">
          <ac:chgData name="Luis Alejandro Baena Marin" userId="6d1063a4-3971-40e6-a3b0-e849d83c7f24" providerId="ADAL" clId="{2CD7C574-AE7B-47DC-9D9B-F3D33C19CC06}" dt="2024-09-25T22:46:18.772" v="2308" actId="478"/>
          <ac:spMkLst>
            <pc:docMk/>
            <pc:sldMk cId="881448185" sldId="287"/>
            <ac:spMk id="10" creationId="{7F595B28-5349-0CC9-695C-63FB5C9A9A2C}"/>
          </ac:spMkLst>
        </pc:spChg>
        <pc:graphicFrameChg chg="del modGraphic">
          <ac:chgData name="Luis Alejandro Baena Marin" userId="6d1063a4-3971-40e6-a3b0-e849d83c7f24" providerId="ADAL" clId="{2CD7C574-AE7B-47DC-9D9B-F3D33C19CC06}" dt="2024-09-25T22:46:16.218" v="2307" actId="478"/>
          <ac:graphicFrameMkLst>
            <pc:docMk/>
            <pc:sldMk cId="881448185" sldId="287"/>
            <ac:graphicFrameMk id="9" creationId="{4E5EB8E4-8CA3-9273-888B-6B78014C28C3}"/>
          </ac:graphicFrameMkLst>
        </pc:graphicFrameChg>
        <pc:picChg chg="del">
          <ac:chgData name="Luis Alejandro Baena Marin" userId="6d1063a4-3971-40e6-a3b0-e849d83c7f24" providerId="ADAL" clId="{2CD7C574-AE7B-47DC-9D9B-F3D33C19CC06}" dt="2024-09-25T22:46:16.218" v="2307" actId="478"/>
          <ac:picMkLst>
            <pc:docMk/>
            <pc:sldMk cId="881448185" sldId="287"/>
            <ac:picMk id="3" creationId="{F6A3F059-7EF9-5AAB-6D06-456E0E221F48}"/>
          </ac:picMkLst>
        </pc:picChg>
        <pc:picChg chg="del">
          <ac:chgData name="Luis Alejandro Baena Marin" userId="6d1063a4-3971-40e6-a3b0-e849d83c7f24" providerId="ADAL" clId="{2CD7C574-AE7B-47DC-9D9B-F3D33C19CC06}" dt="2024-09-25T22:46:16.218" v="2307" actId="478"/>
          <ac:picMkLst>
            <pc:docMk/>
            <pc:sldMk cId="881448185" sldId="287"/>
            <ac:picMk id="4" creationId="{9B0C1C41-8A70-2E74-0AC2-00D9953DD00B}"/>
          </ac:picMkLst>
        </pc:picChg>
        <pc:picChg chg="del">
          <ac:chgData name="Luis Alejandro Baena Marin" userId="6d1063a4-3971-40e6-a3b0-e849d83c7f24" providerId="ADAL" clId="{2CD7C574-AE7B-47DC-9D9B-F3D33C19CC06}" dt="2024-09-25T22:46:16.218" v="2307" actId="478"/>
          <ac:picMkLst>
            <pc:docMk/>
            <pc:sldMk cId="881448185" sldId="287"/>
            <ac:picMk id="5" creationId="{EAFEE9CC-1696-DC43-09AE-525C5CD26009}"/>
          </ac:picMkLst>
        </pc:picChg>
        <pc:picChg chg="add mod">
          <ac:chgData name="Luis Alejandro Baena Marin" userId="6d1063a4-3971-40e6-a3b0-e849d83c7f24" providerId="ADAL" clId="{2CD7C574-AE7B-47DC-9D9B-F3D33C19CC06}" dt="2024-09-25T22:49:29.273" v="2475" actId="1076"/>
          <ac:picMkLst>
            <pc:docMk/>
            <pc:sldMk cId="881448185" sldId="287"/>
            <ac:picMk id="8" creationId="{55E999D6-7B21-1A62-C3BF-FCF09C2991FF}"/>
          </ac:picMkLst>
        </pc:picChg>
        <pc:picChg chg="del">
          <ac:chgData name="Luis Alejandro Baena Marin" userId="6d1063a4-3971-40e6-a3b0-e849d83c7f24" providerId="ADAL" clId="{2CD7C574-AE7B-47DC-9D9B-F3D33C19CC06}" dt="2024-09-25T22:46:16.218" v="2307" actId="478"/>
          <ac:picMkLst>
            <pc:docMk/>
            <pc:sldMk cId="881448185" sldId="287"/>
            <ac:picMk id="11" creationId="{40C8170E-2FF8-0F48-896F-FD9E42682498}"/>
          </ac:picMkLst>
        </pc:picChg>
      </pc:sldChg>
      <pc:sldChg chg="addSp delSp modSp mod ord">
        <pc:chgData name="Luis Alejandro Baena Marin" userId="6d1063a4-3971-40e6-a3b0-e849d83c7f24" providerId="ADAL" clId="{2CD7C574-AE7B-47DC-9D9B-F3D33C19CC06}" dt="2024-09-25T15:56:18.525" v="1107"/>
        <pc:sldMkLst>
          <pc:docMk/>
          <pc:sldMk cId="2862571905" sldId="289"/>
        </pc:sldMkLst>
        <pc:spChg chg="mod">
          <ac:chgData name="Luis Alejandro Baena Marin" userId="6d1063a4-3971-40e6-a3b0-e849d83c7f24" providerId="ADAL" clId="{2CD7C574-AE7B-47DC-9D9B-F3D33C19CC06}" dt="2024-09-25T15:56:18.525" v="1107"/>
          <ac:spMkLst>
            <pc:docMk/>
            <pc:sldMk cId="2862571905" sldId="289"/>
            <ac:spMk id="6" creationId="{00000000-0000-0000-0000-000000000000}"/>
          </ac:spMkLst>
        </pc:spChg>
        <pc:spChg chg="mod">
          <ac:chgData name="Luis Alejandro Baena Marin" userId="6d1063a4-3971-40e6-a3b0-e849d83c7f24" providerId="ADAL" clId="{2CD7C574-AE7B-47DC-9D9B-F3D33C19CC06}" dt="2024-09-25T15:49:37.725" v="780" actId="1076"/>
          <ac:spMkLst>
            <pc:docMk/>
            <pc:sldMk cId="2862571905" sldId="289"/>
            <ac:spMk id="8" creationId="{765BBB77-5E79-3099-A90A-B41E7F39DC34}"/>
          </ac:spMkLst>
        </pc:spChg>
        <pc:spChg chg="mod">
          <ac:chgData name="Luis Alejandro Baena Marin" userId="6d1063a4-3971-40e6-a3b0-e849d83c7f24" providerId="ADAL" clId="{2CD7C574-AE7B-47DC-9D9B-F3D33C19CC06}" dt="2024-09-25T15:55:49.745" v="1106" actId="1076"/>
          <ac:spMkLst>
            <pc:docMk/>
            <pc:sldMk cId="2862571905" sldId="289"/>
            <ac:spMk id="9" creationId="{BD326CA5-97AD-FDB8-E7E5-8D55106A380C}"/>
          </ac:spMkLst>
        </pc:spChg>
        <pc:picChg chg="add mod">
          <ac:chgData name="Luis Alejandro Baena Marin" userId="6d1063a4-3971-40e6-a3b0-e849d83c7f24" providerId="ADAL" clId="{2CD7C574-AE7B-47DC-9D9B-F3D33C19CC06}" dt="2024-09-25T15:55:13.373" v="1074" actId="1076"/>
          <ac:picMkLst>
            <pc:docMk/>
            <pc:sldMk cId="2862571905" sldId="289"/>
            <ac:picMk id="3074" creationId="{2CEB9427-B58D-E95C-376C-EAF5A739E148}"/>
          </ac:picMkLst>
        </pc:picChg>
        <pc:picChg chg="del">
          <ac:chgData name="Luis Alejandro Baena Marin" userId="6d1063a4-3971-40e6-a3b0-e849d83c7f24" providerId="ADAL" clId="{2CD7C574-AE7B-47DC-9D9B-F3D33C19CC06}" dt="2024-09-25T15:48:17.173" v="762" actId="478"/>
          <ac:picMkLst>
            <pc:docMk/>
            <pc:sldMk cId="2862571905" sldId="289"/>
            <ac:picMk id="8194" creationId="{9F24E3A7-E608-272F-DB3C-1CAB6D483414}"/>
          </ac:picMkLst>
        </pc:picChg>
      </pc:sldChg>
      <pc:sldChg chg="del">
        <pc:chgData name="Luis Alejandro Baena Marin" userId="6d1063a4-3971-40e6-a3b0-e849d83c7f24" providerId="ADAL" clId="{2CD7C574-AE7B-47DC-9D9B-F3D33C19CC06}" dt="2024-09-25T06:46:42.185" v="187" actId="47"/>
        <pc:sldMkLst>
          <pc:docMk/>
          <pc:sldMk cId="2605455563" sldId="290"/>
        </pc:sldMkLst>
      </pc:sldChg>
      <pc:sldChg chg="modSp del mod">
        <pc:chgData name="Luis Alejandro Baena Marin" userId="6d1063a4-3971-40e6-a3b0-e849d83c7f24" providerId="ADAL" clId="{2CD7C574-AE7B-47DC-9D9B-F3D33C19CC06}" dt="2024-09-25T21:42:42.280" v="2077" actId="47"/>
        <pc:sldMkLst>
          <pc:docMk/>
          <pc:sldMk cId="765525318" sldId="291"/>
        </pc:sldMkLst>
        <pc:spChg chg="mod">
          <ac:chgData name="Luis Alejandro Baena Marin" userId="6d1063a4-3971-40e6-a3b0-e849d83c7f24" providerId="ADAL" clId="{2CD7C574-AE7B-47DC-9D9B-F3D33C19CC06}" dt="2024-09-25T16:04:20.077" v="1273"/>
          <ac:spMkLst>
            <pc:docMk/>
            <pc:sldMk cId="765525318" sldId="291"/>
            <ac:spMk id="6" creationId="{00000000-0000-0000-0000-000000000000}"/>
          </ac:spMkLst>
        </pc:spChg>
      </pc:sldChg>
      <pc:sldChg chg="del">
        <pc:chgData name="Luis Alejandro Baena Marin" userId="6d1063a4-3971-40e6-a3b0-e849d83c7f24" providerId="ADAL" clId="{2CD7C574-AE7B-47DC-9D9B-F3D33C19CC06}" dt="2024-09-25T06:46:53.229" v="188" actId="47"/>
        <pc:sldMkLst>
          <pc:docMk/>
          <pc:sldMk cId="2251519325" sldId="292"/>
        </pc:sldMkLst>
      </pc:sldChg>
      <pc:sldChg chg="addSp delSp modSp mod">
        <pc:chgData name="Luis Alejandro Baena Marin" userId="6d1063a4-3971-40e6-a3b0-e849d83c7f24" providerId="ADAL" clId="{2CD7C574-AE7B-47DC-9D9B-F3D33C19CC06}" dt="2024-09-25T20:38:44.086" v="1751" actId="22"/>
        <pc:sldMkLst>
          <pc:docMk/>
          <pc:sldMk cId="3037327541" sldId="293"/>
        </pc:sldMkLst>
        <pc:spChg chg="mod">
          <ac:chgData name="Luis Alejandro Baena Marin" userId="6d1063a4-3971-40e6-a3b0-e849d83c7f24" providerId="ADAL" clId="{2CD7C574-AE7B-47DC-9D9B-F3D33C19CC06}" dt="2024-09-25T20:35:49.305" v="1749" actId="113"/>
          <ac:spMkLst>
            <pc:docMk/>
            <pc:sldMk cId="3037327541" sldId="293"/>
            <ac:spMk id="2" creationId="{00000000-0000-0000-0000-000000000000}"/>
          </ac:spMkLst>
        </pc:spChg>
        <pc:spChg chg="add del">
          <ac:chgData name="Luis Alejandro Baena Marin" userId="6d1063a4-3971-40e6-a3b0-e849d83c7f24" providerId="ADAL" clId="{2CD7C574-AE7B-47DC-9D9B-F3D33C19CC06}" dt="2024-09-25T20:38:44.086" v="1751" actId="22"/>
          <ac:spMkLst>
            <pc:docMk/>
            <pc:sldMk cId="3037327541" sldId="293"/>
            <ac:spMk id="8" creationId="{B2F22563-6023-8938-CE68-5D5A63B4D526}"/>
          </ac:spMkLst>
        </pc:spChg>
        <pc:picChg chg="add del">
          <ac:chgData name="Luis Alejandro Baena Marin" userId="6d1063a4-3971-40e6-a3b0-e849d83c7f24" providerId="ADAL" clId="{2CD7C574-AE7B-47DC-9D9B-F3D33C19CC06}" dt="2024-09-25T16:20:36.060" v="1413" actId="22"/>
          <ac:picMkLst>
            <pc:docMk/>
            <pc:sldMk cId="3037327541" sldId="293"/>
            <ac:picMk id="6" creationId="{7DF33B3C-62CA-2F63-EA44-CE40DA1AB6D5}"/>
          </ac:picMkLst>
        </pc:picChg>
      </pc:sldChg>
      <pc:sldChg chg="del">
        <pc:chgData name="Luis Alejandro Baena Marin" userId="6d1063a4-3971-40e6-a3b0-e849d83c7f24" providerId="ADAL" clId="{2CD7C574-AE7B-47DC-9D9B-F3D33C19CC06}" dt="2024-09-25T06:43:48.828" v="121" actId="2696"/>
        <pc:sldMkLst>
          <pc:docMk/>
          <pc:sldMk cId="232809005" sldId="295"/>
        </pc:sldMkLst>
      </pc:sldChg>
      <pc:sldChg chg="del">
        <pc:chgData name="Luis Alejandro Baena Marin" userId="6d1063a4-3971-40e6-a3b0-e849d83c7f24" providerId="ADAL" clId="{2CD7C574-AE7B-47DC-9D9B-F3D33C19CC06}" dt="2024-09-25T06:46:40.562" v="186" actId="47"/>
        <pc:sldMkLst>
          <pc:docMk/>
          <pc:sldMk cId="2970516055" sldId="296"/>
        </pc:sldMkLst>
      </pc:sldChg>
      <pc:sldChg chg="addSp delSp modSp mod">
        <pc:chgData name="Luis Alejandro Baena Marin" userId="6d1063a4-3971-40e6-a3b0-e849d83c7f24" providerId="ADAL" clId="{2CD7C574-AE7B-47DC-9D9B-F3D33C19CC06}" dt="2024-09-25T22:57:18.352" v="2912" actId="790"/>
        <pc:sldMkLst>
          <pc:docMk/>
          <pc:sldMk cId="4174349959" sldId="297"/>
        </pc:sldMkLst>
        <pc:spChg chg="mod">
          <ac:chgData name="Luis Alejandro Baena Marin" userId="6d1063a4-3971-40e6-a3b0-e849d83c7f24" providerId="ADAL" clId="{2CD7C574-AE7B-47DC-9D9B-F3D33C19CC06}" dt="2024-09-25T22:57:18.352" v="2912" actId="790"/>
          <ac:spMkLst>
            <pc:docMk/>
            <pc:sldMk cId="4174349959" sldId="297"/>
            <ac:spMk id="6" creationId="{00000000-0000-0000-0000-000000000000}"/>
          </ac:spMkLst>
        </pc:spChg>
        <pc:picChg chg="add mod">
          <ac:chgData name="Luis Alejandro Baena Marin" userId="6d1063a4-3971-40e6-a3b0-e849d83c7f24" providerId="ADAL" clId="{2CD7C574-AE7B-47DC-9D9B-F3D33C19CC06}" dt="2024-09-25T20:24:15.316" v="1636" actId="1076"/>
          <ac:picMkLst>
            <pc:docMk/>
            <pc:sldMk cId="4174349959" sldId="297"/>
            <ac:picMk id="3" creationId="{EE7CFE4A-EF2C-E54F-B877-9AE548A1760A}"/>
          </ac:picMkLst>
        </pc:picChg>
        <pc:picChg chg="del">
          <ac:chgData name="Luis Alejandro Baena Marin" userId="6d1063a4-3971-40e6-a3b0-e849d83c7f24" providerId="ADAL" clId="{2CD7C574-AE7B-47DC-9D9B-F3D33C19CC06}" dt="2024-09-25T06:50:08.012" v="345" actId="478"/>
          <ac:picMkLst>
            <pc:docMk/>
            <pc:sldMk cId="4174349959" sldId="297"/>
            <ac:picMk id="8" creationId="{BB99D302-A137-10A1-C468-BC90944A4B23}"/>
          </ac:picMkLst>
        </pc:picChg>
      </pc:sldChg>
      <pc:sldChg chg="del">
        <pc:chgData name="Luis Alejandro Baena Marin" userId="6d1063a4-3971-40e6-a3b0-e849d83c7f24" providerId="ADAL" clId="{2CD7C574-AE7B-47DC-9D9B-F3D33C19CC06}" dt="2024-09-25T21:42:55.832" v="2081" actId="2696"/>
        <pc:sldMkLst>
          <pc:docMk/>
          <pc:sldMk cId="916808271" sldId="298"/>
        </pc:sldMkLst>
      </pc:sldChg>
      <pc:sldChg chg="del">
        <pc:chgData name="Luis Alejandro Baena Marin" userId="6d1063a4-3971-40e6-a3b0-e849d83c7f24" providerId="ADAL" clId="{2CD7C574-AE7B-47DC-9D9B-F3D33C19CC06}" dt="2024-09-25T06:46:53.229" v="188" actId="47"/>
        <pc:sldMkLst>
          <pc:docMk/>
          <pc:sldMk cId="2903359678" sldId="299"/>
        </pc:sldMkLst>
      </pc:sldChg>
      <pc:sldChg chg="del">
        <pc:chgData name="Luis Alejandro Baena Marin" userId="6d1063a4-3971-40e6-a3b0-e849d83c7f24" providerId="ADAL" clId="{2CD7C574-AE7B-47DC-9D9B-F3D33C19CC06}" dt="2024-09-25T21:42:55.832" v="2081" actId="2696"/>
        <pc:sldMkLst>
          <pc:docMk/>
          <pc:sldMk cId="2370975169" sldId="302"/>
        </pc:sldMkLst>
      </pc:sldChg>
      <pc:sldChg chg="del">
        <pc:chgData name="Luis Alejandro Baena Marin" userId="6d1063a4-3971-40e6-a3b0-e849d83c7f24" providerId="ADAL" clId="{2CD7C574-AE7B-47DC-9D9B-F3D33C19CC06}" dt="2024-09-25T21:42:55.832" v="2081" actId="2696"/>
        <pc:sldMkLst>
          <pc:docMk/>
          <pc:sldMk cId="315445383" sldId="303"/>
        </pc:sldMkLst>
      </pc:sldChg>
      <pc:sldChg chg="del">
        <pc:chgData name="Luis Alejandro Baena Marin" userId="6d1063a4-3971-40e6-a3b0-e849d83c7f24" providerId="ADAL" clId="{2CD7C574-AE7B-47DC-9D9B-F3D33C19CC06}" dt="2024-09-25T21:42:55.832" v="2081" actId="2696"/>
        <pc:sldMkLst>
          <pc:docMk/>
          <pc:sldMk cId="838635906" sldId="304"/>
        </pc:sldMkLst>
      </pc:sldChg>
      <pc:sldChg chg="del">
        <pc:chgData name="Luis Alejandro Baena Marin" userId="6d1063a4-3971-40e6-a3b0-e849d83c7f24" providerId="ADAL" clId="{2CD7C574-AE7B-47DC-9D9B-F3D33C19CC06}" dt="2024-09-25T06:46:58.628" v="190" actId="47"/>
        <pc:sldMkLst>
          <pc:docMk/>
          <pc:sldMk cId="85126472" sldId="305"/>
        </pc:sldMkLst>
      </pc:sldChg>
      <pc:sldChg chg="del">
        <pc:chgData name="Luis Alejandro Baena Marin" userId="6d1063a4-3971-40e6-a3b0-e849d83c7f24" providerId="ADAL" clId="{2CD7C574-AE7B-47DC-9D9B-F3D33C19CC06}" dt="2024-09-25T06:47:53.198" v="246" actId="47"/>
        <pc:sldMkLst>
          <pc:docMk/>
          <pc:sldMk cId="2641495463" sldId="306"/>
        </pc:sldMkLst>
      </pc:sldChg>
      <pc:sldChg chg="del">
        <pc:chgData name="Luis Alejandro Baena Marin" userId="6d1063a4-3971-40e6-a3b0-e849d83c7f24" providerId="ADAL" clId="{2CD7C574-AE7B-47DC-9D9B-F3D33C19CC06}" dt="2024-09-25T06:47:53.198" v="246" actId="47"/>
        <pc:sldMkLst>
          <pc:docMk/>
          <pc:sldMk cId="2071265711" sldId="307"/>
        </pc:sldMkLst>
      </pc:sldChg>
      <pc:sldChg chg="del">
        <pc:chgData name="Luis Alejandro Baena Marin" userId="6d1063a4-3971-40e6-a3b0-e849d83c7f24" providerId="ADAL" clId="{2CD7C574-AE7B-47DC-9D9B-F3D33C19CC06}" dt="2024-09-25T06:47:53.198" v="246" actId="47"/>
        <pc:sldMkLst>
          <pc:docMk/>
          <pc:sldMk cId="989859164" sldId="308"/>
        </pc:sldMkLst>
      </pc:sldChg>
      <pc:sldChg chg="del">
        <pc:chgData name="Luis Alejandro Baena Marin" userId="6d1063a4-3971-40e6-a3b0-e849d83c7f24" providerId="ADAL" clId="{2CD7C574-AE7B-47DC-9D9B-F3D33C19CC06}" dt="2024-09-25T06:48:21.297" v="273" actId="2696"/>
        <pc:sldMkLst>
          <pc:docMk/>
          <pc:sldMk cId="3739592386" sldId="309"/>
        </pc:sldMkLst>
      </pc:sldChg>
      <pc:sldChg chg="del">
        <pc:chgData name="Luis Alejandro Baena Marin" userId="6d1063a4-3971-40e6-a3b0-e849d83c7f24" providerId="ADAL" clId="{2CD7C574-AE7B-47DC-9D9B-F3D33C19CC06}" dt="2024-09-25T06:49:45.571" v="332" actId="47"/>
        <pc:sldMkLst>
          <pc:docMk/>
          <pc:sldMk cId="4068865046" sldId="310"/>
        </pc:sldMkLst>
      </pc:sldChg>
      <pc:sldChg chg="del">
        <pc:chgData name="Luis Alejandro Baena Marin" userId="6d1063a4-3971-40e6-a3b0-e849d83c7f24" providerId="ADAL" clId="{2CD7C574-AE7B-47DC-9D9B-F3D33C19CC06}" dt="2024-09-25T06:49:53.294" v="333" actId="47"/>
        <pc:sldMkLst>
          <pc:docMk/>
          <pc:sldMk cId="2599642502" sldId="311"/>
        </pc:sldMkLst>
      </pc:sldChg>
      <pc:sldChg chg="del">
        <pc:chgData name="Luis Alejandro Baena Marin" userId="6d1063a4-3971-40e6-a3b0-e849d83c7f24" providerId="ADAL" clId="{2CD7C574-AE7B-47DC-9D9B-F3D33C19CC06}" dt="2024-09-25T06:50:35.777" v="346" actId="47"/>
        <pc:sldMkLst>
          <pc:docMk/>
          <pc:sldMk cId="1838394877" sldId="312"/>
        </pc:sldMkLst>
      </pc:sldChg>
      <pc:sldChg chg="addSp delSp modSp mod">
        <pc:chgData name="Luis Alejandro Baena Marin" userId="6d1063a4-3971-40e6-a3b0-e849d83c7f24" providerId="ADAL" clId="{2CD7C574-AE7B-47DC-9D9B-F3D33C19CC06}" dt="2024-09-25T23:05:49.991" v="3430" actId="790"/>
        <pc:sldMkLst>
          <pc:docMk/>
          <pc:sldMk cId="2111551175" sldId="313"/>
        </pc:sldMkLst>
        <pc:spChg chg="add mod">
          <ac:chgData name="Luis Alejandro Baena Marin" userId="6d1063a4-3971-40e6-a3b0-e849d83c7f24" providerId="ADAL" clId="{2CD7C574-AE7B-47DC-9D9B-F3D33C19CC06}" dt="2024-09-25T20:25:14.784" v="1652"/>
          <ac:spMkLst>
            <pc:docMk/>
            <pc:sldMk cId="2111551175" sldId="313"/>
            <ac:spMk id="4" creationId="{71E03D4C-EA43-2C49-CD07-070565698A6D}"/>
          </ac:spMkLst>
        </pc:spChg>
        <pc:spChg chg="mod">
          <ac:chgData name="Luis Alejandro Baena Marin" userId="6d1063a4-3971-40e6-a3b0-e849d83c7f24" providerId="ADAL" clId="{2CD7C574-AE7B-47DC-9D9B-F3D33C19CC06}" dt="2024-09-25T23:05:49.991" v="3430" actId="790"/>
          <ac:spMkLst>
            <pc:docMk/>
            <pc:sldMk cId="2111551175" sldId="313"/>
            <ac:spMk id="6" creationId="{00000000-0000-0000-0000-000000000000}"/>
          </ac:spMkLst>
        </pc:spChg>
        <pc:picChg chg="add mod">
          <ac:chgData name="Luis Alejandro Baena Marin" userId="6d1063a4-3971-40e6-a3b0-e849d83c7f24" providerId="ADAL" clId="{2CD7C574-AE7B-47DC-9D9B-F3D33C19CC06}" dt="2024-09-25T20:25:11.186" v="1651" actId="1076"/>
          <ac:picMkLst>
            <pc:docMk/>
            <pc:sldMk cId="2111551175" sldId="313"/>
            <ac:picMk id="3" creationId="{138FEAD5-1224-AB16-0D09-BDCF9ED55D02}"/>
          </ac:picMkLst>
        </pc:picChg>
        <pc:picChg chg="del">
          <ac:chgData name="Luis Alejandro Baena Marin" userId="6d1063a4-3971-40e6-a3b0-e849d83c7f24" providerId="ADAL" clId="{2CD7C574-AE7B-47DC-9D9B-F3D33C19CC06}" dt="2024-09-25T06:51:16.266" v="373" actId="478"/>
          <ac:picMkLst>
            <pc:docMk/>
            <pc:sldMk cId="2111551175" sldId="313"/>
            <ac:picMk id="9" creationId="{36005094-9083-A02E-8A4C-C7DB114FF076}"/>
          </ac:picMkLst>
        </pc:picChg>
      </pc:sldChg>
      <pc:sldChg chg="del">
        <pc:chgData name="Luis Alejandro Baena Marin" userId="6d1063a4-3971-40e6-a3b0-e849d83c7f24" providerId="ADAL" clId="{2CD7C574-AE7B-47DC-9D9B-F3D33C19CC06}" dt="2024-09-25T06:49:53.294" v="333" actId="47"/>
        <pc:sldMkLst>
          <pc:docMk/>
          <pc:sldMk cId="3208854972" sldId="315"/>
        </pc:sldMkLst>
      </pc:sldChg>
      <pc:sldChg chg="del">
        <pc:chgData name="Luis Alejandro Baena Marin" userId="6d1063a4-3971-40e6-a3b0-e849d83c7f24" providerId="ADAL" clId="{2CD7C574-AE7B-47DC-9D9B-F3D33C19CC06}" dt="2024-09-25T06:51:31.676" v="374" actId="47"/>
        <pc:sldMkLst>
          <pc:docMk/>
          <pc:sldMk cId="1826062712" sldId="316"/>
        </pc:sldMkLst>
      </pc:sldChg>
      <pc:sldChg chg="modSp del mod">
        <pc:chgData name="Luis Alejandro Baena Marin" userId="6d1063a4-3971-40e6-a3b0-e849d83c7f24" providerId="ADAL" clId="{2CD7C574-AE7B-47DC-9D9B-F3D33C19CC06}" dt="2024-09-25T23:14:33.097" v="3476" actId="2696"/>
        <pc:sldMkLst>
          <pc:docMk/>
          <pc:sldMk cId="3753759955" sldId="318"/>
        </pc:sldMkLst>
        <pc:spChg chg="mod">
          <ac:chgData name="Luis Alejandro Baena Marin" userId="6d1063a4-3971-40e6-a3b0-e849d83c7f24" providerId="ADAL" clId="{2CD7C574-AE7B-47DC-9D9B-F3D33C19CC06}" dt="2024-09-25T06:51:47.545" v="376" actId="207"/>
          <ac:spMkLst>
            <pc:docMk/>
            <pc:sldMk cId="3753759955" sldId="318"/>
            <ac:spMk id="17" creationId="{9BC6EB51-BE2B-3150-3CB8-C4E50C94154C}"/>
          </ac:spMkLst>
        </pc:spChg>
      </pc:sldChg>
      <pc:sldChg chg="modSp mod">
        <pc:chgData name="Luis Alejandro Baena Marin" userId="6d1063a4-3971-40e6-a3b0-e849d83c7f24" providerId="ADAL" clId="{2CD7C574-AE7B-47DC-9D9B-F3D33C19CC06}" dt="2024-09-25T23:14:54.356" v="3479" actId="20577"/>
        <pc:sldMkLst>
          <pc:docMk/>
          <pc:sldMk cId="3608336786" sldId="319"/>
        </pc:sldMkLst>
        <pc:spChg chg="mod">
          <ac:chgData name="Luis Alejandro Baena Marin" userId="6d1063a4-3971-40e6-a3b0-e849d83c7f24" providerId="ADAL" clId="{2CD7C574-AE7B-47DC-9D9B-F3D33C19CC06}" dt="2024-09-25T23:14:45.837" v="3478" actId="790"/>
          <ac:spMkLst>
            <pc:docMk/>
            <pc:sldMk cId="3608336786" sldId="319"/>
            <ac:spMk id="13" creationId="{00000000-0000-0000-0000-000000000000}"/>
          </ac:spMkLst>
        </pc:spChg>
        <pc:spChg chg="mod">
          <ac:chgData name="Luis Alejandro Baena Marin" userId="6d1063a4-3971-40e6-a3b0-e849d83c7f24" providerId="ADAL" clId="{2CD7C574-AE7B-47DC-9D9B-F3D33C19CC06}" dt="2024-09-25T23:14:54.356" v="3479" actId="20577"/>
          <ac:spMkLst>
            <pc:docMk/>
            <pc:sldMk cId="3608336786" sldId="319"/>
            <ac:spMk id="17" creationId="{9BC6EB51-BE2B-3150-3CB8-C4E50C94154C}"/>
          </ac:spMkLst>
        </pc:spChg>
      </pc:sldChg>
      <pc:sldChg chg="del">
        <pc:chgData name="Luis Alejandro Baena Marin" userId="6d1063a4-3971-40e6-a3b0-e849d83c7f24" providerId="ADAL" clId="{2CD7C574-AE7B-47DC-9D9B-F3D33C19CC06}" dt="2024-09-25T21:28:04.433" v="1984" actId="2696"/>
        <pc:sldMkLst>
          <pc:docMk/>
          <pc:sldMk cId="2358828534" sldId="320"/>
        </pc:sldMkLst>
      </pc:sldChg>
      <pc:sldChg chg="del">
        <pc:chgData name="Luis Alejandro Baena Marin" userId="6d1063a4-3971-40e6-a3b0-e849d83c7f24" providerId="ADAL" clId="{2CD7C574-AE7B-47DC-9D9B-F3D33C19CC06}" dt="2024-09-25T21:28:04.433" v="1984" actId="2696"/>
        <pc:sldMkLst>
          <pc:docMk/>
          <pc:sldMk cId="2000491348" sldId="321"/>
        </pc:sldMkLst>
      </pc:sldChg>
      <pc:sldChg chg="addSp delSp modSp mod">
        <pc:chgData name="Luis Alejandro Baena Marin" userId="6d1063a4-3971-40e6-a3b0-e849d83c7f24" providerId="ADAL" clId="{2CD7C574-AE7B-47DC-9D9B-F3D33C19CC06}" dt="2024-09-25T21:21:37.544" v="1947" actId="1076"/>
        <pc:sldMkLst>
          <pc:docMk/>
          <pc:sldMk cId="2006853522" sldId="323"/>
        </pc:sldMkLst>
        <pc:spChg chg="mod">
          <ac:chgData name="Luis Alejandro Baena Marin" userId="6d1063a4-3971-40e6-a3b0-e849d83c7f24" providerId="ADAL" clId="{2CD7C574-AE7B-47DC-9D9B-F3D33C19CC06}" dt="2024-09-25T21:16:08.472" v="1832" actId="113"/>
          <ac:spMkLst>
            <pc:docMk/>
            <pc:sldMk cId="2006853522" sldId="323"/>
            <ac:spMk id="2" creationId="{00000000-0000-0000-0000-000000000000}"/>
          </ac:spMkLst>
        </pc:spChg>
        <pc:spChg chg="add del mod">
          <ac:chgData name="Luis Alejandro Baena Marin" userId="6d1063a4-3971-40e6-a3b0-e849d83c7f24" providerId="ADAL" clId="{2CD7C574-AE7B-47DC-9D9B-F3D33C19CC06}" dt="2024-09-25T21:17:09.632" v="1838" actId="21"/>
          <ac:spMkLst>
            <pc:docMk/>
            <pc:sldMk cId="2006853522" sldId="323"/>
            <ac:spMk id="3" creationId="{7E2336B7-8CCC-AA0C-0161-E555F6232515}"/>
          </ac:spMkLst>
        </pc:spChg>
        <pc:spChg chg="add mod">
          <ac:chgData name="Luis Alejandro Baena Marin" userId="6d1063a4-3971-40e6-a3b0-e849d83c7f24" providerId="ADAL" clId="{2CD7C574-AE7B-47DC-9D9B-F3D33C19CC06}" dt="2024-09-25T21:21:37.544" v="1947" actId="1076"/>
          <ac:spMkLst>
            <pc:docMk/>
            <pc:sldMk cId="2006853522" sldId="323"/>
            <ac:spMk id="6" creationId="{54F563D2-4DDF-DF56-1B01-7108B8E86909}"/>
          </ac:spMkLst>
        </pc:spChg>
      </pc:sldChg>
      <pc:sldChg chg="addSp delSp modSp mod">
        <pc:chgData name="Luis Alejandro Baena Marin" userId="6d1063a4-3971-40e6-a3b0-e849d83c7f24" providerId="ADAL" clId="{2CD7C574-AE7B-47DC-9D9B-F3D33C19CC06}" dt="2024-09-25T21:23:43.111" v="1971" actId="1076"/>
        <pc:sldMkLst>
          <pc:docMk/>
          <pc:sldMk cId="936003596" sldId="324"/>
        </pc:sldMkLst>
        <pc:spChg chg="del">
          <ac:chgData name="Luis Alejandro Baena Marin" userId="6d1063a4-3971-40e6-a3b0-e849d83c7f24" providerId="ADAL" clId="{2CD7C574-AE7B-47DC-9D9B-F3D33C19CC06}" dt="2024-09-25T21:17:06.824" v="1837" actId="478"/>
          <ac:spMkLst>
            <pc:docMk/>
            <pc:sldMk cId="936003596" sldId="324"/>
            <ac:spMk id="2" creationId="{00000000-0000-0000-0000-000000000000}"/>
          </ac:spMkLst>
        </pc:spChg>
        <pc:spChg chg="add mod">
          <ac:chgData name="Luis Alejandro Baena Marin" userId="6d1063a4-3971-40e6-a3b0-e849d83c7f24" providerId="ADAL" clId="{2CD7C574-AE7B-47DC-9D9B-F3D33C19CC06}" dt="2024-09-25T21:22:53.542" v="1958" actId="14100"/>
          <ac:spMkLst>
            <pc:docMk/>
            <pc:sldMk cId="936003596" sldId="324"/>
            <ac:spMk id="3" creationId="{7E2336B7-8CCC-AA0C-0161-E555F6232515}"/>
          </ac:spMkLst>
        </pc:spChg>
        <pc:spChg chg="del">
          <ac:chgData name="Luis Alejandro Baena Marin" userId="6d1063a4-3971-40e6-a3b0-e849d83c7f24" providerId="ADAL" clId="{2CD7C574-AE7B-47DC-9D9B-F3D33C19CC06}" dt="2024-09-25T21:22:18.932" v="1955" actId="478"/>
          <ac:spMkLst>
            <pc:docMk/>
            <pc:sldMk cId="936003596" sldId="324"/>
            <ac:spMk id="4" creationId="{00000000-0000-0000-0000-000000000000}"/>
          </ac:spMkLst>
        </pc:spChg>
        <pc:spChg chg="add del mod">
          <ac:chgData name="Luis Alejandro Baena Marin" userId="6d1063a4-3971-40e6-a3b0-e849d83c7f24" providerId="ADAL" clId="{2CD7C574-AE7B-47DC-9D9B-F3D33C19CC06}" dt="2024-09-25T21:23:05.577" v="1959" actId="21"/>
          <ac:spMkLst>
            <pc:docMk/>
            <pc:sldMk cId="936003596" sldId="324"/>
            <ac:spMk id="6" creationId="{7558F012-29A5-C638-3293-D3CFEC1DCDD2}"/>
          </ac:spMkLst>
        </pc:spChg>
        <pc:spChg chg="add mod">
          <ac:chgData name="Luis Alejandro Baena Marin" userId="6d1063a4-3971-40e6-a3b0-e849d83c7f24" providerId="ADAL" clId="{2CD7C574-AE7B-47DC-9D9B-F3D33C19CC06}" dt="2024-09-25T21:23:34.112" v="1968"/>
          <ac:spMkLst>
            <pc:docMk/>
            <pc:sldMk cId="936003596" sldId="324"/>
            <ac:spMk id="7" creationId="{D802262B-3089-A956-E78D-519FC4C930B6}"/>
          </ac:spMkLst>
        </pc:spChg>
        <pc:spChg chg="mod">
          <ac:chgData name="Luis Alejandro Baena Marin" userId="6d1063a4-3971-40e6-a3b0-e849d83c7f24" providerId="ADAL" clId="{2CD7C574-AE7B-47DC-9D9B-F3D33C19CC06}" dt="2024-09-25T21:23:43.111" v="1971" actId="1076"/>
          <ac:spMkLst>
            <pc:docMk/>
            <pc:sldMk cId="936003596" sldId="324"/>
            <ac:spMk id="9" creationId="{3720DFF2-896A-D7AA-064C-BE835CA5748F}"/>
          </ac:spMkLst>
        </pc:spChg>
      </pc:sldChg>
      <pc:sldChg chg="del">
        <pc:chgData name="Luis Alejandro Baena Marin" userId="6d1063a4-3971-40e6-a3b0-e849d83c7f24" providerId="ADAL" clId="{2CD7C574-AE7B-47DC-9D9B-F3D33C19CC06}" dt="2024-09-25T21:28:07.161" v="1985" actId="2696"/>
        <pc:sldMkLst>
          <pc:docMk/>
          <pc:sldMk cId="386684064" sldId="325"/>
        </pc:sldMkLst>
      </pc:sldChg>
      <pc:sldChg chg="add del setBg">
        <pc:chgData name="Luis Alejandro Baena Marin" userId="6d1063a4-3971-40e6-a3b0-e849d83c7f24" providerId="ADAL" clId="{2CD7C574-AE7B-47DC-9D9B-F3D33C19CC06}" dt="2024-09-25T06:42:06.349" v="60"/>
        <pc:sldMkLst>
          <pc:docMk/>
          <pc:sldMk cId="2439877931" sldId="326"/>
        </pc:sldMkLst>
      </pc:sldChg>
      <pc:sldChg chg="add del setBg">
        <pc:chgData name="Luis Alejandro Baena Marin" userId="6d1063a4-3971-40e6-a3b0-e849d83c7f24" providerId="ADAL" clId="{2CD7C574-AE7B-47DC-9D9B-F3D33C19CC06}" dt="2024-09-25T06:46:37.412" v="185" actId="47"/>
        <pc:sldMkLst>
          <pc:docMk/>
          <pc:sldMk cId="2546051374" sldId="326"/>
        </pc:sldMkLst>
      </pc:sldChg>
      <pc:sldChg chg="add del">
        <pc:chgData name="Luis Alejandro Baena Marin" userId="6d1063a4-3971-40e6-a3b0-e849d83c7f24" providerId="ADAL" clId="{2CD7C574-AE7B-47DC-9D9B-F3D33C19CC06}" dt="2024-09-25T06:43:42.313" v="120" actId="2696"/>
        <pc:sldMkLst>
          <pc:docMk/>
          <pc:sldMk cId="3484115142" sldId="326"/>
        </pc:sldMkLst>
      </pc:sldChg>
      <pc:sldChg chg="addSp delSp modSp add mod">
        <pc:chgData name="Luis Alejandro Baena Marin" userId="6d1063a4-3971-40e6-a3b0-e849d83c7f24" providerId="ADAL" clId="{2CD7C574-AE7B-47DC-9D9B-F3D33C19CC06}" dt="2024-09-25T16:03:57.733" v="1271" actId="1076"/>
        <pc:sldMkLst>
          <pc:docMk/>
          <pc:sldMk cId="562621678" sldId="327"/>
        </pc:sldMkLst>
        <pc:spChg chg="add del">
          <ac:chgData name="Luis Alejandro Baena Marin" userId="6d1063a4-3971-40e6-a3b0-e849d83c7f24" providerId="ADAL" clId="{2CD7C574-AE7B-47DC-9D9B-F3D33C19CC06}" dt="2024-09-25T16:03:02.453" v="1187" actId="22"/>
          <ac:spMkLst>
            <pc:docMk/>
            <pc:sldMk cId="562621678" sldId="327"/>
            <ac:spMk id="4" creationId="{7AD33F71-0A78-B205-DA22-F5D1145A78B6}"/>
          </ac:spMkLst>
        </pc:spChg>
        <pc:spChg chg="mod">
          <ac:chgData name="Luis Alejandro Baena Marin" userId="6d1063a4-3971-40e6-a3b0-e849d83c7f24" providerId="ADAL" clId="{2CD7C574-AE7B-47DC-9D9B-F3D33C19CC06}" dt="2024-09-25T16:02:39.701" v="1181"/>
          <ac:spMkLst>
            <pc:docMk/>
            <pc:sldMk cId="562621678" sldId="327"/>
            <ac:spMk id="6" creationId="{00000000-0000-0000-0000-000000000000}"/>
          </ac:spMkLst>
        </pc:spChg>
        <pc:spChg chg="mod">
          <ac:chgData name="Luis Alejandro Baena Marin" userId="6d1063a4-3971-40e6-a3b0-e849d83c7f24" providerId="ADAL" clId="{2CD7C574-AE7B-47DC-9D9B-F3D33C19CC06}" dt="2024-09-25T16:03:12.261" v="1191" actId="1076"/>
          <ac:spMkLst>
            <pc:docMk/>
            <pc:sldMk cId="562621678" sldId="327"/>
            <ac:spMk id="8" creationId="{765BBB77-5E79-3099-A90A-B41E7F39DC34}"/>
          </ac:spMkLst>
        </pc:spChg>
        <pc:spChg chg="mod">
          <ac:chgData name="Luis Alejandro Baena Marin" userId="6d1063a4-3971-40e6-a3b0-e849d83c7f24" providerId="ADAL" clId="{2CD7C574-AE7B-47DC-9D9B-F3D33C19CC06}" dt="2024-09-25T16:03:49.003" v="1265" actId="14100"/>
          <ac:spMkLst>
            <pc:docMk/>
            <pc:sldMk cId="562621678" sldId="327"/>
            <ac:spMk id="9" creationId="{BD326CA5-97AD-FDB8-E7E5-8D55106A380C}"/>
          </ac:spMkLst>
        </pc:spChg>
        <pc:picChg chg="add mod">
          <ac:chgData name="Luis Alejandro Baena Marin" userId="6d1063a4-3971-40e6-a3b0-e849d83c7f24" providerId="ADAL" clId="{2CD7C574-AE7B-47DC-9D9B-F3D33C19CC06}" dt="2024-09-25T16:03:57.733" v="1271" actId="1076"/>
          <ac:picMkLst>
            <pc:docMk/>
            <pc:sldMk cId="562621678" sldId="327"/>
            <ac:picMk id="4098" creationId="{C8AC3E1B-E38C-938B-BAE6-A0E4DAE55BC0}"/>
          </ac:picMkLst>
        </pc:picChg>
        <pc:picChg chg="del">
          <ac:chgData name="Luis Alejandro Baena Marin" userId="6d1063a4-3971-40e6-a3b0-e849d83c7f24" providerId="ADAL" clId="{2CD7C574-AE7B-47DC-9D9B-F3D33C19CC06}" dt="2024-09-25T16:02:35.395" v="1179" actId="478"/>
          <ac:picMkLst>
            <pc:docMk/>
            <pc:sldMk cId="562621678" sldId="327"/>
            <ac:picMk id="8194" creationId="{9F24E3A7-E608-272F-DB3C-1CAB6D483414}"/>
          </ac:picMkLst>
        </pc:picChg>
      </pc:sldChg>
      <pc:sldChg chg="addSp modSp add mod">
        <pc:chgData name="Luis Alejandro Baena Marin" userId="6d1063a4-3971-40e6-a3b0-e849d83c7f24" providerId="ADAL" clId="{2CD7C574-AE7B-47DC-9D9B-F3D33C19CC06}" dt="2024-09-25T16:36:15.688" v="1594" actId="1076"/>
        <pc:sldMkLst>
          <pc:docMk/>
          <pc:sldMk cId="1165685646" sldId="328"/>
        </pc:sldMkLst>
        <pc:spChg chg="mod">
          <ac:chgData name="Luis Alejandro Baena Marin" userId="6d1063a4-3971-40e6-a3b0-e849d83c7f24" providerId="ADAL" clId="{2CD7C574-AE7B-47DC-9D9B-F3D33C19CC06}" dt="2024-09-25T16:04:46.288" v="1305" actId="20577"/>
          <ac:spMkLst>
            <pc:docMk/>
            <pc:sldMk cId="1165685646" sldId="328"/>
            <ac:spMk id="6" creationId="{00000000-0000-0000-0000-000000000000}"/>
          </ac:spMkLst>
        </pc:spChg>
        <pc:picChg chg="add mod">
          <ac:chgData name="Luis Alejandro Baena Marin" userId="6d1063a4-3971-40e6-a3b0-e849d83c7f24" providerId="ADAL" clId="{2CD7C574-AE7B-47DC-9D9B-F3D33C19CC06}" dt="2024-09-25T16:36:15.688" v="1594" actId="1076"/>
          <ac:picMkLst>
            <pc:docMk/>
            <pc:sldMk cId="1165685646" sldId="328"/>
            <ac:picMk id="3" creationId="{8EDE81E0-E57E-6CF0-0C15-C579005A8302}"/>
          </ac:picMkLst>
        </pc:picChg>
      </pc:sldChg>
      <pc:sldChg chg="addSp modSp add mod">
        <pc:chgData name="Luis Alejandro Baena Marin" userId="6d1063a4-3971-40e6-a3b0-e849d83c7f24" providerId="ADAL" clId="{2CD7C574-AE7B-47DC-9D9B-F3D33C19CC06}" dt="2024-09-25T16:36:13.615" v="1593" actId="1076"/>
        <pc:sldMkLst>
          <pc:docMk/>
          <pc:sldMk cId="2185653328" sldId="329"/>
        </pc:sldMkLst>
        <pc:spChg chg="mod">
          <ac:chgData name="Luis Alejandro Baena Marin" userId="6d1063a4-3971-40e6-a3b0-e849d83c7f24" providerId="ADAL" clId="{2CD7C574-AE7B-47DC-9D9B-F3D33C19CC06}" dt="2024-09-25T16:05:01.309" v="1322" actId="20577"/>
          <ac:spMkLst>
            <pc:docMk/>
            <pc:sldMk cId="2185653328" sldId="329"/>
            <ac:spMk id="6" creationId="{00000000-0000-0000-0000-000000000000}"/>
          </ac:spMkLst>
        </pc:spChg>
        <pc:picChg chg="add mod">
          <ac:chgData name="Luis Alejandro Baena Marin" userId="6d1063a4-3971-40e6-a3b0-e849d83c7f24" providerId="ADAL" clId="{2CD7C574-AE7B-47DC-9D9B-F3D33C19CC06}" dt="2024-09-25T16:36:13.615" v="1593" actId="1076"/>
          <ac:picMkLst>
            <pc:docMk/>
            <pc:sldMk cId="2185653328" sldId="329"/>
            <ac:picMk id="3" creationId="{D2697123-02C1-4EFF-640F-A731FD3A7100}"/>
          </ac:picMkLst>
        </pc:picChg>
      </pc:sldChg>
      <pc:sldChg chg="addSp delSp modSp add mod">
        <pc:chgData name="Luis Alejandro Baena Marin" userId="6d1063a4-3971-40e6-a3b0-e849d83c7f24" providerId="ADAL" clId="{2CD7C574-AE7B-47DC-9D9B-F3D33C19CC06}" dt="2024-09-25T16:34:38.018" v="1572" actId="1076"/>
        <pc:sldMkLst>
          <pc:docMk/>
          <pc:sldMk cId="228101300" sldId="330"/>
        </pc:sldMkLst>
        <pc:spChg chg="mod">
          <ac:chgData name="Luis Alejandro Baena Marin" userId="6d1063a4-3971-40e6-a3b0-e849d83c7f24" providerId="ADAL" clId="{2CD7C574-AE7B-47DC-9D9B-F3D33C19CC06}" dt="2024-09-25T16:05:12.986" v="1323"/>
          <ac:spMkLst>
            <pc:docMk/>
            <pc:sldMk cId="228101300" sldId="330"/>
            <ac:spMk id="6" creationId="{00000000-0000-0000-0000-000000000000}"/>
          </ac:spMkLst>
        </pc:spChg>
        <pc:picChg chg="add del mod">
          <ac:chgData name="Luis Alejandro Baena Marin" userId="6d1063a4-3971-40e6-a3b0-e849d83c7f24" providerId="ADAL" clId="{2CD7C574-AE7B-47DC-9D9B-F3D33C19CC06}" dt="2024-09-25T16:34:18.961" v="1563" actId="478"/>
          <ac:picMkLst>
            <pc:docMk/>
            <pc:sldMk cId="228101300" sldId="330"/>
            <ac:picMk id="3" creationId="{B6B25198-4972-4198-000E-2610572FB253}"/>
          </ac:picMkLst>
        </pc:picChg>
        <pc:picChg chg="add mod">
          <ac:chgData name="Luis Alejandro Baena Marin" userId="6d1063a4-3971-40e6-a3b0-e849d83c7f24" providerId="ADAL" clId="{2CD7C574-AE7B-47DC-9D9B-F3D33C19CC06}" dt="2024-09-25T16:34:38.018" v="1572" actId="1076"/>
          <ac:picMkLst>
            <pc:docMk/>
            <pc:sldMk cId="228101300" sldId="330"/>
            <ac:picMk id="5" creationId="{0FFBBF5B-ACC4-D224-6F20-8FC13DC12CF8}"/>
          </ac:picMkLst>
        </pc:picChg>
      </pc:sldChg>
      <pc:sldChg chg="addSp delSp modSp add mod replId">
        <pc:chgData name="Luis Alejandro Baena Marin" userId="6d1063a4-3971-40e6-a3b0-e849d83c7f24" providerId="ADAL" clId="{2CD7C574-AE7B-47DC-9D9B-F3D33C19CC06}" dt="2024-09-25T16:35:20.963" v="1582" actId="14100"/>
        <pc:sldMkLst>
          <pc:docMk/>
          <pc:sldMk cId="3085150811" sldId="331"/>
        </pc:sldMkLst>
        <pc:spChg chg="mod">
          <ac:chgData name="Luis Alejandro Baena Marin" userId="6d1063a4-3971-40e6-a3b0-e849d83c7f24" providerId="ADAL" clId="{2CD7C574-AE7B-47DC-9D9B-F3D33C19CC06}" dt="2024-09-25T16:05:19.727" v="1328" actId="20577"/>
          <ac:spMkLst>
            <pc:docMk/>
            <pc:sldMk cId="3085150811" sldId="331"/>
            <ac:spMk id="6" creationId="{00000000-0000-0000-0000-000000000000}"/>
          </ac:spMkLst>
        </pc:spChg>
        <pc:picChg chg="add del mod">
          <ac:chgData name="Luis Alejandro Baena Marin" userId="6d1063a4-3971-40e6-a3b0-e849d83c7f24" providerId="ADAL" clId="{2CD7C574-AE7B-47DC-9D9B-F3D33C19CC06}" dt="2024-09-25T16:34:51.616" v="1573" actId="478"/>
          <ac:picMkLst>
            <pc:docMk/>
            <pc:sldMk cId="3085150811" sldId="331"/>
            <ac:picMk id="3" creationId="{787C912D-9A6A-238A-ADE2-4D5D4481F72E}"/>
          </ac:picMkLst>
        </pc:picChg>
        <pc:picChg chg="add mod">
          <ac:chgData name="Luis Alejandro Baena Marin" userId="6d1063a4-3971-40e6-a3b0-e849d83c7f24" providerId="ADAL" clId="{2CD7C574-AE7B-47DC-9D9B-F3D33C19CC06}" dt="2024-09-25T16:33:20.535" v="1558"/>
          <ac:picMkLst>
            <pc:docMk/>
            <pc:sldMk cId="3085150811" sldId="331"/>
            <ac:picMk id="4" creationId="{BDB04B21-4A96-7B6B-AD42-D29D6189451C}"/>
          </ac:picMkLst>
        </pc:picChg>
        <pc:picChg chg="add mod">
          <ac:chgData name="Luis Alejandro Baena Marin" userId="6d1063a4-3971-40e6-a3b0-e849d83c7f24" providerId="ADAL" clId="{2CD7C574-AE7B-47DC-9D9B-F3D33C19CC06}" dt="2024-09-25T16:35:20.963" v="1582" actId="14100"/>
          <ac:picMkLst>
            <pc:docMk/>
            <pc:sldMk cId="3085150811" sldId="331"/>
            <ac:picMk id="7" creationId="{DD995AD4-0B0D-B9AD-2EA5-D2ED1FEA8452}"/>
          </ac:picMkLst>
        </pc:picChg>
        <pc:picChg chg="add mod">
          <ac:chgData name="Luis Alejandro Baena Marin" userId="6d1063a4-3971-40e6-a3b0-e849d83c7f24" providerId="ADAL" clId="{2CD7C574-AE7B-47DC-9D9B-F3D33C19CC06}" dt="2024-09-25T16:34:56.140" v="1575"/>
          <ac:picMkLst>
            <pc:docMk/>
            <pc:sldMk cId="3085150811" sldId="331"/>
            <ac:picMk id="8" creationId="{5DA0259F-7A08-3D8B-85EB-947F192A7187}"/>
          </ac:picMkLst>
        </pc:picChg>
        <pc:picChg chg="add del mod">
          <ac:chgData name="Luis Alejandro Baena Marin" userId="6d1063a4-3971-40e6-a3b0-e849d83c7f24" providerId="ADAL" clId="{2CD7C574-AE7B-47DC-9D9B-F3D33C19CC06}" dt="2024-09-25T16:35:15.489" v="1580" actId="478"/>
          <ac:picMkLst>
            <pc:docMk/>
            <pc:sldMk cId="3085150811" sldId="331"/>
            <ac:picMk id="9" creationId="{35CAAEF1-D0A8-FAE2-FD75-648EC69DDDFA}"/>
          </ac:picMkLst>
        </pc:picChg>
      </pc:sldChg>
      <pc:sldChg chg="addSp delSp modSp add mod replId">
        <pc:chgData name="Luis Alejandro Baena Marin" userId="6d1063a4-3971-40e6-a3b0-e849d83c7f24" providerId="ADAL" clId="{2CD7C574-AE7B-47DC-9D9B-F3D33C19CC06}" dt="2024-09-25T16:35:56.484" v="1591" actId="14100"/>
        <pc:sldMkLst>
          <pc:docMk/>
          <pc:sldMk cId="1872692641" sldId="332"/>
        </pc:sldMkLst>
        <pc:spChg chg="mod">
          <ac:chgData name="Luis Alejandro Baena Marin" userId="6d1063a4-3971-40e6-a3b0-e849d83c7f24" providerId="ADAL" clId="{2CD7C574-AE7B-47DC-9D9B-F3D33C19CC06}" dt="2024-09-25T16:05:28.949" v="1337" actId="20577"/>
          <ac:spMkLst>
            <pc:docMk/>
            <pc:sldMk cId="1872692641" sldId="332"/>
            <ac:spMk id="6" creationId="{00000000-0000-0000-0000-000000000000}"/>
          </ac:spMkLst>
        </pc:spChg>
        <pc:picChg chg="add del mod modCrop">
          <ac:chgData name="Luis Alejandro Baena Marin" userId="6d1063a4-3971-40e6-a3b0-e849d83c7f24" providerId="ADAL" clId="{2CD7C574-AE7B-47DC-9D9B-F3D33C19CC06}" dt="2024-09-25T16:35:36.107" v="1583" actId="478"/>
          <ac:picMkLst>
            <pc:docMk/>
            <pc:sldMk cId="1872692641" sldId="332"/>
            <ac:picMk id="3" creationId="{52F14A26-CD4D-25DB-9EC2-1CA9B0F286CD}"/>
          </ac:picMkLst>
        </pc:picChg>
        <pc:picChg chg="add mod">
          <ac:chgData name="Luis Alejandro Baena Marin" userId="6d1063a4-3971-40e6-a3b0-e849d83c7f24" providerId="ADAL" clId="{2CD7C574-AE7B-47DC-9D9B-F3D33C19CC06}" dt="2024-09-25T16:35:56.484" v="1591" actId="14100"/>
          <ac:picMkLst>
            <pc:docMk/>
            <pc:sldMk cId="1872692641" sldId="332"/>
            <ac:picMk id="5" creationId="{739673EF-E7FD-F18D-B970-B89FF4D57FD4}"/>
          </ac:picMkLst>
        </pc:picChg>
        <pc:picChg chg="add mod">
          <ac:chgData name="Luis Alejandro Baena Marin" userId="6d1063a4-3971-40e6-a3b0-e849d83c7f24" providerId="ADAL" clId="{2CD7C574-AE7B-47DC-9D9B-F3D33C19CC06}" dt="2024-09-25T16:35:42.816" v="1585"/>
          <ac:picMkLst>
            <pc:docMk/>
            <pc:sldMk cId="1872692641" sldId="332"/>
            <ac:picMk id="7" creationId="{AAF0BC76-4B8F-8AFF-7778-468A6C8106E1}"/>
          </ac:picMkLst>
        </pc:picChg>
        <pc:picChg chg="add del mod">
          <ac:chgData name="Luis Alejandro Baena Marin" userId="6d1063a4-3971-40e6-a3b0-e849d83c7f24" providerId="ADAL" clId="{2CD7C574-AE7B-47DC-9D9B-F3D33C19CC06}" dt="2024-09-25T16:35:54.197" v="1590" actId="478"/>
          <ac:picMkLst>
            <pc:docMk/>
            <pc:sldMk cId="1872692641" sldId="332"/>
            <ac:picMk id="8" creationId="{CA532A74-C0F2-7133-5852-38E4FAF7440A}"/>
          </ac:picMkLst>
        </pc:picChg>
      </pc:sldChg>
      <pc:sldChg chg="modSp add del mod replId">
        <pc:chgData name="Luis Alejandro Baena Marin" userId="6d1063a4-3971-40e6-a3b0-e849d83c7f24" providerId="ADAL" clId="{2CD7C574-AE7B-47DC-9D9B-F3D33C19CC06}" dt="2024-09-25T22:49:54.848" v="2484" actId="2696"/>
        <pc:sldMkLst>
          <pc:docMk/>
          <pc:sldMk cId="2274913680" sldId="333"/>
        </pc:sldMkLst>
        <pc:spChg chg="mod">
          <ac:chgData name="Luis Alejandro Baena Marin" userId="6d1063a4-3971-40e6-a3b0-e849d83c7f24" providerId="ADAL" clId="{2CD7C574-AE7B-47DC-9D9B-F3D33C19CC06}" dt="2024-09-25T06:49:11.927" v="302" actId="20577"/>
          <ac:spMkLst>
            <pc:docMk/>
            <pc:sldMk cId="2274913680" sldId="333"/>
            <ac:spMk id="6" creationId="{00000000-0000-0000-0000-000000000000}"/>
          </ac:spMkLst>
        </pc:spChg>
      </pc:sldChg>
      <pc:sldChg chg="addSp modSp add mod">
        <pc:chgData name="Luis Alejandro Baena Marin" userId="6d1063a4-3971-40e6-a3b0-e849d83c7f24" providerId="ADAL" clId="{2CD7C574-AE7B-47DC-9D9B-F3D33C19CC06}" dt="2024-09-25T18:54:56.867" v="1602" actId="1076"/>
        <pc:sldMkLst>
          <pc:docMk/>
          <pc:sldMk cId="646085481" sldId="334"/>
        </pc:sldMkLst>
        <pc:spChg chg="mod">
          <ac:chgData name="Luis Alejandro Baena Marin" userId="6d1063a4-3971-40e6-a3b0-e849d83c7f24" providerId="ADAL" clId="{2CD7C574-AE7B-47DC-9D9B-F3D33C19CC06}" dt="2024-09-25T16:05:34.462" v="1338"/>
          <ac:spMkLst>
            <pc:docMk/>
            <pc:sldMk cId="646085481" sldId="334"/>
            <ac:spMk id="6" creationId="{00000000-0000-0000-0000-000000000000}"/>
          </ac:spMkLst>
        </pc:spChg>
        <pc:picChg chg="add mod">
          <ac:chgData name="Luis Alejandro Baena Marin" userId="6d1063a4-3971-40e6-a3b0-e849d83c7f24" providerId="ADAL" clId="{2CD7C574-AE7B-47DC-9D9B-F3D33C19CC06}" dt="2024-09-25T18:54:56.867" v="1602" actId="1076"/>
          <ac:picMkLst>
            <pc:docMk/>
            <pc:sldMk cId="646085481" sldId="334"/>
            <ac:picMk id="3" creationId="{E09D582A-E7C7-D044-F5B2-9ED9BA138BA7}"/>
          </ac:picMkLst>
        </pc:picChg>
      </pc:sldChg>
      <pc:sldChg chg="add del replId">
        <pc:chgData name="Luis Alejandro Baena Marin" userId="6d1063a4-3971-40e6-a3b0-e849d83c7f24" providerId="ADAL" clId="{2CD7C574-AE7B-47DC-9D9B-F3D33C19CC06}" dt="2024-09-25T06:48:52.346" v="285" actId="47"/>
        <pc:sldMkLst>
          <pc:docMk/>
          <pc:sldMk cId="1626456538" sldId="335"/>
        </pc:sldMkLst>
      </pc:sldChg>
      <pc:sldChg chg="add del replId">
        <pc:chgData name="Luis Alejandro Baena Marin" userId="6d1063a4-3971-40e6-a3b0-e849d83c7f24" providerId="ADAL" clId="{2CD7C574-AE7B-47DC-9D9B-F3D33C19CC06}" dt="2024-09-25T06:48:52.346" v="285" actId="47"/>
        <pc:sldMkLst>
          <pc:docMk/>
          <pc:sldMk cId="4007656303" sldId="336"/>
        </pc:sldMkLst>
      </pc:sldChg>
      <pc:sldChg chg="modSp add del mod replId">
        <pc:chgData name="Luis Alejandro Baena Marin" userId="6d1063a4-3971-40e6-a3b0-e849d83c7f24" providerId="ADAL" clId="{2CD7C574-AE7B-47DC-9D9B-F3D33C19CC06}" dt="2024-09-25T22:50:45.794" v="2514" actId="2696"/>
        <pc:sldMkLst>
          <pc:docMk/>
          <pc:sldMk cId="3980734139" sldId="337"/>
        </pc:sldMkLst>
        <pc:spChg chg="mod">
          <ac:chgData name="Luis Alejandro Baena Marin" userId="6d1063a4-3971-40e6-a3b0-e849d83c7f24" providerId="ADAL" clId="{2CD7C574-AE7B-47DC-9D9B-F3D33C19CC06}" dt="2024-09-25T06:49:04.243" v="297" actId="20577"/>
          <ac:spMkLst>
            <pc:docMk/>
            <pc:sldMk cId="3980734139" sldId="337"/>
            <ac:spMk id="6" creationId="{00000000-0000-0000-0000-000000000000}"/>
          </ac:spMkLst>
        </pc:spChg>
      </pc:sldChg>
      <pc:sldChg chg="addSp delSp modSp add mod">
        <pc:chgData name="Luis Alejandro Baena Marin" userId="6d1063a4-3971-40e6-a3b0-e849d83c7f24" providerId="ADAL" clId="{2CD7C574-AE7B-47DC-9D9B-F3D33C19CC06}" dt="2024-09-25T18:56:06.614" v="1616" actId="14100"/>
        <pc:sldMkLst>
          <pc:docMk/>
          <pc:sldMk cId="433108539" sldId="338"/>
        </pc:sldMkLst>
        <pc:spChg chg="mod">
          <ac:chgData name="Luis Alejandro Baena Marin" userId="6d1063a4-3971-40e6-a3b0-e849d83c7f24" providerId="ADAL" clId="{2CD7C574-AE7B-47DC-9D9B-F3D33C19CC06}" dt="2024-09-25T16:05:45.197" v="1359" actId="20577"/>
          <ac:spMkLst>
            <pc:docMk/>
            <pc:sldMk cId="433108539" sldId="338"/>
            <ac:spMk id="6" creationId="{00000000-0000-0000-0000-000000000000}"/>
          </ac:spMkLst>
        </pc:spChg>
        <pc:picChg chg="add mod">
          <ac:chgData name="Luis Alejandro Baena Marin" userId="6d1063a4-3971-40e6-a3b0-e849d83c7f24" providerId="ADAL" clId="{2CD7C574-AE7B-47DC-9D9B-F3D33C19CC06}" dt="2024-09-25T18:56:06.614" v="1616" actId="14100"/>
          <ac:picMkLst>
            <pc:docMk/>
            <pc:sldMk cId="433108539" sldId="338"/>
            <ac:picMk id="3" creationId="{1F17C670-E388-E405-5B2F-BD3B7435B3BB}"/>
          </ac:picMkLst>
        </pc:picChg>
        <pc:picChg chg="add del mod">
          <ac:chgData name="Luis Alejandro Baena Marin" userId="6d1063a4-3971-40e6-a3b0-e849d83c7f24" providerId="ADAL" clId="{2CD7C574-AE7B-47DC-9D9B-F3D33C19CC06}" dt="2024-09-25T18:55:47.200" v="1613" actId="478"/>
          <ac:picMkLst>
            <pc:docMk/>
            <pc:sldMk cId="433108539" sldId="338"/>
            <ac:picMk id="4" creationId="{951FE0FF-ED79-9A7D-FB01-926B9E383C20}"/>
          </ac:picMkLst>
        </pc:picChg>
      </pc:sldChg>
      <pc:sldChg chg="addSp delSp modSp add mod">
        <pc:chgData name="Luis Alejandro Baena Marin" userId="6d1063a4-3971-40e6-a3b0-e849d83c7f24" providerId="ADAL" clId="{2CD7C574-AE7B-47DC-9D9B-F3D33C19CC06}" dt="2024-09-25T18:56:43.309" v="1626" actId="14100"/>
        <pc:sldMkLst>
          <pc:docMk/>
          <pc:sldMk cId="643392059" sldId="339"/>
        </pc:sldMkLst>
        <pc:spChg chg="mod">
          <ac:chgData name="Luis Alejandro Baena Marin" userId="6d1063a4-3971-40e6-a3b0-e849d83c7f24" providerId="ADAL" clId="{2CD7C574-AE7B-47DC-9D9B-F3D33C19CC06}" dt="2024-09-25T16:05:52.027" v="1382" actId="20577"/>
          <ac:spMkLst>
            <pc:docMk/>
            <pc:sldMk cId="643392059" sldId="339"/>
            <ac:spMk id="6" creationId="{00000000-0000-0000-0000-000000000000}"/>
          </ac:spMkLst>
        </pc:spChg>
        <pc:picChg chg="add del mod">
          <ac:chgData name="Luis Alejandro Baena Marin" userId="6d1063a4-3971-40e6-a3b0-e849d83c7f24" providerId="ADAL" clId="{2CD7C574-AE7B-47DC-9D9B-F3D33C19CC06}" dt="2024-09-25T18:56:41.346" v="1625" actId="478"/>
          <ac:picMkLst>
            <pc:docMk/>
            <pc:sldMk cId="643392059" sldId="339"/>
            <ac:picMk id="2" creationId="{BDF34975-28C4-8B89-E04D-7250573F1FFD}"/>
          </ac:picMkLst>
        </pc:picChg>
        <pc:picChg chg="add del">
          <ac:chgData name="Luis Alejandro Baena Marin" userId="6d1063a4-3971-40e6-a3b0-e849d83c7f24" providerId="ADAL" clId="{2CD7C574-AE7B-47DC-9D9B-F3D33C19CC06}" dt="2024-09-25T18:56:27.961" v="1620" actId="22"/>
          <ac:picMkLst>
            <pc:docMk/>
            <pc:sldMk cId="643392059" sldId="339"/>
            <ac:picMk id="4" creationId="{B4FF6195-324B-FB06-259A-A507C073C091}"/>
          </ac:picMkLst>
        </pc:picChg>
        <pc:picChg chg="add mod">
          <ac:chgData name="Luis Alejandro Baena Marin" userId="6d1063a4-3971-40e6-a3b0-e849d83c7f24" providerId="ADAL" clId="{2CD7C574-AE7B-47DC-9D9B-F3D33C19CC06}" dt="2024-09-25T18:56:43.309" v="1626" actId="14100"/>
          <ac:picMkLst>
            <pc:docMk/>
            <pc:sldMk cId="643392059" sldId="339"/>
            <ac:picMk id="7" creationId="{C38F0A57-D50D-6B46-736C-0ED83BF6EDC9}"/>
          </ac:picMkLst>
        </pc:picChg>
      </pc:sldChg>
      <pc:sldChg chg="add del setBg">
        <pc:chgData name="Luis Alejandro Baena Marin" userId="6d1063a4-3971-40e6-a3b0-e849d83c7f24" providerId="ADAL" clId="{2CD7C574-AE7B-47DC-9D9B-F3D33C19CC06}" dt="2024-09-25T06:48:56.433" v="287" actId="2696"/>
        <pc:sldMkLst>
          <pc:docMk/>
          <pc:sldMk cId="2187980304" sldId="339"/>
        </pc:sldMkLst>
      </pc:sldChg>
      <pc:sldChg chg="addSp delSp modSp add mod">
        <pc:chgData name="Luis Alejandro Baena Marin" userId="6d1063a4-3971-40e6-a3b0-e849d83c7f24" providerId="ADAL" clId="{2CD7C574-AE7B-47DC-9D9B-F3D33C19CC06}" dt="2024-09-25T20:24:52.928" v="1646" actId="14100"/>
        <pc:sldMkLst>
          <pc:docMk/>
          <pc:sldMk cId="2896294181" sldId="340"/>
        </pc:sldMkLst>
        <pc:spChg chg="mod">
          <ac:chgData name="Luis Alejandro Baena Marin" userId="6d1063a4-3971-40e6-a3b0-e849d83c7f24" providerId="ADAL" clId="{2CD7C574-AE7B-47DC-9D9B-F3D33C19CC06}" dt="2024-09-25T06:51:08.993" v="372" actId="20577"/>
          <ac:spMkLst>
            <pc:docMk/>
            <pc:sldMk cId="2896294181" sldId="340"/>
            <ac:spMk id="6" creationId="{00000000-0000-0000-0000-000000000000}"/>
          </ac:spMkLst>
        </pc:spChg>
        <pc:picChg chg="add mod">
          <ac:chgData name="Luis Alejandro Baena Marin" userId="6d1063a4-3971-40e6-a3b0-e849d83c7f24" providerId="ADAL" clId="{2CD7C574-AE7B-47DC-9D9B-F3D33C19CC06}" dt="2024-09-25T20:24:52.928" v="1646" actId="14100"/>
          <ac:picMkLst>
            <pc:docMk/>
            <pc:sldMk cId="2896294181" sldId="340"/>
            <ac:picMk id="3" creationId="{C7C2656B-0A67-58E7-B63D-1E3DC6E1FBCD}"/>
          </ac:picMkLst>
        </pc:picChg>
        <pc:picChg chg="add del mod">
          <ac:chgData name="Luis Alejandro Baena Marin" userId="6d1063a4-3971-40e6-a3b0-e849d83c7f24" providerId="ADAL" clId="{2CD7C574-AE7B-47DC-9D9B-F3D33C19CC06}" dt="2024-09-25T20:24:49.758" v="1645" actId="478"/>
          <ac:picMkLst>
            <pc:docMk/>
            <pc:sldMk cId="2896294181" sldId="340"/>
            <ac:picMk id="4" creationId="{A49D6402-A529-8BCA-0280-C01D45CD84B2}"/>
          </ac:picMkLst>
        </pc:picChg>
      </pc:sldChg>
      <pc:sldChg chg="addSp delSp modSp add mod">
        <pc:chgData name="Luis Alejandro Baena Marin" userId="6d1063a4-3971-40e6-a3b0-e849d83c7f24" providerId="ADAL" clId="{2CD7C574-AE7B-47DC-9D9B-F3D33C19CC06}" dt="2024-09-25T22:20:53.037" v="2228" actId="14100"/>
        <pc:sldMkLst>
          <pc:docMk/>
          <pc:sldMk cId="380080076" sldId="341"/>
        </pc:sldMkLst>
        <pc:spChg chg="del">
          <ac:chgData name="Luis Alejandro Baena Marin" userId="6d1063a4-3971-40e6-a3b0-e849d83c7f24" providerId="ADAL" clId="{2CD7C574-AE7B-47DC-9D9B-F3D33C19CC06}" dt="2024-09-25T15:39:48.399" v="551" actId="478"/>
          <ac:spMkLst>
            <pc:docMk/>
            <pc:sldMk cId="380080076" sldId="341"/>
            <ac:spMk id="2" creationId="{00000000-0000-0000-0000-000000000000}"/>
          </ac:spMkLst>
        </pc:spChg>
        <pc:spChg chg="del">
          <ac:chgData name="Luis Alejandro Baena Marin" userId="6d1063a4-3971-40e6-a3b0-e849d83c7f24" providerId="ADAL" clId="{2CD7C574-AE7B-47DC-9D9B-F3D33C19CC06}" dt="2024-09-25T15:40:58.192" v="569" actId="478"/>
          <ac:spMkLst>
            <pc:docMk/>
            <pc:sldMk cId="380080076" sldId="341"/>
            <ac:spMk id="4" creationId="{00000000-0000-0000-0000-000000000000}"/>
          </ac:spMkLst>
        </pc:spChg>
        <pc:spChg chg="add mod">
          <ac:chgData name="Luis Alejandro Baena Marin" userId="6d1063a4-3971-40e6-a3b0-e849d83c7f24" providerId="ADAL" clId="{2CD7C574-AE7B-47DC-9D9B-F3D33C19CC06}" dt="2024-09-25T15:41:43.203" v="624" actId="1076"/>
          <ac:spMkLst>
            <pc:docMk/>
            <pc:sldMk cId="380080076" sldId="341"/>
            <ac:spMk id="9" creationId="{6D2BC177-C6B6-0CF4-1A28-8615F1C59DF4}"/>
          </ac:spMkLst>
        </pc:spChg>
        <pc:spChg chg="add mod">
          <ac:chgData name="Luis Alejandro Baena Marin" userId="6d1063a4-3971-40e6-a3b0-e849d83c7f24" providerId="ADAL" clId="{2CD7C574-AE7B-47DC-9D9B-F3D33C19CC06}" dt="2024-09-25T22:20:53.037" v="2228" actId="14100"/>
          <ac:spMkLst>
            <pc:docMk/>
            <pc:sldMk cId="380080076" sldId="341"/>
            <ac:spMk id="10" creationId="{5E14C851-6CD8-4336-4E2C-2A8649E555F7}"/>
          </ac:spMkLst>
        </pc:spChg>
        <pc:spChg chg="add del mod">
          <ac:chgData name="Luis Alejandro Baena Marin" userId="6d1063a4-3971-40e6-a3b0-e849d83c7f24" providerId="ADAL" clId="{2CD7C574-AE7B-47DC-9D9B-F3D33C19CC06}" dt="2024-09-25T15:52:26.592" v="800"/>
          <ac:spMkLst>
            <pc:docMk/>
            <pc:sldMk cId="380080076" sldId="341"/>
            <ac:spMk id="12" creationId="{4A43AFD4-3A0A-7C64-932B-77E0C51038E3}"/>
          </ac:spMkLst>
        </pc:spChg>
        <pc:spChg chg="add mod">
          <ac:chgData name="Luis Alejandro Baena Marin" userId="6d1063a4-3971-40e6-a3b0-e849d83c7f24" providerId="ADAL" clId="{2CD7C574-AE7B-47DC-9D9B-F3D33C19CC06}" dt="2024-09-25T15:52:32.979" v="802" actId="20577"/>
          <ac:spMkLst>
            <pc:docMk/>
            <pc:sldMk cId="380080076" sldId="341"/>
            <ac:spMk id="13" creationId="{C85FF876-B2F2-31D3-3E7E-0F20895D9912}"/>
          </ac:spMkLst>
        </pc:spChg>
        <pc:picChg chg="add mod">
          <ac:chgData name="Luis Alejandro Baena Marin" userId="6d1063a4-3971-40e6-a3b0-e849d83c7f24" providerId="ADAL" clId="{2CD7C574-AE7B-47DC-9D9B-F3D33C19CC06}" dt="2024-09-25T15:41:59.686" v="632" actId="14100"/>
          <ac:picMkLst>
            <pc:docMk/>
            <pc:sldMk cId="380080076" sldId="341"/>
            <ac:picMk id="8" creationId="{9E367821-6241-6C00-EDF2-67C398FE5D0F}"/>
          </ac:picMkLst>
        </pc:picChg>
        <pc:picChg chg="add mod">
          <ac:chgData name="Luis Alejandro Baena Marin" userId="6d1063a4-3971-40e6-a3b0-e849d83c7f24" providerId="ADAL" clId="{2CD7C574-AE7B-47DC-9D9B-F3D33C19CC06}" dt="2024-09-25T15:41:50.845" v="627" actId="1076"/>
          <ac:picMkLst>
            <pc:docMk/>
            <pc:sldMk cId="380080076" sldId="341"/>
            <ac:picMk id="2050" creationId="{EE8D2B8B-4B8D-3CCB-CFEC-4834448B274B}"/>
          </ac:picMkLst>
        </pc:picChg>
      </pc:sldChg>
      <pc:sldChg chg="modSp add mod">
        <pc:chgData name="Luis Alejandro Baena Marin" userId="6d1063a4-3971-40e6-a3b0-e849d83c7f24" providerId="ADAL" clId="{2CD7C574-AE7B-47DC-9D9B-F3D33C19CC06}" dt="2024-09-25T16:25:16.035" v="1499" actId="1076"/>
        <pc:sldMkLst>
          <pc:docMk/>
          <pc:sldMk cId="3609199743" sldId="342"/>
        </pc:sldMkLst>
        <pc:spChg chg="mod">
          <ac:chgData name="Luis Alejandro Baena Marin" userId="6d1063a4-3971-40e6-a3b0-e849d83c7f24" providerId="ADAL" clId="{2CD7C574-AE7B-47DC-9D9B-F3D33C19CC06}" dt="2024-09-25T16:25:10.005" v="1497" actId="1076"/>
          <ac:spMkLst>
            <pc:docMk/>
            <pc:sldMk cId="3609199743" sldId="342"/>
            <ac:spMk id="2" creationId="{00000000-0000-0000-0000-000000000000}"/>
          </ac:spMkLst>
        </pc:spChg>
        <pc:spChg chg="mod">
          <ac:chgData name="Luis Alejandro Baena Marin" userId="6d1063a4-3971-40e6-a3b0-e849d83c7f24" providerId="ADAL" clId="{2CD7C574-AE7B-47DC-9D9B-F3D33C19CC06}" dt="2024-09-25T16:25:16.035" v="1499" actId="1076"/>
          <ac:spMkLst>
            <pc:docMk/>
            <pc:sldMk cId="3609199743" sldId="342"/>
            <ac:spMk id="4" creationId="{00000000-0000-0000-0000-000000000000}"/>
          </ac:spMkLst>
        </pc:spChg>
        <pc:spChg chg="mod">
          <ac:chgData name="Luis Alejandro Baena Marin" userId="6d1063a4-3971-40e6-a3b0-e849d83c7f24" providerId="ADAL" clId="{2CD7C574-AE7B-47DC-9D9B-F3D33C19CC06}" dt="2024-09-25T16:25:12.094" v="1498" actId="1076"/>
          <ac:spMkLst>
            <pc:docMk/>
            <pc:sldMk cId="3609199743" sldId="342"/>
            <ac:spMk id="5" creationId="{00000000-0000-0000-0000-000000000000}"/>
          </ac:spMkLst>
        </pc:spChg>
        <pc:spChg chg="mod">
          <ac:chgData name="Luis Alejandro Baena Marin" userId="6d1063a4-3971-40e6-a3b0-e849d83c7f24" providerId="ADAL" clId="{2CD7C574-AE7B-47DC-9D9B-F3D33C19CC06}" dt="2024-09-25T16:24:41.903" v="1495" actId="1076"/>
          <ac:spMkLst>
            <pc:docMk/>
            <pc:sldMk cId="3609199743" sldId="342"/>
            <ac:spMk id="9" creationId="{3720DFF2-896A-D7AA-064C-BE835CA5748F}"/>
          </ac:spMkLst>
        </pc:spChg>
      </pc:sldChg>
      <pc:sldChg chg="addSp delSp modSp add del mod ord">
        <pc:chgData name="Luis Alejandro Baena Marin" userId="6d1063a4-3971-40e6-a3b0-e849d83c7f24" providerId="ADAL" clId="{2CD7C574-AE7B-47DC-9D9B-F3D33C19CC06}" dt="2024-09-25T22:56:42.129" v="2909" actId="14100"/>
        <pc:sldMkLst>
          <pc:docMk/>
          <pc:sldMk cId="589703612" sldId="343"/>
        </pc:sldMkLst>
        <pc:spChg chg="mod">
          <ac:chgData name="Luis Alejandro Baena Marin" userId="6d1063a4-3971-40e6-a3b0-e849d83c7f24" providerId="ADAL" clId="{2CD7C574-AE7B-47DC-9D9B-F3D33C19CC06}" dt="2024-09-25T22:55:39.022" v="2897" actId="20577"/>
          <ac:spMkLst>
            <pc:docMk/>
            <pc:sldMk cId="589703612" sldId="343"/>
            <ac:spMk id="6" creationId="{00000000-0000-0000-0000-000000000000}"/>
          </ac:spMkLst>
        </pc:spChg>
        <pc:picChg chg="del">
          <ac:chgData name="Luis Alejandro Baena Marin" userId="6d1063a4-3971-40e6-a3b0-e849d83c7f24" providerId="ADAL" clId="{2CD7C574-AE7B-47DC-9D9B-F3D33C19CC06}" dt="2024-09-25T16:29:50.991" v="1529" actId="478"/>
          <ac:picMkLst>
            <pc:docMk/>
            <pc:sldMk cId="589703612" sldId="343"/>
            <ac:picMk id="3" creationId="{562D238B-C92F-B4E3-677C-8190A0788A12}"/>
          </ac:picMkLst>
        </pc:picChg>
        <pc:picChg chg="add del mod">
          <ac:chgData name="Luis Alejandro Baena Marin" userId="6d1063a4-3971-40e6-a3b0-e849d83c7f24" providerId="ADAL" clId="{2CD7C574-AE7B-47DC-9D9B-F3D33C19CC06}" dt="2024-09-25T22:55:34.472" v="2885" actId="478"/>
          <ac:picMkLst>
            <pc:docMk/>
            <pc:sldMk cId="589703612" sldId="343"/>
            <ac:picMk id="4" creationId="{5F39A5FE-375D-6CB1-8101-5F825743621C}"/>
          </ac:picMkLst>
        </pc:picChg>
        <pc:picChg chg="add mod modCrop">
          <ac:chgData name="Luis Alejandro Baena Marin" userId="6d1063a4-3971-40e6-a3b0-e849d83c7f24" providerId="ADAL" clId="{2CD7C574-AE7B-47DC-9D9B-F3D33C19CC06}" dt="2024-09-25T22:56:42.129" v="2909" actId="14100"/>
          <ac:picMkLst>
            <pc:docMk/>
            <pc:sldMk cId="589703612" sldId="343"/>
            <ac:picMk id="7" creationId="{9FB54442-8E79-8F5B-BB43-83D6F34559C5}"/>
          </ac:picMkLst>
        </pc:picChg>
      </pc:sldChg>
      <pc:sldChg chg="addSp delSp modSp add mod">
        <pc:chgData name="Luis Alejandro Baena Marin" userId="6d1063a4-3971-40e6-a3b0-e849d83c7f24" providerId="ADAL" clId="{2CD7C574-AE7B-47DC-9D9B-F3D33C19CC06}" dt="2024-09-25T22:21:19.207" v="2230" actId="790"/>
        <pc:sldMkLst>
          <pc:docMk/>
          <pc:sldMk cId="286141902" sldId="344"/>
        </pc:sldMkLst>
        <pc:spChg chg="add mod">
          <ac:chgData name="Luis Alejandro Baena Marin" userId="6d1063a4-3971-40e6-a3b0-e849d83c7f24" providerId="ADAL" clId="{2CD7C574-AE7B-47DC-9D9B-F3D33C19CC06}" dt="2024-09-25T21:23:54.005" v="1976" actId="1076"/>
          <ac:spMkLst>
            <pc:docMk/>
            <pc:sldMk cId="286141902" sldId="344"/>
            <ac:spMk id="2" creationId="{9ED2FF66-EB5A-1BDF-DB5E-109A630F18E0}"/>
          </ac:spMkLst>
        </pc:spChg>
        <pc:spChg chg="del">
          <ac:chgData name="Luis Alejandro Baena Marin" userId="6d1063a4-3971-40e6-a3b0-e849d83c7f24" providerId="ADAL" clId="{2CD7C574-AE7B-47DC-9D9B-F3D33C19CC06}" dt="2024-09-25T21:23:09.285" v="1961" actId="478"/>
          <ac:spMkLst>
            <pc:docMk/>
            <pc:sldMk cId="286141902" sldId="344"/>
            <ac:spMk id="3" creationId="{7E2336B7-8CCC-AA0C-0161-E555F6232515}"/>
          </ac:spMkLst>
        </pc:spChg>
        <pc:spChg chg="add mod">
          <ac:chgData name="Luis Alejandro Baena Marin" userId="6d1063a4-3971-40e6-a3b0-e849d83c7f24" providerId="ADAL" clId="{2CD7C574-AE7B-47DC-9D9B-F3D33C19CC06}" dt="2024-09-25T22:21:19.207" v="2230" actId="790"/>
          <ac:spMkLst>
            <pc:docMk/>
            <pc:sldMk cId="286141902" sldId="344"/>
            <ac:spMk id="6" creationId="{7558F012-29A5-C638-3293-D3CFEC1DCDD2}"/>
          </ac:spMkLst>
        </pc:spChg>
        <pc:spChg chg="mod">
          <ac:chgData name="Luis Alejandro Baena Marin" userId="6d1063a4-3971-40e6-a3b0-e849d83c7f24" providerId="ADAL" clId="{2CD7C574-AE7B-47DC-9D9B-F3D33C19CC06}" dt="2024-09-25T21:23:52.812" v="1975" actId="1076"/>
          <ac:spMkLst>
            <pc:docMk/>
            <pc:sldMk cId="286141902" sldId="344"/>
            <ac:spMk id="9" creationId="{3720DFF2-896A-D7AA-064C-BE835CA5748F}"/>
          </ac:spMkLst>
        </pc:spChg>
      </pc:sldChg>
      <pc:sldChg chg="modSp add mod ord">
        <pc:chgData name="Luis Alejandro Baena Marin" userId="6d1063a4-3971-40e6-a3b0-e849d83c7f24" providerId="ADAL" clId="{2CD7C574-AE7B-47DC-9D9B-F3D33C19CC06}" dt="2024-09-25T21:48:51.144" v="2161" actId="948"/>
        <pc:sldMkLst>
          <pc:docMk/>
          <pc:sldMk cId="1989919437" sldId="345"/>
        </pc:sldMkLst>
        <pc:spChg chg="mod">
          <ac:chgData name="Luis Alejandro Baena Marin" userId="6d1063a4-3971-40e6-a3b0-e849d83c7f24" providerId="ADAL" clId="{2CD7C574-AE7B-47DC-9D9B-F3D33C19CC06}" dt="2024-09-25T21:48:51.144" v="2161" actId="948"/>
          <ac:spMkLst>
            <pc:docMk/>
            <pc:sldMk cId="1989919437" sldId="345"/>
            <ac:spMk id="2" creationId="{00000000-0000-0000-0000-000000000000}"/>
          </ac:spMkLst>
        </pc:spChg>
        <pc:spChg chg="mod">
          <ac:chgData name="Luis Alejandro Baena Marin" userId="6d1063a4-3971-40e6-a3b0-e849d83c7f24" providerId="ADAL" clId="{2CD7C574-AE7B-47DC-9D9B-F3D33C19CC06}" dt="2024-09-25T21:30:42.444" v="2008" actId="1076"/>
          <ac:spMkLst>
            <pc:docMk/>
            <pc:sldMk cId="1989919437" sldId="345"/>
            <ac:spMk id="4" creationId="{00000000-0000-0000-0000-000000000000}"/>
          </ac:spMkLst>
        </pc:spChg>
        <pc:spChg chg="mod">
          <ac:chgData name="Luis Alejandro Baena Marin" userId="6d1063a4-3971-40e6-a3b0-e849d83c7f24" providerId="ADAL" clId="{2CD7C574-AE7B-47DC-9D9B-F3D33C19CC06}" dt="2024-09-25T21:30:43.535" v="2009" actId="1076"/>
          <ac:spMkLst>
            <pc:docMk/>
            <pc:sldMk cId="1989919437" sldId="345"/>
            <ac:spMk id="5" creationId="{00000000-0000-0000-0000-000000000000}"/>
          </ac:spMkLst>
        </pc:spChg>
        <pc:spChg chg="mod">
          <ac:chgData name="Luis Alejandro Baena Marin" userId="6d1063a4-3971-40e6-a3b0-e849d83c7f24" providerId="ADAL" clId="{2CD7C574-AE7B-47DC-9D9B-F3D33C19CC06}" dt="2024-09-25T21:30:45.706" v="2010" actId="1076"/>
          <ac:spMkLst>
            <pc:docMk/>
            <pc:sldMk cId="1989919437" sldId="345"/>
            <ac:spMk id="9" creationId="{3720DFF2-896A-D7AA-064C-BE835CA5748F}"/>
          </ac:spMkLst>
        </pc:spChg>
      </pc:sldChg>
      <pc:sldChg chg="addSp delSp modSp add mod">
        <pc:chgData name="Luis Alejandro Baena Marin" userId="6d1063a4-3971-40e6-a3b0-e849d83c7f24" providerId="ADAL" clId="{2CD7C574-AE7B-47DC-9D9B-F3D33C19CC06}" dt="2024-09-25T21:41:52.162" v="2076" actId="20577"/>
        <pc:sldMkLst>
          <pc:docMk/>
          <pc:sldMk cId="2207223265" sldId="346"/>
        </pc:sldMkLst>
        <pc:spChg chg="del">
          <ac:chgData name="Luis Alejandro Baena Marin" userId="6d1063a4-3971-40e6-a3b0-e849d83c7f24" providerId="ADAL" clId="{2CD7C574-AE7B-47DC-9D9B-F3D33C19CC06}" dt="2024-09-25T21:39:18.395" v="2012" actId="478"/>
          <ac:spMkLst>
            <pc:docMk/>
            <pc:sldMk cId="2207223265" sldId="346"/>
            <ac:spMk id="2" creationId="{00000000-0000-0000-0000-000000000000}"/>
          </ac:spMkLst>
        </pc:spChg>
        <pc:spChg chg="add mod">
          <ac:chgData name="Luis Alejandro Baena Marin" userId="6d1063a4-3971-40e6-a3b0-e849d83c7f24" providerId="ADAL" clId="{2CD7C574-AE7B-47DC-9D9B-F3D33C19CC06}" dt="2024-09-25T21:41:52.162" v="2076" actId="20577"/>
          <ac:spMkLst>
            <pc:docMk/>
            <pc:sldMk cId="2207223265" sldId="346"/>
            <ac:spMk id="3" creationId="{49002003-1C3E-2CCD-376D-31A0365DE7D6}"/>
          </ac:spMkLst>
        </pc:spChg>
      </pc:sldChg>
      <pc:sldChg chg="modSp add mod ord">
        <pc:chgData name="Luis Alejandro Baena Marin" userId="6d1063a4-3971-40e6-a3b0-e849d83c7f24" providerId="ADAL" clId="{2CD7C574-AE7B-47DC-9D9B-F3D33C19CC06}" dt="2024-09-25T21:49:17.374" v="2162" actId="1076"/>
        <pc:sldMkLst>
          <pc:docMk/>
          <pc:sldMk cId="2305075935" sldId="347"/>
        </pc:sldMkLst>
        <pc:spChg chg="mod">
          <ac:chgData name="Luis Alejandro Baena Marin" userId="6d1063a4-3971-40e6-a3b0-e849d83c7f24" providerId="ADAL" clId="{2CD7C574-AE7B-47DC-9D9B-F3D33C19CC06}" dt="2024-09-25T21:49:17.374" v="2162" actId="1076"/>
          <ac:spMkLst>
            <pc:docMk/>
            <pc:sldMk cId="2305075935" sldId="347"/>
            <ac:spMk id="2" creationId="{00000000-0000-0000-0000-000000000000}"/>
          </ac:spMkLst>
        </pc:spChg>
        <pc:spChg chg="mod">
          <ac:chgData name="Luis Alejandro Baena Marin" userId="6d1063a4-3971-40e6-a3b0-e849d83c7f24" providerId="ADAL" clId="{2CD7C574-AE7B-47DC-9D9B-F3D33C19CC06}" dt="2024-09-25T21:46:12.685" v="2109" actId="1076"/>
          <ac:spMkLst>
            <pc:docMk/>
            <pc:sldMk cId="2305075935" sldId="347"/>
            <ac:spMk id="4" creationId="{00000000-0000-0000-0000-000000000000}"/>
          </ac:spMkLst>
        </pc:spChg>
        <pc:spChg chg="mod">
          <ac:chgData name="Luis Alejandro Baena Marin" userId="6d1063a4-3971-40e6-a3b0-e849d83c7f24" providerId="ADAL" clId="{2CD7C574-AE7B-47DC-9D9B-F3D33C19CC06}" dt="2024-09-25T21:46:10.166" v="2108" actId="1076"/>
          <ac:spMkLst>
            <pc:docMk/>
            <pc:sldMk cId="2305075935" sldId="347"/>
            <ac:spMk id="5" creationId="{00000000-0000-0000-0000-000000000000}"/>
          </ac:spMkLst>
        </pc:spChg>
        <pc:spChg chg="mod">
          <ac:chgData name="Luis Alejandro Baena Marin" userId="6d1063a4-3971-40e6-a3b0-e849d83c7f24" providerId="ADAL" clId="{2CD7C574-AE7B-47DC-9D9B-F3D33C19CC06}" dt="2024-09-25T21:46:08.908" v="2107" actId="1076"/>
          <ac:spMkLst>
            <pc:docMk/>
            <pc:sldMk cId="2305075935" sldId="347"/>
            <ac:spMk id="9" creationId="{3720DFF2-896A-D7AA-064C-BE835CA5748F}"/>
          </ac:spMkLst>
        </pc:spChg>
      </pc:sldChg>
      <pc:sldChg chg="modSp add mod ord">
        <pc:chgData name="Luis Alejandro Baena Marin" userId="6d1063a4-3971-40e6-a3b0-e849d83c7f24" providerId="ADAL" clId="{2CD7C574-AE7B-47DC-9D9B-F3D33C19CC06}" dt="2024-09-25T21:52:16.152" v="2221" actId="1076"/>
        <pc:sldMkLst>
          <pc:docMk/>
          <pc:sldMk cId="100615069" sldId="348"/>
        </pc:sldMkLst>
        <pc:spChg chg="mod">
          <ac:chgData name="Luis Alejandro Baena Marin" userId="6d1063a4-3971-40e6-a3b0-e849d83c7f24" providerId="ADAL" clId="{2CD7C574-AE7B-47DC-9D9B-F3D33C19CC06}" dt="2024-09-25T21:52:16.152" v="2221" actId="1076"/>
          <ac:spMkLst>
            <pc:docMk/>
            <pc:sldMk cId="100615069" sldId="348"/>
            <ac:spMk id="3" creationId="{49002003-1C3E-2CCD-376D-31A0365DE7D6}"/>
          </ac:spMkLst>
        </pc:spChg>
        <pc:spChg chg="mod">
          <ac:chgData name="Luis Alejandro Baena Marin" userId="6d1063a4-3971-40e6-a3b0-e849d83c7f24" providerId="ADAL" clId="{2CD7C574-AE7B-47DC-9D9B-F3D33C19CC06}" dt="2024-09-25T21:52:12.624" v="2220" actId="1076"/>
          <ac:spMkLst>
            <pc:docMk/>
            <pc:sldMk cId="100615069" sldId="348"/>
            <ac:spMk id="4" creationId="{00000000-0000-0000-0000-000000000000}"/>
          </ac:spMkLst>
        </pc:spChg>
        <pc:spChg chg="mod">
          <ac:chgData name="Luis Alejandro Baena Marin" userId="6d1063a4-3971-40e6-a3b0-e849d83c7f24" providerId="ADAL" clId="{2CD7C574-AE7B-47DC-9D9B-F3D33C19CC06}" dt="2024-09-25T21:52:11.302" v="2219" actId="1076"/>
          <ac:spMkLst>
            <pc:docMk/>
            <pc:sldMk cId="100615069" sldId="348"/>
            <ac:spMk id="9" creationId="{3720DFF2-896A-D7AA-064C-BE835CA5748F}"/>
          </ac:spMkLst>
        </pc:spChg>
      </pc:sldChg>
      <pc:sldChg chg="addSp delSp modSp add mod ord">
        <pc:chgData name="Luis Alejandro Baena Marin" userId="6d1063a4-3971-40e6-a3b0-e849d83c7f24" providerId="ADAL" clId="{2CD7C574-AE7B-47DC-9D9B-F3D33C19CC06}" dt="2024-09-25T22:45:33.476" v="2304" actId="1076"/>
        <pc:sldMkLst>
          <pc:docMk/>
          <pc:sldMk cId="4144883424" sldId="349"/>
        </pc:sldMkLst>
        <pc:spChg chg="mod">
          <ac:chgData name="Luis Alejandro Baena Marin" userId="6d1063a4-3971-40e6-a3b0-e849d83c7f24" providerId="ADAL" clId="{2CD7C574-AE7B-47DC-9D9B-F3D33C19CC06}" dt="2024-09-25T22:45:26.577" v="2303" actId="1076"/>
          <ac:spMkLst>
            <pc:docMk/>
            <pc:sldMk cId="4144883424" sldId="349"/>
            <ac:spMk id="6" creationId="{00000000-0000-0000-0000-000000000000}"/>
          </ac:spMkLst>
        </pc:spChg>
        <pc:picChg chg="add mod modCrop">
          <ac:chgData name="Luis Alejandro Baena Marin" userId="6d1063a4-3971-40e6-a3b0-e849d83c7f24" providerId="ADAL" clId="{2CD7C574-AE7B-47DC-9D9B-F3D33C19CC06}" dt="2024-09-25T22:45:33.476" v="2304" actId="1076"/>
          <ac:picMkLst>
            <pc:docMk/>
            <pc:sldMk cId="4144883424" sldId="349"/>
            <ac:picMk id="3" creationId="{83F3DD7D-92B9-46D6-1808-27846ABE1CB9}"/>
          </ac:picMkLst>
        </pc:picChg>
        <pc:picChg chg="del">
          <ac:chgData name="Luis Alejandro Baena Marin" userId="6d1063a4-3971-40e6-a3b0-e849d83c7f24" providerId="ADAL" clId="{2CD7C574-AE7B-47DC-9D9B-F3D33C19CC06}" dt="2024-09-25T22:34:44.777" v="2245" actId="478"/>
          <ac:picMkLst>
            <pc:docMk/>
            <pc:sldMk cId="4144883424" sldId="349"/>
            <ac:picMk id="4" creationId="{5F39A5FE-375D-6CB1-8101-5F825743621C}"/>
          </ac:picMkLst>
        </pc:picChg>
        <pc:picChg chg="add mod modCrop">
          <ac:chgData name="Luis Alejandro Baena Marin" userId="6d1063a4-3971-40e6-a3b0-e849d83c7f24" providerId="ADAL" clId="{2CD7C574-AE7B-47DC-9D9B-F3D33C19CC06}" dt="2024-09-25T22:45:33.476" v="2304" actId="1076"/>
          <ac:picMkLst>
            <pc:docMk/>
            <pc:sldMk cId="4144883424" sldId="349"/>
            <ac:picMk id="5" creationId="{50C25B75-8DDA-0529-4E25-879A4AD4E771}"/>
          </ac:picMkLst>
        </pc:picChg>
      </pc:sldChg>
      <pc:sldChg chg="addSp delSp modSp add mod ord">
        <pc:chgData name="Luis Alejandro Baena Marin" userId="6d1063a4-3971-40e6-a3b0-e849d83c7f24" providerId="ADAL" clId="{2CD7C574-AE7B-47DC-9D9B-F3D33C19CC06}" dt="2024-09-25T22:50:36.514" v="2510" actId="1076"/>
        <pc:sldMkLst>
          <pc:docMk/>
          <pc:sldMk cId="2939312364" sldId="350"/>
        </pc:sldMkLst>
        <pc:spChg chg="mod">
          <ac:chgData name="Luis Alejandro Baena Marin" userId="6d1063a4-3971-40e6-a3b0-e849d83c7f24" providerId="ADAL" clId="{2CD7C574-AE7B-47DC-9D9B-F3D33C19CC06}" dt="2024-09-25T22:42:19.964" v="2264" actId="20577"/>
          <ac:spMkLst>
            <pc:docMk/>
            <pc:sldMk cId="2939312364" sldId="350"/>
            <ac:spMk id="6" creationId="{00000000-0000-0000-0000-000000000000}"/>
          </ac:spMkLst>
        </pc:spChg>
        <pc:picChg chg="add del mod">
          <ac:chgData name="Luis Alejandro Baena Marin" userId="6d1063a4-3971-40e6-a3b0-e849d83c7f24" providerId="ADAL" clId="{2CD7C574-AE7B-47DC-9D9B-F3D33C19CC06}" dt="2024-09-25T22:43:54.605" v="2269" actId="478"/>
          <ac:picMkLst>
            <pc:docMk/>
            <pc:sldMk cId="2939312364" sldId="350"/>
            <ac:picMk id="2" creationId="{6A12FF4C-CC58-0DA3-F45B-6361BDDA1C62}"/>
          </ac:picMkLst>
        </pc:picChg>
        <pc:picChg chg="del">
          <ac:chgData name="Luis Alejandro Baena Marin" userId="6d1063a4-3971-40e6-a3b0-e849d83c7f24" providerId="ADAL" clId="{2CD7C574-AE7B-47DC-9D9B-F3D33C19CC06}" dt="2024-09-25T22:43:51.560" v="2267" actId="478"/>
          <ac:picMkLst>
            <pc:docMk/>
            <pc:sldMk cId="2939312364" sldId="350"/>
            <ac:picMk id="3" creationId="{83F3DD7D-92B9-46D6-1808-27846ABE1CB9}"/>
          </ac:picMkLst>
        </pc:picChg>
        <pc:picChg chg="add mod">
          <ac:chgData name="Luis Alejandro Baena Marin" userId="6d1063a4-3971-40e6-a3b0-e849d83c7f24" providerId="ADAL" clId="{2CD7C574-AE7B-47DC-9D9B-F3D33C19CC06}" dt="2024-09-25T22:50:36.514" v="2510" actId="1076"/>
          <ac:picMkLst>
            <pc:docMk/>
            <pc:sldMk cId="2939312364" sldId="350"/>
            <ac:picMk id="5" creationId="{44B1560A-3172-B7E4-8E6A-D73A1E38DA7E}"/>
          </ac:picMkLst>
        </pc:picChg>
      </pc:sldChg>
      <pc:sldChg chg="modSp add mod ord">
        <pc:chgData name="Luis Alejandro Baena Marin" userId="6d1063a4-3971-40e6-a3b0-e849d83c7f24" providerId="ADAL" clId="{2CD7C574-AE7B-47DC-9D9B-F3D33C19CC06}" dt="2024-09-25T22:50:24.640" v="2506" actId="20577"/>
        <pc:sldMkLst>
          <pc:docMk/>
          <pc:sldMk cId="2299113509" sldId="351"/>
        </pc:sldMkLst>
        <pc:spChg chg="mod">
          <ac:chgData name="Luis Alejandro Baena Marin" userId="6d1063a4-3971-40e6-a3b0-e849d83c7f24" providerId="ADAL" clId="{2CD7C574-AE7B-47DC-9D9B-F3D33C19CC06}" dt="2024-09-25T22:50:24.640" v="2506" actId="20577"/>
          <ac:spMkLst>
            <pc:docMk/>
            <pc:sldMk cId="2299113509" sldId="351"/>
            <ac:spMk id="2" creationId="{00000000-0000-0000-0000-000000000000}"/>
          </ac:spMkLst>
        </pc:spChg>
        <pc:spChg chg="mod">
          <ac:chgData name="Luis Alejandro Baena Marin" userId="6d1063a4-3971-40e6-a3b0-e849d83c7f24" providerId="ADAL" clId="{2CD7C574-AE7B-47DC-9D9B-F3D33C19CC06}" dt="2024-09-25T22:49:50.692" v="2483" actId="20577"/>
          <ac:spMkLst>
            <pc:docMk/>
            <pc:sldMk cId="2299113509" sldId="351"/>
            <ac:spMk id="6" creationId="{00000000-0000-0000-0000-000000000000}"/>
          </ac:spMkLst>
        </pc:spChg>
      </pc:sldChg>
      <pc:sldChg chg="modSp add mod ord">
        <pc:chgData name="Luis Alejandro Baena Marin" userId="6d1063a4-3971-40e6-a3b0-e849d83c7f24" providerId="ADAL" clId="{2CD7C574-AE7B-47DC-9D9B-F3D33C19CC06}" dt="2024-09-25T23:05:42.656" v="3428"/>
        <pc:sldMkLst>
          <pc:docMk/>
          <pc:sldMk cId="4043465922" sldId="352"/>
        </pc:sldMkLst>
        <pc:spChg chg="mod">
          <ac:chgData name="Luis Alejandro Baena Marin" userId="6d1063a4-3971-40e6-a3b0-e849d83c7f24" providerId="ADAL" clId="{2CD7C574-AE7B-47DC-9D9B-F3D33C19CC06}" dt="2024-09-25T23:05:42.656" v="3428"/>
          <ac:spMkLst>
            <pc:docMk/>
            <pc:sldMk cId="4043465922" sldId="352"/>
            <ac:spMk id="2" creationId="{00000000-0000-0000-0000-000000000000}"/>
          </ac:spMkLst>
        </pc:spChg>
        <pc:spChg chg="mod">
          <ac:chgData name="Luis Alejandro Baena Marin" userId="6d1063a4-3971-40e6-a3b0-e849d83c7f24" providerId="ADAL" clId="{2CD7C574-AE7B-47DC-9D9B-F3D33C19CC06}" dt="2024-09-25T22:50:52.437" v="2517" actId="20577"/>
          <ac:spMkLst>
            <pc:docMk/>
            <pc:sldMk cId="4043465922" sldId="352"/>
            <ac:spMk id="6" creationId="{00000000-0000-0000-0000-000000000000}"/>
          </ac:spMkLst>
        </pc:spChg>
      </pc:sldChg>
      <pc:sldChg chg="delSp modSp add mod">
        <pc:chgData name="Luis Alejandro Baena Marin" userId="6d1063a4-3971-40e6-a3b0-e849d83c7f24" providerId="ADAL" clId="{2CD7C574-AE7B-47DC-9D9B-F3D33C19CC06}" dt="2024-09-25T22:57:50.101" v="3042" actId="20577"/>
        <pc:sldMkLst>
          <pc:docMk/>
          <pc:sldMk cId="512363638" sldId="353"/>
        </pc:sldMkLst>
        <pc:spChg chg="mod">
          <ac:chgData name="Luis Alejandro Baena Marin" userId="6d1063a4-3971-40e6-a3b0-e849d83c7f24" providerId="ADAL" clId="{2CD7C574-AE7B-47DC-9D9B-F3D33C19CC06}" dt="2024-09-25T22:57:50.101" v="3042" actId="20577"/>
          <ac:spMkLst>
            <pc:docMk/>
            <pc:sldMk cId="512363638" sldId="353"/>
            <ac:spMk id="2" creationId="{00000000-0000-0000-0000-000000000000}"/>
          </ac:spMkLst>
        </pc:spChg>
        <pc:spChg chg="mod">
          <ac:chgData name="Luis Alejandro Baena Marin" userId="6d1063a4-3971-40e6-a3b0-e849d83c7f24" providerId="ADAL" clId="{2CD7C574-AE7B-47DC-9D9B-F3D33C19CC06}" dt="2024-09-25T22:57:07.815" v="2911" actId="790"/>
          <ac:spMkLst>
            <pc:docMk/>
            <pc:sldMk cId="512363638" sldId="353"/>
            <ac:spMk id="6" creationId="{00000000-0000-0000-0000-000000000000}"/>
          </ac:spMkLst>
        </pc:spChg>
        <pc:picChg chg="del">
          <ac:chgData name="Luis Alejandro Baena Marin" userId="6d1063a4-3971-40e6-a3b0-e849d83c7f24" providerId="ADAL" clId="{2CD7C574-AE7B-47DC-9D9B-F3D33C19CC06}" dt="2024-09-25T22:51:53.559" v="2566" actId="478"/>
          <ac:picMkLst>
            <pc:docMk/>
            <pc:sldMk cId="512363638" sldId="353"/>
            <ac:picMk id="8" creationId="{55E999D6-7B21-1A62-C3BF-FCF09C2991FF}"/>
          </ac:picMkLst>
        </pc:picChg>
      </pc:sldChg>
      <pc:sldChg chg="add del">
        <pc:chgData name="Luis Alejandro Baena Marin" userId="6d1063a4-3971-40e6-a3b0-e849d83c7f24" providerId="ADAL" clId="{2CD7C574-AE7B-47DC-9D9B-F3D33C19CC06}" dt="2024-09-25T22:55:30.302" v="2883" actId="2696"/>
        <pc:sldMkLst>
          <pc:docMk/>
          <pc:sldMk cId="2878158109" sldId="354"/>
        </pc:sldMkLst>
      </pc:sldChg>
      <pc:sldChg chg="add">
        <pc:chgData name="Luis Alejandro Baena Marin" userId="6d1063a4-3971-40e6-a3b0-e849d83c7f24" providerId="ADAL" clId="{2CD7C574-AE7B-47DC-9D9B-F3D33C19CC06}" dt="2024-09-25T22:55:32.650" v="2884" actId="2890"/>
        <pc:sldMkLst>
          <pc:docMk/>
          <pc:sldMk cId="4130419399" sldId="354"/>
        </pc:sldMkLst>
      </pc:sldChg>
      <pc:sldChg chg="addSp delSp modSp add mod ord">
        <pc:chgData name="Luis Alejandro Baena Marin" userId="6d1063a4-3971-40e6-a3b0-e849d83c7f24" providerId="ADAL" clId="{2CD7C574-AE7B-47DC-9D9B-F3D33C19CC06}" dt="2024-09-25T23:00:20.514" v="3183" actId="1076"/>
        <pc:sldMkLst>
          <pc:docMk/>
          <pc:sldMk cId="162282641" sldId="355"/>
        </pc:sldMkLst>
        <pc:spChg chg="mod">
          <ac:chgData name="Luis Alejandro Baena Marin" userId="6d1063a4-3971-40e6-a3b0-e849d83c7f24" providerId="ADAL" clId="{2CD7C574-AE7B-47DC-9D9B-F3D33C19CC06}" dt="2024-09-25T23:00:10.429" v="3181" actId="20577"/>
          <ac:spMkLst>
            <pc:docMk/>
            <pc:sldMk cId="162282641" sldId="355"/>
            <ac:spMk id="2" creationId="{00000000-0000-0000-0000-000000000000}"/>
          </ac:spMkLst>
        </pc:spChg>
        <pc:spChg chg="mod">
          <ac:chgData name="Luis Alejandro Baena Marin" userId="6d1063a4-3971-40e6-a3b0-e849d83c7f24" providerId="ADAL" clId="{2CD7C574-AE7B-47DC-9D9B-F3D33C19CC06}" dt="2024-09-25T22:59:29.286" v="3153" actId="20577"/>
          <ac:spMkLst>
            <pc:docMk/>
            <pc:sldMk cId="162282641" sldId="355"/>
            <ac:spMk id="6" creationId="{00000000-0000-0000-0000-000000000000}"/>
          </ac:spMkLst>
        </pc:spChg>
        <pc:picChg chg="add mod">
          <ac:chgData name="Luis Alejandro Baena Marin" userId="6d1063a4-3971-40e6-a3b0-e849d83c7f24" providerId="ADAL" clId="{2CD7C574-AE7B-47DC-9D9B-F3D33C19CC06}" dt="2024-09-25T23:00:20.514" v="3183" actId="1076"/>
          <ac:picMkLst>
            <pc:docMk/>
            <pc:sldMk cId="162282641" sldId="355"/>
            <ac:picMk id="3" creationId="{62F69D69-12F7-F488-DF88-32756B897F8A}"/>
          </ac:picMkLst>
        </pc:picChg>
        <pc:picChg chg="del">
          <ac:chgData name="Luis Alejandro Baena Marin" userId="6d1063a4-3971-40e6-a3b0-e849d83c7f24" providerId="ADAL" clId="{2CD7C574-AE7B-47DC-9D9B-F3D33C19CC06}" dt="2024-09-25T22:58:42.740" v="3046" actId="478"/>
          <ac:picMkLst>
            <pc:docMk/>
            <pc:sldMk cId="162282641" sldId="355"/>
            <ac:picMk id="8" creationId="{55E999D6-7B21-1A62-C3BF-FCF09C2991FF}"/>
          </ac:picMkLst>
        </pc:picChg>
      </pc:sldChg>
      <pc:sldChg chg="addSp modSp add mod">
        <pc:chgData name="Luis Alejandro Baena Marin" userId="6d1063a4-3971-40e6-a3b0-e849d83c7f24" providerId="ADAL" clId="{2CD7C574-AE7B-47DC-9D9B-F3D33C19CC06}" dt="2024-09-25T23:01:59.717" v="3348" actId="20577"/>
        <pc:sldMkLst>
          <pc:docMk/>
          <pc:sldMk cId="3385372743" sldId="356"/>
        </pc:sldMkLst>
        <pc:spChg chg="mod">
          <ac:chgData name="Luis Alejandro Baena Marin" userId="6d1063a4-3971-40e6-a3b0-e849d83c7f24" providerId="ADAL" clId="{2CD7C574-AE7B-47DC-9D9B-F3D33C19CC06}" dt="2024-09-25T23:01:59.717" v="3348" actId="20577"/>
          <ac:spMkLst>
            <pc:docMk/>
            <pc:sldMk cId="3385372743" sldId="356"/>
            <ac:spMk id="2" creationId="{00000000-0000-0000-0000-000000000000}"/>
          </ac:spMkLst>
        </pc:spChg>
        <pc:picChg chg="add mod">
          <ac:chgData name="Luis Alejandro Baena Marin" userId="6d1063a4-3971-40e6-a3b0-e849d83c7f24" providerId="ADAL" clId="{2CD7C574-AE7B-47DC-9D9B-F3D33C19CC06}" dt="2024-09-25T23:00:27.663" v="3185" actId="1076"/>
          <ac:picMkLst>
            <pc:docMk/>
            <pc:sldMk cId="3385372743" sldId="356"/>
            <ac:picMk id="3" creationId="{A0849AA1-4C7A-407B-9AE3-7F1D319DF43F}"/>
          </ac:picMkLst>
        </pc:picChg>
      </pc:sldChg>
      <pc:sldChg chg="delSp modSp add mod">
        <pc:chgData name="Luis Alejandro Baena Marin" userId="6d1063a4-3971-40e6-a3b0-e849d83c7f24" providerId="ADAL" clId="{2CD7C574-AE7B-47DC-9D9B-F3D33C19CC06}" dt="2024-09-25T23:04:07.953" v="3425" actId="20577"/>
        <pc:sldMkLst>
          <pc:docMk/>
          <pc:sldMk cId="1877159434" sldId="357"/>
        </pc:sldMkLst>
        <pc:spChg chg="mod">
          <ac:chgData name="Luis Alejandro Baena Marin" userId="6d1063a4-3971-40e6-a3b0-e849d83c7f24" providerId="ADAL" clId="{2CD7C574-AE7B-47DC-9D9B-F3D33C19CC06}" dt="2024-09-25T23:04:07.953" v="3425" actId="20577"/>
          <ac:spMkLst>
            <pc:docMk/>
            <pc:sldMk cId="1877159434" sldId="357"/>
            <ac:spMk id="2" creationId="{00000000-0000-0000-0000-000000000000}"/>
          </ac:spMkLst>
        </pc:spChg>
        <pc:picChg chg="del">
          <ac:chgData name="Luis Alejandro Baena Marin" userId="6d1063a4-3971-40e6-a3b0-e849d83c7f24" providerId="ADAL" clId="{2CD7C574-AE7B-47DC-9D9B-F3D33C19CC06}" dt="2024-09-25T23:00:34.724" v="3187" actId="478"/>
          <ac:picMkLst>
            <pc:docMk/>
            <pc:sldMk cId="1877159434" sldId="357"/>
            <ac:picMk id="3" creationId="{A0849AA1-4C7A-407B-9AE3-7F1D319DF43F}"/>
          </ac:picMkLst>
        </pc:picChg>
      </pc:sldChg>
    </pc:docChg>
  </pc:docChgLst>
  <pc:docChgLst>
    <pc:chgData name="Luis Alejandro Baena Marin" userId="6d1063a4-3971-40e6-a3b0-e849d83c7f24" providerId="ADAL" clId="{0836DD66-7749-4572-A27A-D658A1730F2F}"/>
    <pc:docChg chg="undo redo custSel addSld delSld modSld sldOrd">
      <pc:chgData name="Luis Alejandro Baena Marin" userId="6d1063a4-3971-40e6-a3b0-e849d83c7f24" providerId="ADAL" clId="{0836DD66-7749-4572-A27A-D658A1730F2F}" dt="2024-09-08T23:24:53.365" v="11763" actId="20577"/>
      <pc:docMkLst>
        <pc:docMk/>
      </pc:docMkLst>
      <pc:sldChg chg="addSp modSp mod">
        <pc:chgData name="Luis Alejandro Baena Marin" userId="6d1063a4-3971-40e6-a3b0-e849d83c7f24" providerId="ADAL" clId="{0836DD66-7749-4572-A27A-D658A1730F2F}" dt="2024-09-08T21:53:32.696" v="10017" actId="1076"/>
        <pc:sldMkLst>
          <pc:docMk/>
          <pc:sldMk cId="0" sldId="256"/>
        </pc:sldMkLst>
        <pc:spChg chg="mod">
          <ac:chgData name="Luis Alejandro Baena Marin" userId="6d1063a4-3971-40e6-a3b0-e849d83c7f24" providerId="ADAL" clId="{0836DD66-7749-4572-A27A-D658A1730F2F}" dt="2024-09-06T21:57:48.447" v="823" actId="1076"/>
          <ac:spMkLst>
            <pc:docMk/>
            <pc:sldMk cId="0" sldId="256"/>
            <ac:spMk id="12" creationId="{00000000-0000-0000-0000-000000000000}"/>
          </ac:spMkLst>
        </pc:spChg>
        <pc:spChg chg="mod">
          <ac:chgData name="Luis Alejandro Baena Marin" userId="6d1063a4-3971-40e6-a3b0-e849d83c7f24" providerId="ADAL" clId="{0836DD66-7749-4572-A27A-D658A1730F2F}" dt="2024-09-08T21:52:18.035" v="10016" actId="1076"/>
          <ac:spMkLst>
            <pc:docMk/>
            <pc:sldMk cId="0" sldId="256"/>
            <ac:spMk id="13" creationId="{00000000-0000-0000-0000-000000000000}"/>
          </ac:spMkLst>
        </pc:spChg>
        <pc:spChg chg="mod">
          <ac:chgData name="Luis Alejandro Baena Marin" userId="6d1063a4-3971-40e6-a3b0-e849d83c7f24" providerId="ADAL" clId="{0836DD66-7749-4572-A27A-D658A1730F2F}" dt="2024-09-06T21:58:22.242" v="831" actId="108"/>
          <ac:spMkLst>
            <pc:docMk/>
            <pc:sldMk cId="0" sldId="256"/>
            <ac:spMk id="14" creationId="{00000000-0000-0000-0000-000000000000}"/>
          </ac:spMkLst>
        </pc:spChg>
        <pc:spChg chg="mod">
          <ac:chgData name="Luis Alejandro Baena Marin" userId="6d1063a4-3971-40e6-a3b0-e849d83c7f24" providerId="ADAL" clId="{0836DD66-7749-4572-A27A-D658A1730F2F}" dt="2024-09-08T21:53:32.696" v="10017" actId="1076"/>
          <ac:spMkLst>
            <pc:docMk/>
            <pc:sldMk cId="0" sldId="256"/>
            <ac:spMk id="16" creationId="{00000000-0000-0000-0000-000000000000}"/>
          </ac:spMkLst>
        </pc:spChg>
        <pc:grpChg chg="mod">
          <ac:chgData name="Luis Alejandro Baena Marin" userId="6d1063a4-3971-40e6-a3b0-e849d83c7f24" providerId="ADAL" clId="{0836DD66-7749-4572-A27A-D658A1730F2F}" dt="2024-09-06T21:58:10.705" v="829" actId="1076"/>
          <ac:grpSpMkLst>
            <pc:docMk/>
            <pc:sldMk cId="0" sldId="256"/>
            <ac:grpSpMk id="2" creationId="{00000000-0000-0000-0000-000000000000}"/>
          </ac:grpSpMkLst>
        </pc:grpChg>
        <pc:picChg chg="add mod">
          <ac:chgData name="Luis Alejandro Baena Marin" userId="6d1063a4-3971-40e6-a3b0-e849d83c7f24" providerId="ADAL" clId="{0836DD66-7749-4572-A27A-D658A1730F2F}" dt="2024-09-06T21:10:04.280" v="129" actId="1076"/>
          <ac:picMkLst>
            <pc:docMk/>
            <pc:sldMk cId="0" sldId="256"/>
            <ac:picMk id="1026" creationId="{E6CD6027-4D2B-C56F-6A9C-153767B667D8}"/>
          </ac:picMkLst>
        </pc:picChg>
      </pc:sldChg>
      <pc:sldChg chg="modSp mod">
        <pc:chgData name="Luis Alejandro Baena Marin" userId="6d1063a4-3971-40e6-a3b0-e849d83c7f24" providerId="ADAL" clId="{0836DD66-7749-4572-A27A-D658A1730F2F}" dt="2024-09-06T22:32:09.156" v="1869" actId="790"/>
        <pc:sldMkLst>
          <pc:docMk/>
          <pc:sldMk cId="0" sldId="257"/>
        </pc:sldMkLst>
        <pc:spChg chg="mod">
          <ac:chgData name="Luis Alejandro Baena Marin" userId="6d1063a4-3971-40e6-a3b0-e849d83c7f24" providerId="ADAL" clId="{0836DD66-7749-4572-A27A-D658A1730F2F}" dt="2024-09-06T22:32:09.156" v="1869" actId="790"/>
          <ac:spMkLst>
            <pc:docMk/>
            <pc:sldMk cId="0" sldId="257"/>
            <ac:spMk id="2" creationId="{00000000-0000-0000-0000-000000000000}"/>
          </ac:spMkLst>
        </pc:spChg>
        <pc:spChg chg="mod">
          <ac:chgData name="Luis Alejandro Baena Marin" userId="6d1063a4-3971-40e6-a3b0-e849d83c7f24" providerId="ADAL" clId="{0836DD66-7749-4572-A27A-D658A1730F2F}" dt="2024-09-06T21:57:25.237" v="819" actId="108"/>
          <ac:spMkLst>
            <pc:docMk/>
            <pc:sldMk cId="0" sldId="257"/>
            <ac:spMk id="6" creationId="{00000000-0000-0000-0000-000000000000}"/>
          </ac:spMkLst>
        </pc:spChg>
      </pc:sldChg>
      <pc:sldChg chg="modSp mod">
        <pc:chgData name="Luis Alejandro Baena Marin" userId="6d1063a4-3971-40e6-a3b0-e849d83c7f24" providerId="ADAL" clId="{0836DD66-7749-4572-A27A-D658A1730F2F}" dt="2024-09-08T21:53:49.904" v="10018" actId="114"/>
        <pc:sldMkLst>
          <pc:docMk/>
          <pc:sldMk cId="0" sldId="258"/>
        </pc:sldMkLst>
        <pc:spChg chg="mod">
          <ac:chgData name="Luis Alejandro Baena Marin" userId="6d1063a4-3971-40e6-a3b0-e849d83c7f24" providerId="ADAL" clId="{0836DD66-7749-4572-A27A-D658A1730F2F}" dt="2024-09-08T21:53:49.904" v="10018" actId="114"/>
          <ac:spMkLst>
            <pc:docMk/>
            <pc:sldMk cId="0" sldId="258"/>
            <ac:spMk id="2" creationId="{00000000-0000-0000-0000-000000000000}"/>
          </ac:spMkLst>
        </pc:spChg>
        <pc:spChg chg="mod">
          <ac:chgData name="Luis Alejandro Baena Marin" userId="6d1063a4-3971-40e6-a3b0-e849d83c7f24" providerId="ADAL" clId="{0836DD66-7749-4572-A27A-D658A1730F2F}" dt="2024-09-06T21:57:09.879" v="817" actId="108"/>
          <ac:spMkLst>
            <pc:docMk/>
            <pc:sldMk cId="0" sldId="258"/>
            <ac:spMk id="6" creationId="{00000000-0000-0000-0000-000000000000}"/>
          </ac:spMkLst>
        </pc:spChg>
      </pc:sldChg>
      <pc:sldChg chg="del ord">
        <pc:chgData name="Luis Alejandro Baena Marin" userId="6d1063a4-3971-40e6-a3b0-e849d83c7f24" providerId="ADAL" clId="{0836DD66-7749-4572-A27A-D658A1730F2F}" dt="2024-09-07T23:27:22.810" v="10015" actId="47"/>
        <pc:sldMkLst>
          <pc:docMk/>
          <pc:sldMk cId="0" sldId="259"/>
        </pc:sldMkLst>
      </pc:sldChg>
      <pc:sldChg chg="del">
        <pc:chgData name="Luis Alejandro Baena Marin" userId="6d1063a4-3971-40e6-a3b0-e849d83c7f24" providerId="ADAL" clId="{0836DD66-7749-4572-A27A-D658A1730F2F}" dt="2024-09-06T22:36:16.563" v="1989" actId="2696"/>
        <pc:sldMkLst>
          <pc:docMk/>
          <pc:sldMk cId="0" sldId="260"/>
        </pc:sldMkLst>
      </pc:sldChg>
      <pc:sldChg chg="del">
        <pc:chgData name="Luis Alejandro Baena Marin" userId="6d1063a4-3971-40e6-a3b0-e849d83c7f24" providerId="ADAL" clId="{0836DD66-7749-4572-A27A-D658A1730F2F}" dt="2024-09-06T22:36:20.964" v="1990" actId="2696"/>
        <pc:sldMkLst>
          <pc:docMk/>
          <pc:sldMk cId="0" sldId="261"/>
        </pc:sldMkLst>
      </pc:sldChg>
      <pc:sldChg chg="modSp del mod ord">
        <pc:chgData name="Luis Alejandro Baena Marin" userId="6d1063a4-3971-40e6-a3b0-e849d83c7f24" providerId="ADAL" clId="{0836DD66-7749-4572-A27A-D658A1730F2F}" dt="2024-09-07T23:27:22.810" v="10015" actId="47"/>
        <pc:sldMkLst>
          <pc:docMk/>
          <pc:sldMk cId="0" sldId="262"/>
        </pc:sldMkLst>
        <pc:spChg chg="mod">
          <ac:chgData name="Luis Alejandro Baena Marin" userId="6d1063a4-3971-40e6-a3b0-e849d83c7f24" providerId="ADAL" clId="{0836DD66-7749-4572-A27A-D658A1730F2F}" dt="2024-09-07T05:18:47.797" v="4378" actId="790"/>
          <ac:spMkLst>
            <pc:docMk/>
            <pc:sldMk cId="0" sldId="262"/>
            <ac:spMk id="7" creationId="{00000000-0000-0000-0000-000000000000}"/>
          </ac:spMkLst>
        </pc:spChg>
      </pc:sldChg>
      <pc:sldChg chg="del ord">
        <pc:chgData name="Luis Alejandro Baena Marin" userId="6d1063a4-3971-40e6-a3b0-e849d83c7f24" providerId="ADAL" clId="{0836DD66-7749-4572-A27A-D658A1730F2F}" dt="2024-09-07T23:27:22.810" v="10015" actId="47"/>
        <pc:sldMkLst>
          <pc:docMk/>
          <pc:sldMk cId="0" sldId="263"/>
        </pc:sldMkLst>
      </pc:sldChg>
      <pc:sldChg chg="del ord">
        <pc:chgData name="Luis Alejandro Baena Marin" userId="6d1063a4-3971-40e6-a3b0-e849d83c7f24" providerId="ADAL" clId="{0836DD66-7749-4572-A27A-D658A1730F2F}" dt="2024-09-07T23:27:22.810" v="10015" actId="47"/>
        <pc:sldMkLst>
          <pc:docMk/>
          <pc:sldMk cId="0" sldId="264"/>
        </pc:sldMkLst>
      </pc:sldChg>
      <pc:sldChg chg="del ord">
        <pc:chgData name="Luis Alejandro Baena Marin" userId="6d1063a4-3971-40e6-a3b0-e849d83c7f24" providerId="ADAL" clId="{0836DD66-7749-4572-A27A-D658A1730F2F}" dt="2024-09-07T23:27:22.810" v="10015" actId="47"/>
        <pc:sldMkLst>
          <pc:docMk/>
          <pc:sldMk cId="0" sldId="265"/>
        </pc:sldMkLst>
      </pc:sldChg>
      <pc:sldChg chg="del">
        <pc:chgData name="Luis Alejandro Baena Marin" userId="6d1063a4-3971-40e6-a3b0-e849d83c7f24" providerId="ADAL" clId="{0836DD66-7749-4572-A27A-D658A1730F2F}" dt="2024-09-06T22:36:44.515" v="1991" actId="2696"/>
        <pc:sldMkLst>
          <pc:docMk/>
          <pc:sldMk cId="0" sldId="266"/>
        </pc:sldMkLst>
      </pc:sldChg>
      <pc:sldChg chg="del ord">
        <pc:chgData name="Luis Alejandro Baena Marin" userId="6d1063a4-3971-40e6-a3b0-e849d83c7f24" providerId="ADAL" clId="{0836DD66-7749-4572-A27A-D658A1730F2F}" dt="2024-09-07T23:27:22.810" v="10015" actId="47"/>
        <pc:sldMkLst>
          <pc:docMk/>
          <pc:sldMk cId="0" sldId="267"/>
        </pc:sldMkLst>
      </pc:sldChg>
      <pc:sldChg chg="del ord">
        <pc:chgData name="Luis Alejandro Baena Marin" userId="6d1063a4-3971-40e6-a3b0-e849d83c7f24" providerId="ADAL" clId="{0836DD66-7749-4572-A27A-D658A1730F2F}" dt="2024-09-07T23:27:22.810" v="10015" actId="47"/>
        <pc:sldMkLst>
          <pc:docMk/>
          <pc:sldMk cId="0" sldId="268"/>
        </pc:sldMkLst>
      </pc:sldChg>
      <pc:sldChg chg="modSp del mod">
        <pc:chgData name="Luis Alejandro Baena Marin" userId="6d1063a4-3971-40e6-a3b0-e849d83c7f24" providerId="ADAL" clId="{0836DD66-7749-4572-A27A-D658A1730F2F}" dt="2024-09-06T22:36:57.564" v="1994" actId="2696"/>
        <pc:sldMkLst>
          <pc:docMk/>
          <pc:sldMk cId="0" sldId="269"/>
        </pc:sldMkLst>
        <pc:picChg chg="mod">
          <ac:chgData name="Luis Alejandro Baena Marin" userId="6d1063a4-3971-40e6-a3b0-e849d83c7f24" providerId="ADAL" clId="{0836DD66-7749-4572-A27A-D658A1730F2F}" dt="2024-09-06T22:36:55.664" v="1993" actId="1076"/>
          <ac:picMkLst>
            <pc:docMk/>
            <pc:sldMk cId="0" sldId="269"/>
            <ac:picMk id="12" creationId="{00000000-0000-0000-0000-000000000000}"/>
          </ac:picMkLst>
        </pc:picChg>
      </pc:sldChg>
      <pc:sldChg chg="addSp delSp modSp mod">
        <pc:chgData name="Luis Alejandro Baena Marin" userId="6d1063a4-3971-40e6-a3b0-e849d83c7f24" providerId="ADAL" clId="{0836DD66-7749-4572-A27A-D658A1730F2F}" dt="2024-09-08T23:23:31.311" v="11736" actId="20577"/>
        <pc:sldMkLst>
          <pc:docMk/>
          <pc:sldMk cId="0" sldId="270"/>
        </pc:sldMkLst>
        <pc:spChg chg="del mod">
          <ac:chgData name="Luis Alejandro Baena Marin" userId="6d1063a4-3971-40e6-a3b0-e849d83c7f24" providerId="ADAL" clId="{0836DD66-7749-4572-A27A-D658A1730F2F}" dt="2024-09-06T22:38:04.793" v="2053" actId="478"/>
          <ac:spMkLst>
            <pc:docMk/>
            <pc:sldMk cId="0" sldId="270"/>
            <ac:spMk id="2" creationId="{00000000-0000-0000-0000-000000000000}"/>
          </ac:spMkLst>
        </pc:spChg>
        <pc:spChg chg="mod">
          <ac:chgData name="Luis Alejandro Baena Marin" userId="6d1063a4-3971-40e6-a3b0-e849d83c7f24" providerId="ADAL" clId="{0836DD66-7749-4572-A27A-D658A1730F2F}" dt="2024-09-07T21:33:50.478" v="9536" actId="1036"/>
          <ac:spMkLst>
            <pc:docMk/>
            <pc:sldMk cId="0" sldId="270"/>
            <ac:spMk id="5" creationId="{00000000-0000-0000-0000-000000000000}"/>
          </ac:spMkLst>
        </pc:spChg>
        <pc:spChg chg="mod">
          <ac:chgData name="Luis Alejandro Baena Marin" userId="6d1063a4-3971-40e6-a3b0-e849d83c7f24" providerId="ADAL" clId="{0836DD66-7749-4572-A27A-D658A1730F2F}" dt="2024-09-07T23:09:38.149" v="9583" actId="1076"/>
          <ac:spMkLst>
            <pc:docMk/>
            <pc:sldMk cId="0" sldId="270"/>
            <ac:spMk id="13" creationId="{00000000-0000-0000-0000-000000000000}"/>
          </ac:spMkLst>
        </pc:spChg>
        <pc:spChg chg="del">
          <ac:chgData name="Luis Alejandro Baena Marin" userId="6d1063a4-3971-40e6-a3b0-e849d83c7f24" providerId="ADAL" clId="{0836DD66-7749-4572-A27A-D658A1730F2F}" dt="2024-09-06T22:37:18.526" v="1997" actId="478"/>
          <ac:spMkLst>
            <pc:docMk/>
            <pc:sldMk cId="0" sldId="270"/>
            <ac:spMk id="14" creationId="{00000000-0000-0000-0000-000000000000}"/>
          </ac:spMkLst>
        </pc:spChg>
        <pc:spChg chg="add mod">
          <ac:chgData name="Luis Alejandro Baena Marin" userId="6d1063a4-3971-40e6-a3b0-e849d83c7f24" providerId="ADAL" clId="{0836DD66-7749-4572-A27A-D658A1730F2F}" dt="2024-09-08T23:23:31.311" v="11736" actId="20577"/>
          <ac:spMkLst>
            <pc:docMk/>
            <pc:sldMk cId="0" sldId="270"/>
            <ac:spMk id="17" creationId="{9BC6EB51-BE2B-3150-3CB8-C4E50C94154C}"/>
          </ac:spMkLst>
        </pc:spChg>
        <pc:grpChg chg="del">
          <ac:chgData name="Luis Alejandro Baena Marin" userId="6d1063a4-3971-40e6-a3b0-e849d83c7f24" providerId="ADAL" clId="{0836DD66-7749-4572-A27A-D658A1730F2F}" dt="2024-09-06T22:37:43.045" v="2003" actId="478"/>
          <ac:grpSpMkLst>
            <pc:docMk/>
            <pc:sldMk cId="0" sldId="270"/>
            <ac:grpSpMk id="6" creationId="{00000000-0000-0000-0000-000000000000}"/>
          </ac:grpSpMkLst>
        </pc:grpChg>
        <pc:grpChg chg="del">
          <ac:chgData name="Luis Alejandro Baena Marin" userId="6d1063a4-3971-40e6-a3b0-e849d83c7f24" providerId="ADAL" clId="{0836DD66-7749-4572-A27A-D658A1730F2F}" dt="2024-09-07T21:36:34.399" v="9537" actId="478"/>
          <ac:grpSpMkLst>
            <pc:docMk/>
            <pc:sldMk cId="0" sldId="270"/>
            <ac:grpSpMk id="8" creationId="{00000000-0000-0000-0000-000000000000}"/>
          </ac:grpSpMkLst>
        </pc:grpChg>
        <pc:graphicFrameChg chg="add del mod modGraphic">
          <ac:chgData name="Luis Alejandro Baena Marin" userId="6d1063a4-3971-40e6-a3b0-e849d83c7f24" providerId="ADAL" clId="{0836DD66-7749-4572-A27A-D658A1730F2F}" dt="2024-09-06T22:37:33.095" v="2001" actId="478"/>
          <ac:graphicFrameMkLst>
            <pc:docMk/>
            <pc:sldMk cId="0" sldId="270"/>
            <ac:graphicFrameMk id="16" creationId="{BC3E72C1-D1B2-4BA5-9BF3-CC88AD061CFB}"/>
          </ac:graphicFrameMkLst>
        </pc:graphicFrameChg>
      </pc:sldChg>
      <pc:sldChg chg="del ord">
        <pc:chgData name="Luis Alejandro Baena Marin" userId="6d1063a4-3971-40e6-a3b0-e849d83c7f24" providerId="ADAL" clId="{0836DD66-7749-4572-A27A-D658A1730F2F}" dt="2024-09-07T23:27:22.810" v="10015" actId="47"/>
        <pc:sldMkLst>
          <pc:docMk/>
          <pc:sldMk cId="0" sldId="271"/>
        </pc:sldMkLst>
      </pc:sldChg>
      <pc:sldChg chg="modSp mod">
        <pc:chgData name="Luis Alejandro Baena Marin" userId="6d1063a4-3971-40e6-a3b0-e849d83c7f24" providerId="ADAL" clId="{0836DD66-7749-4572-A27A-D658A1730F2F}" dt="2024-09-06T22:38:29.043" v="2081" actId="113"/>
        <pc:sldMkLst>
          <pc:docMk/>
          <pc:sldMk cId="0" sldId="272"/>
        </pc:sldMkLst>
        <pc:spChg chg="mod">
          <ac:chgData name="Luis Alejandro Baena Marin" userId="6d1063a4-3971-40e6-a3b0-e849d83c7f24" providerId="ADAL" clId="{0836DD66-7749-4572-A27A-D658A1730F2F}" dt="2024-09-06T21:10:44.047" v="140" actId="20577"/>
          <ac:spMkLst>
            <pc:docMk/>
            <pc:sldMk cId="0" sldId="272"/>
            <ac:spMk id="2" creationId="{00000000-0000-0000-0000-000000000000}"/>
          </ac:spMkLst>
        </pc:spChg>
        <pc:spChg chg="mod">
          <ac:chgData name="Luis Alejandro Baena Marin" userId="6d1063a4-3971-40e6-a3b0-e849d83c7f24" providerId="ADAL" clId="{0836DD66-7749-4572-A27A-D658A1730F2F}" dt="2024-09-06T22:38:29.043" v="2081" actId="113"/>
          <ac:spMkLst>
            <pc:docMk/>
            <pc:sldMk cId="0" sldId="272"/>
            <ac:spMk id="3" creationId="{00000000-0000-0000-0000-000000000000}"/>
          </ac:spMkLst>
        </pc:spChg>
        <pc:spChg chg="mod">
          <ac:chgData name="Luis Alejandro Baena Marin" userId="6d1063a4-3971-40e6-a3b0-e849d83c7f24" providerId="ADAL" clId="{0836DD66-7749-4572-A27A-D658A1730F2F}" dt="2024-09-06T21:11:13.693" v="230" actId="20577"/>
          <ac:spMkLst>
            <pc:docMk/>
            <pc:sldMk cId="0" sldId="272"/>
            <ac:spMk id="4" creationId="{00000000-0000-0000-0000-000000000000}"/>
          </ac:spMkLst>
        </pc:spChg>
      </pc:sldChg>
      <pc:sldChg chg="addSp delSp modSp add mod">
        <pc:chgData name="Luis Alejandro Baena Marin" userId="6d1063a4-3971-40e6-a3b0-e849d83c7f24" providerId="ADAL" clId="{0836DD66-7749-4572-A27A-D658A1730F2F}" dt="2024-09-07T04:58:28.741" v="4252" actId="20577"/>
        <pc:sldMkLst>
          <pc:docMk/>
          <pc:sldMk cId="1290797408" sldId="273"/>
        </pc:sldMkLst>
        <pc:spChg chg="mod">
          <ac:chgData name="Luis Alejandro Baena Marin" userId="6d1063a4-3971-40e6-a3b0-e849d83c7f24" providerId="ADAL" clId="{0836DD66-7749-4572-A27A-D658A1730F2F}" dt="2024-09-07T04:58:28.741" v="4252" actId="20577"/>
          <ac:spMkLst>
            <pc:docMk/>
            <pc:sldMk cId="1290797408" sldId="273"/>
            <ac:spMk id="2" creationId="{00000000-0000-0000-0000-000000000000}"/>
          </ac:spMkLst>
        </pc:spChg>
        <pc:spChg chg="mod">
          <ac:chgData name="Luis Alejandro Baena Marin" userId="6d1063a4-3971-40e6-a3b0-e849d83c7f24" providerId="ADAL" clId="{0836DD66-7749-4572-A27A-D658A1730F2F}" dt="2024-09-07T04:57:27.178" v="4243" actId="1076"/>
          <ac:spMkLst>
            <pc:docMk/>
            <pc:sldMk cId="1290797408" sldId="273"/>
            <ac:spMk id="6" creationId="{00000000-0000-0000-0000-000000000000}"/>
          </ac:spMkLst>
        </pc:spChg>
        <pc:picChg chg="add del mod">
          <ac:chgData name="Luis Alejandro Baena Marin" userId="6d1063a4-3971-40e6-a3b0-e849d83c7f24" providerId="ADAL" clId="{0836DD66-7749-4572-A27A-D658A1730F2F}" dt="2024-09-06T21:09:53.064" v="125" actId="21"/>
          <ac:picMkLst>
            <pc:docMk/>
            <pc:sldMk cId="1290797408" sldId="273"/>
            <ac:picMk id="1026" creationId="{E6CD6027-4D2B-C56F-6A9C-153767B667D8}"/>
          </ac:picMkLst>
        </pc:picChg>
      </pc:sldChg>
      <pc:sldChg chg="modSp add mod">
        <pc:chgData name="Luis Alejandro Baena Marin" userId="6d1063a4-3971-40e6-a3b0-e849d83c7f24" providerId="ADAL" clId="{0836DD66-7749-4572-A27A-D658A1730F2F}" dt="2024-09-07T05:08:13.850" v="4320" actId="1076"/>
        <pc:sldMkLst>
          <pc:docMk/>
          <pc:sldMk cId="1097341725" sldId="274"/>
        </pc:sldMkLst>
        <pc:spChg chg="mod">
          <ac:chgData name="Luis Alejandro Baena Marin" userId="6d1063a4-3971-40e6-a3b0-e849d83c7f24" providerId="ADAL" clId="{0836DD66-7749-4572-A27A-D658A1730F2F}" dt="2024-09-06T21:46:22.994" v="615" actId="20577"/>
          <ac:spMkLst>
            <pc:docMk/>
            <pc:sldMk cId="1097341725" sldId="274"/>
            <ac:spMk id="2" creationId="{00000000-0000-0000-0000-000000000000}"/>
          </ac:spMkLst>
        </pc:spChg>
        <pc:spChg chg="mod">
          <ac:chgData name="Luis Alejandro Baena Marin" userId="6d1063a4-3971-40e6-a3b0-e849d83c7f24" providerId="ADAL" clId="{0836DD66-7749-4572-A27A-D658A1730F2F}" dt="2024-09-07T05:08:13.850" v="4320" actId="1076"/>
          <ac:spMkLst>
            <pc:docMk/>
            <pc:sldMk cId="1097341725" sldId="274"/>
            <ac:spMk id="6" creationId="{00000000-0000-0000-0000-000000000000}"/>
          </ac:spMkLst>
        </pc:spChg>
        <pc:spChg chg="mod">
          <ac:chgData name="Luis Alejandro Baena Marin" userId="6d1063a4-3971-40e6-a3b0-e849d83c7f24" providerId="ADAL" clId="{0836DD66-7749-4572-A27A-D658A1730F2F}" dt="2024-09-06T21:38:14.227" v="235" actId="1076"/>
          <ac:spMkLst>
            <pc:docMk/>
            <pc:sldMk cId="1097341725" sldId="274"/>
            <ac:spMk id="7" creationId="{00000000-0000-0000-0000-000000000000}"/>
          </ac:spMkLst>
        </pc:spChg>
      </pc:sldChg>
      <pc:sldChg chg="addSp delSp modSp add mod">
        <pc:chgData name="Luis Alejandro Baena Marin" userId="6d1063a4-3971-40e6-a3b0-e849d83c7f24" providerId="ADAL" clId="{0836DD66-7749-4572-A27A-D658A1730F2F}" dt="2024-09-07T05:00:50.260" v="4298" actId="1076"/>
        <pc:sldMkLst>
          <pc:docMk/>
          <pc:sldMk cId="2439526660" sldId="275"/>
        </pc:sldMkLst>
        <pc:spChg chg="add del mod">
          <ac:chgData name="Luis Alejandro Baena Marin" userId="6d1063a4-3971-40e6-a3b0-e849d83c7f24" providerId="ADAL" clId="{0836DD66-7749-4572-A27A-D658A1730F2F}" dt="2024-09-06T21:39:41.412" v="288" actId="478"/>
          <ac:spMkLst>
            <pc:docMk/>
            <pc:sldMk cId="2439526660" sldId="275"/>
            <ac:spMk id="2" creationId="{00000000-0000-0000-0000-000000000000}"/>
          </ac:spMkLst>
        </pc:spChg>
        <pc:spChg chg="del">
          <ac:chgData name="Luis Alejandro Baena Marin" userId="6d1063a4-3971-40e6-a3b0-e849d83c7f24" providerId="ADAL" clId="{0836DD66-7749-4572-A27A-D658A1730F2F}" dt="2024-09-06T21:39:10.391" v="255" actId="478"/>
          <ac:spMkLst>
            <pc:docMk/>
            <pc:sldMk cId="2439526660" sldId="275"/>
            <ac:spMk id="6" creationId="{00000000-0000-0000-0000-000000000000}"/>
          </ac:spMkLst>
        </pc:spChg>
        <pc:spChg chg="add mod">
          <ac:chgData name="Luis Alejandro Baena Marin" userId="6d1063a4-3971-40e6-a3b0-e849d83c7f24" providerId="ADAL" clId="{0836DD66-7749-4572-A27A-D658A1730F2F}" dt="2024-09-07T04:59:06.827" v="4283" actId="1076"/>
          <ac:spMkLst>
            <pc:docMk/>
            <pc:sldMk cId="2439526660" sldId="275"/>
            <ac:spMk id="8" creationId="{55484965-3F9E-7E98-CBDB-F4ADC14DC383}"/>
          </ac:spMkLst>
        </pc:spChg>
        <pc:spChg chg="add mod">
          <ac:chgData name="Luis Alejandro Baena Marin" userId="6d1063a4-3971-40e6-a3b0-e849d83c7f24" providerId="ADAL" clId="{0836DD66-7749-4572-A27A-D658A1730F2F}" dt="2024-09-07T05:00:50.260" v="4298" actId="1076"/>
          <ac:spMkLst>
            <pc:docMk/>
            <pc:sldMk cId="2439526660" sldId="275"/>
            <ac:spMk id="9" creationId="{584C0857-145A-2598-7A93-69AF6C122E99}"/>
          </ac:spMkLst>
        </pc:spChg>
        <pc:picChg chg="add del mod">
          <ac:chgData name="Luis Alejandro Baena Marin" userId="6d1063a4-3971-40e6-a3b0-e849d83c7f24" providerId="ADAL" clId="{0836DD66-7749-4572-A27A-D658A1730F2F}" dt="2024-09-06T21:44:03.038" v="572" actId="478"/>
          <ac:picMkLst>
            <pc:docMk/>
            <pc:sldMk cId="2439526660" sldId="275"/>
            <ac:picMk id="2050" creationId="{F2E4D62A-C525-8F06-C301-F9CE3E172438}"/>
          </ac:picMkLst>
        </pc:picChg>
        <pc:picChg chg="add mod">
          <ac:chgData name="Luis Alejandro Baena Marin" userId="6d1063a4-3971-40e6-a3b0-e849d83c7f24" providerId="ADAL" clId="{0836DD66-7749-4572-A27A-D658A1730F2F}" dt="2024-09-06T21:46:01.092" v="608" actId="1076"/>
          <ac:picMkLst>
            <pc:docMk/>
            <pc:sldMk cId="2439526660" sldId="275"/>
            <ac:picMk id="2052" creationId="{2C523C7A-D8D1-11A6-12E8-753EA970226C}"/>
          </ac:picMkLst>
        </pc:picChg>
      </pc:sldChg>
      <pc:sldChg chg="addSp delSp modSp add mod">
        <pc:chgData name="Luis Alejandro Baena Marin" userId="6d1063a4-3971-40e6-a3b0-e849d83c7f24" providerId="ADAL" clId="{0836DD66-7749-4572-A27A-D658A1730F2F}" dt="2024-09-07T23:26:09.180" v="10012" actId="20577"/>
        <pc:sldMkLst>
          <pc:docMk/>
          <pc:sldMk cId="2356573388" sldId="276"/>
        </pc:sldMkLst>
        <pc:spChg chg="del">
          <ac:chgData name="Luis Alejandro Baena Marin" userId="6d1063a4-3971-40e6-a3b0-e849d83c7f24" providerId="ADAL" clId="{0836DD66-7749-4572-A27A-D658A1730F2F}" dt="2024-09-06T21:48:34.107" v="621" actId="478"/>
          <ac:spMkLst>
            <pc:docMk/>
            <pc:sldMk cId="2356573388" sldId="276"/>
            <ac:spMk id="2" creationId="{00000000-0000-0000-0000-000000000000}"/>
          </ac:spMkLst>
        </pc:spChg>
        <pc:spChg chg="del">
          <ac:chgData name="Luis Alejandro Baena Marin" userId="6d1063a4-3971-40e6-a3b0-e849d83c7f24" providerId="ADAL" clId="{0836DD66-7749-4572-A27A-D658A1730F2F}" dt="2024-09-06T21:48:34.107" v="621" actId="478"/>
          <ac:spMkLst>
            <pc:docMk/>
            <pc:sldMk cId="2356573388" sldId="276"/>
            <ac:spMk id="3" creationId="{00000000-0000-0000-0000-000000000000}"/>
          </ac:spMkLst>
        </pc:spChg>
        <pc:spChg chg="del">
          <ac:chgData name="Luis Alejandro Baena Marin" userId="6d1063a4-3971-40e6-a3b0-e849d83c7f24" providerId="ADAL" clId="{0836DD66-7749-4572-A27A-D658A1730F2F}" dt="2024-09-06T21:48:34.107" v="621" actId="478"/>
          <ac:spMkLst>
            <pc:docMk/>
            <pc:sldMk cId="2356573388" sldId="276"/>
            <ac:spMk id="4" creationId="{00000000-0000-0000-0000-000000000000}"/>
          </ac:spMkLst>
        </pc:spChg>
        <pc:spChg chg="mod">
          <ac:chgData name="Luis Alejandro Baena Marin" userId="6d1063a4-3971-40e6-a3b0-e849d83c7f24" providerId="ADAL" clId="{0836DD66-7749-4572-A27A-D658A1730F2F}" dt="2024-09-07T23:25:46.500" v="10002" actId="1076"/>
          <ac:spMkLst>
            <pc:docMk/>
            <pc:sldMk cId="2356573388" sldId="276"/>
            <ac:spMk id="5" creationId="{00000000-0000-0000-0000-000000000000}"/>
          </ac:spMkLst>
        </pc:spChg>
        <pc:spChg chg="del">
          <ac:chgData name="Luis Alejandro Baena Marin" userId="6d1063a4-3971-40e6-a3b0-e849d83c7f24" providerId="ADAL" clId="{0836DD66-7749-4572-A27A-D658A1730F2F}" dt="2024-09-06T21:48:34.107" v="621" actId="478"/>
          <ac:spMkLst>
            <pc:docMk/>
            <pc:sldMk cId="2356573388" sldId="276"/>
            <ac:spMk id="6" creationId="{00000000-0000-0000-0000-000000000000}"/>
          </ac:spMkLst>
        </pc:spChg>
        <pc:spChg chg="mod">
          <ac:chgData name="Luis Alejandro Baena Marin" userId="6d1063a4-3971-40e6-a3b0-e849d83c7f24" providerId="ADAL" clId="{0836DD66-7749-4572-A27A-D658A1730F2F}" dt="2024-09-06T22:38:12.836" v="2069" actId="20577"/>
          <ac:spMkLst>
            <pc:docMk/>
            <pc:sldMk cId="2356573388" sldId="276"/>
            <ac:spMk id="7" creationId="{00000000-0000-0000-0000-000000000000}"/>
          </ac:spMkLst>
        </pc:spChg>
        <pc:spChg chg="del">
          <ac:chgData name="Luis Alejandro Baena Marin" userId="6d1063a4-3971-40e6-a3b0-e849d83c7f24" providerId="ADAL" clId="{0836DD66-7749-4572-A27A-D658A1730F2F}" dt="2024-09-06T21:48:39.503" v="622" actId="478"/>
          <ac:spMkLst>
            <pc:docMk/>
            <pc:sldMk cId="2356573388" sldId="276"/>
            <ac:spMk id="8" creationId="{00000000-0000-0000-0000-000000000000}"/>
          </ac:spMkLst>
        </pc:spChg>
        <pc:spChg chg="mod">
          <ac:chgData name="Luis Alejandro Baena Marin" userId="6d1063a4-3971-40e6-a3b0-e849d83c7f24" providerId="ADAL" clId="{0836DD66-7749-4572-A27A-D658A1730F2F}" dt="2024-09-07T23:25:38.243" v="10000" actId="1076"/>
          <ac:spMkLst>
            <pc:docMk/>
            <pc:sldMk cId="2356573388" sldId="276"/>
            <ac:spMk id="15" creationId="{00000000-0000-0000-0000-000000000000}"/>
          </ac:spMkLst>
        </pc:spChg>
        <pc:spChg chg="mod">
          <ac:chgData name="Luis Alejandro Baena Marin" userId="6d1063a4-3971-40e6-a3b0-e849d83c7f24" providerId="ADAL" clId="{0836DD66-7749-4572-A27A-D658A1730F2F}" dt="2024-09-07T23:25:44.209" v="10001" actId="1076"/>
          <ac:spMkLst>
            <pc:docMk/>
            <pc:sldMk cId="2356573388" sldId="276"/>
            <ac:spMk id="16" creationId="{00000000-0000-0000-0000-000000000000}"/>
          </ac:spMkLst>
        </pc:spChg>
        <pc:spChg chg="add mod">
          <ac:chgData name="Luis Alejandro Baena Marin" userId="6d1063a4-3971-40e6-a3b0-e849d83c7f24" providerId="ADAL" clId="{0836DD66-7749-4572-A27A-D658A1730F2F}" dt="2024-09-07T23:26:09.180" v="10012" actId="20577"/>
          <ac:spMkLst>
            <pc:docMk/>
            <pc:sldMk cId="2356573388" sldId="276"/>
            <ac:spMk id="23" creationId="{3DD600D3-FC9A-02B6-7AAA-2F4B2C1050A7}"/>
          </ac:spMkLst>
        </pc:spChg>
        <pc:grpChg chg="del">
          <ac:chgData name="Luis Alejandro Baena Marin" userId="6d1063a4-3971-40e6-a3b0-e849d83c7f24" providerId="ADAL" clId="{0836DD66-7749-4572-A27A-D658A1730F2F}" dt="2024-09-06T21:48:34.107" v="621" actId="478"/>
          <ac:grpSpMkLst>
            <pc:docMk/>
            <pc:sldMk cId="2356573388" sldId="276"/>
            <ac:grpSpMk id="9" creationId="{00000000-0000-0000-0000-000000000000}"/>
          </ac:grpSpMkLst>
        </pc:grpChg>
        <pc:grpChg chg="del">
          <ac:chgData name="Luis Alejandro Baena Marin" userId="6d1063a4-3971-40e6-a3b0-e849d83c7f24" providerId="ADAL" clId="{0836DD66-7749-4572-A27A-D658A1730F2F}" dt="2024-09-06T21:48:34.107" v="621" actId="478"/>
          <ac:grpSpMkLst>
            <pc:docMk/>
            <pc:sldMk cId="2356573388" sldId="276"/>
            <ac:grpSpMk id="12" creationId="{00000000-0000-0000-0000-000000000000}"/>
          </ac:grpSpMkLst>
        </pc:grpChg>
        <pc:grpChg chg="del">
          <ac:chgData name="Luis Alejandro Baena Marin" userId="6d1063a4-3971-40e6-a3b0-e849d83c7f24" providerId="ADAL" clId="{0836DD66-7749-4572-A27A-D658A1730F2F}" dt="2024-09-07T21:36:36.552" v="9538" actId="478"/>
          <ac:grpSpMkLst>
            <pc:docMk/>
            <pc:sldMk cId="2356573388" sldId="276"/>
            <ac:grpSpMk id="17" creationId="{00000000-0000-0000-0000-000000000000}"/>
          </ac:grpSpMkLst>
        </pc:grpChg>
      </pc:sldChg>
      <pc:sldChg chg="modSp add mod">
        <pc:chgData name="Luis Alejandro Baena Marin" userId="6d1063a4-3971-40e6-a3b0-e849d83c7f24" providerId="ADAL" clId="{0836DD66-7749-4572-A27A-D658A1730F2F}" dt="2024-09-08T23:19:07.136" v="11714" actId="114"/>
        <pc:sldMkLst>
          <pc:docMk/>
          <pc:sldMk cId="3968141494" sldId="277"/>
        </pc:sldMkLst>
        <pc:spChg chg="mod">
          <ac:chgData name="Luis Alejandro Baena Marin" userId="6d1063a4-3971-40e6-a3b0-e849d83c7f24" providerId="ADAL" clId="{0836DD66-7749-4572-A27A-D658A1730F2F}" dt="2024-09-08T23:19:07.136" v="11714" actId="114"/>
          <ac:spMkLst>
            <pc:docMk/>
            <pc:sldMk cId="3968141494" sldId="277"/>
            <ac:spMk id="2" creationId="{00000000-0000-0000-0000-000000000000}"/>
          </ac:spMkLst>
        </pc:spChg>
        <pc:spChg chg="mod">
          <ac:chgData name="Luis Alejandro Baena Marin" userId="6d1063a4-3971-40e6-a3b0-e849d83c7f24" providerId="ADAL" clId="{0836DD66-7749-4572-A27A-D658A1730F2F}" dt="2024-09-06T22:01:30.145" v="857" actId="1076"/>
          <ac:spMkLst>
            <pc:docMk/>
            <pc:sldMk cId="3968141494" sldId="277"/>
            <ac:spMk id="4" creationId="{00000000-0000-0000-0000-000000000000}"/>
          </ac:spMkLst>
        </pc:spChg>
        <pc:spChg chg="mod">
          <ac:chgData name="Luis Alejandro Baena Marin" userId="6d1063a4-3971-40e6-a3b0-e849d83c7f24" providerId="ADAL" clId="{0836DD66-7749-4572-A27A-D658A1730F2F}" dt="2024-09-06T21:56:55.570" v="815" actId="20577"/>
          <ac:spMkLst>
            <pc:docMk/>
            <pc:sldMk cId="3968141494" sldId="277"/>
            <ac:spMk id="6" creationId="{00000000-0000-0000-0000-000000000000}"/>
          </ac:spMkLst>
        </pc:spChg>
      </pc:sldChg>
      <pc:sldChg chg="addSp delSp modSp add mod">
        <pc:chgData name="Luis Alejandro Baena Marin" userId="6d1063a4-3971-40e6-a3b0-e849d83c7f24" providerId="ADAL" clId="{0836DD66-7749-4572-A27A-D658A1730F2F}" dt="2024-09-08T21:57:35.468" v="10040" actId="20577"/>
        <pc:sldMkLst>
          <pc:docMk/>
          <pc:sldMk cId="1363953279" sldId="278"/>
        </pc:sldMkLst>
        <pc:spChg chg="del mod">
          <ac:chgData name="Luis Alejandro Baena Marin" userId="6d1063a4-3971-40e6-a3b0-e849d83c7f24" providerId="ADAL" clId="{0836DD66-7749-4572-A27A-D658A1730F2F}" dt="2024-09-06T22:09:26.835" v="916"/>
          <ac:spMkLst>
            <pc:docMk/>
            <pc:sldMk cId="1363953279" sldId="278"/>
            <ac:spMk id="2" creationId="{00000000-0000-0000-0000-000000000000}"/>
          </ac:spMkLst>
        </pc:spChg>
        <pc:spChg chg="mod">
          <ac:chgData name="Luis Alejandro Baena Marin" userId="6d1063a4-3971-40e6-a3b0-e849d83c7f24" providerId="ADAL" clId="{0836DD66-7749-4572-A27A-D658A1730F2F}" dt="2024-09-06T22:16:40.226" v="1111" actId="20577"/>
          <ac:spMkLst>
            <pc:docMk/>
            <pc:sldMk cId="1363953279" sldId="278"/>
            <ac:spMk id="6" creationId="{00000000-0000-0000-0000-000000000000}"/>
          </ac:spMkLst>
        </pc:spChg>
        <pc:spChg chg="add del mod">
          <ac:chgData name="Luis Alejandro Baena Marin" userId="6d1063a4-3971-40e6-a3b0-e849d83c7f24" providerId="ADAL" clId="{0836DD66-7749-4572-A27A-D658A1730F2F}" dt="2024-09-06T22:18:22.670" v="1169" actId="478"/>
          <ac:spMkLst>
            <pc:docMk/>
            <pc:sldMk cId="1363953279" sldId="278"/>
            <ac:spMk id="9" creationId="{0AA6747A-F219-DC93-BFD7-41093E752E3A}"/>
          </ac:spMkLst>
        </pc:spChg>
        <pc:spChg chg="add mod">
          <ac:chgData name="Luis Alejandro Baena Marin" userId="6d1063a4-3971-40e6-a3b0-e849d83c7f24" providerId="ADAL" clId="{0836DD66-7749-4572-A27A-D658A1730F2F}" dt="2024-09-08T21:57:35.468" v="10040" actId="20577"/>
          <ac:spMkLst>
            <pc:docMk/>
            <pc:sldMk cId="1363953279" sldId="278"/>
            <ac:spMk id="10" creationId="{F789D91F-5964-DCE1-4FE2-CB7A0E733F3A}"/>
          </ac:spMkLst>
        </pc:spChg>
        <pc:spChg chg="add">
          <ac:chgData name="Luis Alejandro Baena Marin" userId="6d1063a4-3971-40e6-a3b0-e849d83c7f24" providerId="ADAL" clId="{0836DD66-7749-4572-A27A-D658A1730F2F}" dt="2024-09-06T22:20:15.581" v="1225"/>
          <ac:spMkLst>
            <pc:docMk/>
            <pc:sldMk cId="1363953279" sldId="278"/>
            <ac:spMk id="11" creationId="{A8DCCE64-C022-ED3E-06F8-3E5C1F7C677E}"/>
          </ac:spMkLst>
        </pc:spChg>
      </pc:sldChg>
      <pc:sldChg chg="modSp add mod ord">
        <pc:chgData name="Luis Alejandro Baena Marin" userId="6d1063a4-3971-40e6-a3b0-e849d83c7f24" providerId="ADAL" clId="{0836DD66-7749-4572-A27A-D658A1730F2F}" dt="2024-09-07T05:37:13.088" v="4490" actId="20577"/>
        <pc:sldMkLst>
          <pc:docMk/>
          <pc:sldMk cId="2606660728" sldId="279"/>
        </pc:sldMkLst>
        <pc:spChg chg="mod">
          <ac:chgData name="Luis Alejandro Baena Marin" userId="6d1063a4-3971-40e6-a3b0-e849d83c7f24" providerId="ADAL" clId="{0836DD66-7749-4572-A27A-D658A1730F2F}" dt="2024-09-07T05:37:13.088" v="4490" actId="20577"/>
          <ac:spMkLst>
            <pc:docMk/>
            <pc:sldMk cId="2606660728" sldId="279"/>
            <ac:spMk id="2" creationId="{00000000-0000-0000-0000-000000000000}"/>
          </ac:spMkLst>
        </pc:spChg>
        <pc:spChg chg="mod">
          <ac:chgData name="Luis Alejandro Baena Marin" userId="6d1063a4-3971-40e6-a3b0-e849d83c7f24" providerId="ADAL" clId="{0836DD66-7749-4572-A27A-D658A1730F2F}" dt="2024-09-06T22:26:38.989" v="1764" actId="790"/>
          <ac:spMkLst>
            <pc:docMk/>
            <pc:sldMk cId="2606660728" sldId="279"/>
            <ac:spMk id="6" creationId="{00000000-0000-0000-0000-000000000000}"/>
          </ac:spMkLst>
        </pc:spChg>
      </pc:sldChg>
      <pc:sldChg chg="addSp delSp modSp add mod">
        <pc:chgData name="Luis Alejandro Baena Marin" userId="6d1063a4-3971-40e6-a3b0-e849d83c7f24" providerId="ADAL" clId="{0836DD66-7749-4572-A27A-D658A1730F2F}" dt="2024-09-06T22:44:27.712" v="2145" actId="1076"/>
        <pc:sldMkLst>
          <pc:docMk/>
          <pc:sldMk cId="33592636" sldId="280"/>
        </pc:sldMkLst>
        <pc:spChg chg="del">
          <ac:chgData name="Luis Alejandro Baena Marin" userId="6d1063a4-3971-40e6-a3b0-e849d83c7f24" providerId="ADAL" clId="{0836DD66-7749-4572-A27A-D658A1730F2F}" dt="2024-09-06T22:27:03.509" v="1767" actId="478"/>
          <ac:spMkLst>
            <pc:docMk/>
            <pc:sldMk cId="33592636" sldId="280"/>
            <ac:spMk id="2" creationId="{00000000-0000-0000-0000-000000000000}"/>
          </ac:spMkLst>
        </pc:spChg>
        <pc:spChg chg="del">
          <ac:chgData name="Luis Alejandro Baena Marin" userId="6d1063a4-3971-40e6-a3b0-e849d83c7f24" providerId="ADAL" clId="{0836DD66-7749-4572-A27A-D658A1730F2F}" dt="2024-09-06T22:27:36.406" v="1775" actId="478"/>
          <ac:spMkLst>
            <pc:docMk/>
            <pc:sldMk cId="33592636" sldId="280"/>
            <ac:spMk id="3" creationId="{00000000-0000-0000-0000-000000000000}"/>
          </ac:spMkLst>
        </pc:spChg>
        <pc:spChg chg="del">
          <ac:chgData name="Luis Alejandro Baena Marin" userId="6d1063a4-3971-40e6-a3b0-e849d83c7f24" providerId="ADAL" clId="{0836DD66-7749-4572-A27A-D658A1730F2F}" dt="2024-09-06T22:27:37.428" v="1776" actId="478"/>
          <ac:spMkLst>
            <pc:docMk/>
            <pc:sldMk cId="33592636" sldId="280"/>
            <ac:spMk id="4" creationId="{00000000-0000-0000-0000-000000000000}"/>
          </ac:spMkLst>
        </pc:spChg>
        <pc:spChg chg="del">
          <ac:chgData name="Luis Alejandro Baena Marin" userId="6d1063a4-3971-40e6-a3b0-e849d83c7f24" providerId="ADAL" clId="{0836DD66-7749-4572-A27A-D658A1730F2F}" dt="2024-09-06T22:27:38.346" v="1777" actId="478"/>
          <ac:spMkLst>
            <pc:docMk/>
            <pc:sldMk cId="33592636" sldId="280"/>
            <ac:spMk id="5" creationId="{00000000-0000-0000-0000-000000000000}"/>
          </ac:spMkLst>
        </pc:spChg>
        <pc:spChg chg="mod">
          <ac:chgData name="Luis Alejandro Baena Marin" userId="6d1063a4-3971-40e6-a3b0-e849d83c7f24" providerId="ADAL" clId="{0836DD66-7749-4572-A27A-D658A1730F2F}" dt="2024-09-06T22:29:23.229" v="1864" actId="1076"/>
          <ac:spMkLst>
            <pc:docMk/>
            <pc:sldMk cId="33592636" sldId="280"/>
            <ac:spMk id="6" creationId="{00000000-0000-0000-0000-000000000000}"/>
          </ac:spMkLst>
        </pc:spChg>
        <pc:spChg chg="del mod">
          <ac:chgData name="Luis Alejandro Baena Marin" userId="6d1063a4-3971-40e6-a3b0-e849d83c7f24" providerId="ADAL" clId="{0836DD66-7749-4572-A27A-D658A1730F2F}" dt="2024-09-06T22:29:08.870" v="1858" actId="478"/>
          <ac:spMkLst>
            <pc:docMk/>
            <pc:sldMk cId="33592636" sldId="280"/>
            <ac:spMk id="7" creationId="{00000000-0000-0000-0000-000000000000}"/>
          </ac:spMkLst>
        </pc:spChg>
        <pc:spChg chg="add del">
          <ac:chgData name="Luis Alejandro Baena Marin" userId="6d1063a4-3971-40e6-a3b0-e849d83c7f24" providerId="ADAL" clId="{0836DD66-7749-4572-A27A-D658A1730F2F}" dt="2024-09-06T22:27:27.636" v="1771" actId="478"/>
          <ac:spMkLst>
            <pc:docMk/>
            <pc:sldMk cId="33592636" sldId="280"/>
            <ac:spMk id="9" creationId="{DCC16B30-BAC0-1F09-9609-04E7AE911D20}"/>
          </ac:spMkLst>
        </pc:spChg>
        <pc:spChg chg="add mod">
          <ac:chgData name="Luis Alejandro Baena Marin" userId="6d1063a4-3971-40e6-a3b0-e849d83c7f24" providerId="ADAL" clId="{0836DD66-7749-4572-A27A-D658A1730F2F}" dt="2024-09-06T22:44:21.780" v="2143" actId="1076"/>
          <ac:spMkLst>
            <pc:docMk/>
            <pc:sldMk cId="33592636" sldId="280"/>
            <ac:spMk id="12" creationId="{5765FE2B-3F2B-DCF7-08EE-DDA9CE5128D1}"/>
          </ac:spMkLst>
        </pc:spChg>
        <pc:picChg chg="add mod">
          <ac:chgData name="Luis Alejandro Baena Marin" userId="6d1063a4-3971-40e6-a3b0-e849d83c7f24" providerId="ADAL" clId="{0836DD66-7749-4572-A27A-D658A1730F2F}" dt="2024-09-06T22:44:27.712" v="2145" actId="1076"/>
          <ac:picMkLst>
            <pc:docMk/>
            <pc:sldMk cId="33592636" sldId="280"/>
            <ac:picMk id="11" creationId="{2810F864-A385-2D31-B726-9F664F71B3E1}"/>
          </ac:picMkLst>
        </pc:picChg>
      </pc:sldChg>
      <pc:sldChg chg="addSp delSp modSp add mod ord">
        <pc:chgData name="Luis Alejandro Baena Marin" userId="6d1063a4-3971-40e6-a3b0-e849d83c7f24" providerId="ADAL" clId="{0836DD66-7749-4572-A27A-D658A1730F2F}" dt="2024-09-07T05:38:35.678" v="4494"/>
        <pc:sldMkLst>
          <pc:docMk/>
          <pc:sldMk cId="1549106043" sldId="281"/>
        </pc:sldMkLst>
        <pc:spChg chg="mod">
          <ac:chgData name="Luis Alejandro Baena Marin" userId="6d1063a4-3971-40e6-a3b0-e849d83c7f24" providerId="ADAL" clId="{0836DD66-7749-4572-A27A-D658A1730F2F}" dt="2024-09-06T23:04:28.880" v="3106" actId="1076"/>
          <ac:spMkLst>
            <pc:docMk/>
            <pc:sldMk cId="1549106043" sldId="281"/>
            <ac:spMk id="2" creationId="{00000000-0000-0000-0000-000000000000}"/>
          </ac:spMkLst>
        </pc:spChg>
        <pc:spChg chg="del">
          <ac:chgData name="Luis Alejandro Baena Marin" userId="6d1063a4-3971-40e6-a3b0-e849d83c7f24" providerId="ADAL" clId="{0836DD66-7749-4572-A27A-D658A1730F2F}" dt="2024-09-06T22:55:21.401" v="2773" actId="478"/>
          <ac:spMkLst>
            <pc:docMk/>
            <pc:sldMk cId="1549106043" sldId="281"/>
            <ac:spMk id="3" creationId="{00000000-0000-0000-0000-000000000000}"/>
          </ac:spMkLst>
        </pc:spChg>
        <pc:spChg chg="del">
          <ac:chgData name="Luis Alejandro Baena Marin" userId="6d1063a4-3971-40e6-a3b0-e849d83c7f24" providerId="ADAL" clId="{0836DD66-7749-4572-A27A-D658A1730F2F}" dt="2024-09-06T22:55:22.956" v="2775" actId="478"/>
          <ac:spMkLst>
            <pc:docMk/>
            <pc:sldMk cId="1549106043" sldId="281"/>
            <ac:spMk id="4" creationId="{00000000-0000-0000-0000-000000000000}"/>
          </ac:spMkLst>
        </pc:spChg>
        <pc:spChg chg="del">
          <ac:chgData name="Luis Alejandro Baena Marin" userId="6d1063a4-3971-40e6-a3b0-e849d83c7f24" providerId="ADAL" clId="{0836DD66-7749-4572-A27A-D658A1730F2F}" dt="2024-09-06T22:55:22.173" v="2774" actId="478"/>
          <ac:spMkLst>
            <pc:docMk/>
            <pc:sldMk cId="1549106043" sldId="281"/>
            <ac:spMk id="5" creationId="{00000000-0000-0000-0000-000000000000}"/>
          </ac:spMkLst>
        </pc:spChg>
        <pc:spChg chg="add mod">
          <ac:chgData name="Luis Alejandro Baena Marin" userId="6d1063a4-3971-40e6-a3b0-e849d83c7f24" providerId="ADAL" clId="{0836DD66-7749-4572-A27A-D658A1730F2F}" dt="2024-09-06T22:55:16.437" v="2772"/>
          <ac:spMkLst>
            <pc:docMk/>
            <pc:sldMk cId="1549106043" sldId="281"/>
            <ac:spMk id="10" creationId="{7F595B28-5349-0CC9-695C-63FB5C9A9A2C}"/>
          </ac:spMkLst>
        </pc:spChg>
        <pc:graphicFrameChg chg="add del mod">
          <ac:chgData name="Luis Alejandro Baena Marin" userId="6d1063a4-3971-40e6-a3b0-e849d83c7f24" providerId="ADAL" clId="{0836DD66-7749-4572-A27A-D658A1730F2F}" dt="2024-09-06T22:49:43.166" v="2496" actId="478"/>
          <ac:graphicFrameMkLst>
            <pc:docMk/>
            <pc:sldMk cId="1549106043" sldId="281"/>
            <ac:graphicFrameMk id="8" creationId="{BD2A1969-BC6C-D00C-6C32-D64AAA98E7D8}"/>
          </ac:graphicFrameMkLst>
        </pc:graphicFrameChg>
        <pc:graphicFrameChg chg="add mod modGraphic">
          <ac:chgData name="Luis Alejandro Baena Marin" userId="6d1063a4-3971-40e6-a3b0-e849d83c7f24" providerId="ADAL" clId="{0836DD66-7749-4572-A27A-D658A1730F2F}" dt="2024-09-07T05:38:35.678" v="4494"/>
          <ac:graphicFrameMkLst>
            <pc:docMk/>
            <pc:sldMk cId="1549106043" sldId="281"/>
            <ac:graphicFrameMk id="9" creationId="{4E5EB8E4-8CA3-9273-888B-6B78014C28C3}"/>
          </ac:graphicFrameMkLst>
        </pc:graphicFrameChg>
        <pc:picChg chg="add mod">
          <ac:chgData name="Luis Alejandro Baena Marin" userId="6d1063a4-3971-40e6-a3b0-e849d83c7f24" providerId="ADAL" clId="{0836DD66-7749-4572-A27A-D658A1730F2F}" dt="2024-09-06T23:03:49.791" v="3104" actId="1076"/>
          <ac:picMkLst>
            <pc:docMk/>
            <pc:sldMk cId="1549106043" sldId="281"/>
            <ac:picMk id="11" creationId="{40C8170E-2FF8-0F48-896F-FD9E42682498}"/>
          </ac:picMkLst>
        </pc:picChg>
        <pc:picChg chg="add mod">
          <ac:chgData name="Luis Alejandro Baena Marin" userId="6d1063a4-3971-40e6-a3b0-e849d83c7f24" providerId="ADAL" clId="{0836DD66-7749-4572-A27A-D658A1730F2F}" dt="2024-09-06T23:03:39.508" v="3101" actId="1076"/>
          <ac:picMkLst>
            <pc:docMk/>
            <pc:sldMk cId="1549106043" sldId="281"/>
            <ac:picMk id="12" creationId="{6D9A63F2-6DC3-8011-DE31-F22D346DD996}"/>
          </ac:picMkLst>
        </pc:picChg>
        <pc:picChg chg="add mod">
          <ac:chgData name="Luis Alejandro Baena Marin" userId="6d1063a4-3971-40e6-a3b0-e849d83c7f24" providerId="ADAL" clId="{0836DD66-7749-4572-A27A-D658A1730F2F}" dt="2024-09-06T23:03:45.844" v="3103" actId="1076"/>
          <ac:picMkLst>
            <pc:docMk/>
            <pc:sldMk cId="1549106043" sldId="281"/>
            <ac:picMk id="13" creationId="{099FCFFC-5CD5-597A-1DE8-F4481CAA8A48}"/>
          </ac:picMkLst>
        </pc:picChg>
        <pc:picChg chg="add mod">
          <ac:chgData name="Luis Alejandro Baena Marin" userId="6d1063a4-3971-40e6-a3b0-e849d83c7f24" providerId="ADAL" clId="{0836DD66-7749-4572-A27A-D658A1730F2F}" dt="2024-09-06T23:03:42.356" v="3102" actId="1076"/>
          <ac:picMkLst>
            <pc:docMk/>
            <pc:sldMk cId="1549106043" sldId="281"/>
            <ac:picMk id="7170" creationId="{485732F5-FFA9-4B23-820C-CB6CACE50787}"/>
          </ac:picMkLst>
        </pc:picChg>
      </pc:sldChg>
      <pc:sldChg chg="addSp modSp add mod">
        <pc:chgData name="Luis Alejandro Baena Marin" userId="6d1063a4-3971-40e6-a3b0-e849d83c7f24" providerId="ADAL" clId="{0836DD66-7749-4572-A27A-D658A1730F2F}" dt="2024-09-08T23:20:53.150" v="11724" actId="20577"/>
        <pc:sldMkLst>
          <pc:docMk/>
          <pc:sldMk cId="1408545891" sldId="282"/>
        </pc:sldMkLst>
        <pc:spChg chg="mod">
          <ac:chgData name="Luis Alejandro Baena Marin" userId="6d1063a4-3971-40e6-a3b0-e849d83c7f24" providerId="ADAL" clId="{0836DD66-7749-4572-A27A-D658A1730F2F}" dt="2024-09-08T23:20:53.150" v="11724" actId="20577"/>
          <ac:spMkLst>
            <pc:docMk/>
            <pc:sldMk cId="1408545891" sldId="282"/>
            <ac:spMk id="2" creationId="{00000000-0000-0000-0000-000000000000}"/>
          </ac:spMkLst>
        </pc:spChg>
        <pc:spChg chg="mod">
          <ac:chgData name="Luis Alejandro Baena Marin" userId="6d1063a4-3971-40e6-a3b0-e849d83c7f24" providerId="ADAL" clId="{0836DD66-7749-4572-A27A-D658A1730F2F}" dt="2024-09-06T22:39:35.253" v="2141" actId="20577"/>
          <ac:spMkLst>
            <pc:docMk/>
            <pc:sldMk cId="1408545891" sldId="282"/>
            <ac:spMk id="6" creationId="{00000000-0000-0000-0000-000000000000}"/>
          </ac:spMkLst>
        </pc:spChg>
        <pc:picChg chg="add mod">
          <ac:chgData name="Luis Alejandro Baena Marin" userId="6d1063a4-3971-40e6-a3b0-e849d83c7f24" providerId="ADAL" clId="{0836DD66-7749-4572-A27A-D658A1730F2F}" dt="2024-09-07T19:39:53.573" v="8594" actId="1076"/>
          <ac:picMkLst>
            <pc:docMk/>
            <pc:sldMk cId="1408545891" sldId="282"/>
            <ac:picMk id="2050" creationId="{D1AEE572-31DD-2473-D59C-EFA9F157A921}"/>
          </ac:picMkLst>
        </pc:picChg>
      </pc:sldChg>
      <pc:sldChg chg="add del setBg">
        <pc:chgData name="Luis Alejandro Baena Marin" userId="6d1063a4-3971-40e6-a3b0-e849d83c7f24" providerId="ADAL" clId="{0836DD66-7749-4572-A27A-D658A1730F2F}" dt="2024-09-06T23:07:20.735" v="3121"/>
        <pc:sldMkLst>
          <pc:docMk/>
          <pc:sldMk cId="180666092" sldId="283"/>
        </pc:sldMkLst>
      </pc:sldChg>
      <pc:sldChg chg="modSp add del mod setBg">
        <pc:chgData name="Luis Alejandro Baena Marin" userId="6d1063a4-3971-40e6-a3b0-e849d83c7f24" providerId="ADAL" clId="{0836DD66-7749-4572-A27A-D658A1730F2F}" dt="2024-09-06T23:07:11.830" v="3119"/>
        <pc:sldMkLst>
          <pc:docMk/>
          <pc:sldMk cId="1878227529" sldId="283"/>
        </pc:sldMkLst>
        <pc:spChg chg="mod">
          <ac:chgData name="Luis Alejandro Baena Marin" userId="6d1063a4-3971-40e6-a3b0-e849d83c7f24" providerId="ADAL" clId="{0836DD66-7749-4572-A27A-D658A1730F2F}" dt="2024-09-06T23:07:11.091" v="3118"/>
          <ac:spMkLst>
            <pc:docMk/>
            <pc:sldMk cId="1878227529" sldId="283"/>
            <ac:spMk id="6" creationId="{00000000-0000-0000-0000-000000000000}"/>
          </ac:spMkLst>
        </pc:spChg>
      </pc:sldChg>
      <pc:sldChg chg="add del setBg">
        <pc:chgData name="Luis Alejandro Baena Marin" userId="6d1063a4-3971-40e6-a3b0-e849d83c7f24" providerId="ADAL" clId="{0836DD66-7749-4572-A27A-D658A1730F2F}" dt="2024-09-06T23:07:26.131" v="3123"/>
        <pc:sldMkLst>
          <pc:docMk/>
          <pc:sldMk cId="2770099334" sldId="283"/>
        </pc:sldMkLst>
      </pc:sldChg>
      <pc:sldChg chg="addSp delSp modSp add mod">
        <pc:chgData name="Luis Alejandro Baena Marin" userId="6d1063a4-3971-40e6-a3b0-e849d83c7f24" providerId="ADAL" clId="{0836DD66-7749-4572-A27A-D658A1730F2F}" dt="2024-09-06T23:14:15.536" v="3137" actId="478"/>
        <pc:sldMkLst>
          <pc:docMk/>
          <pc:sldMk cId="3429024434" sldId="283"/>
        </pc:sldMkLst>
        <pc:spChg chg="mod">
          <ac:chgData name="Luis Alejandro Baena Marin" userId="6d1063a4-3971-40e6-a3b0-e849d83c7f24" providerId="ADAL" clId="{0836DD66-7749-4572-A27A-D658A1730F2F}" dt="2024-09-06T23:11:30.157" v="3130"/>
          <ac:spMkLst>
            <pc:docMk/>
            <pc:sldMk cId="3429024434" sldId="283"/>
            <ac:spMk id="2" creationId="{00000000-0000-0000-0000-000000000000}"/>
          </ac:spMkLst>
        </pc:spChg>
        <pc:spChg chg="mod">
          <ac:chgData name="Luis Alejandro Baena Marin" userId="6d1063a4-3971-40e6-a3b0-e849d83c7f24" providerId="ADAL" clId="{0836DD66-7749-4572-A27A-D658A1730F2F}" dt="2024-09-06T23:14:01.934" v="3133"/>
          <ac:spMkLst>
            <pc:docMk/>
            <pc:sldMk cId="3429024434" sldId="283"/>
            <ac:spMk id="6" creationId="{00000000-0000-0000-0000-000000000000}"/>
          </ac:spMkLst>
        </pc:spChg>
        <pc:picChg chg="add del mod">
          <ac:chgData name="Luis Alejandro Baena Marin" userId="6d1063a4-3971-40e6-a3b0-e849d83c7f24" providerId="ADAL" clId="{0836DD66-7749-4572-A27A-D658A1730F2F}" dt="2024-09-06T23:14:15.536" v="3137" actId="478"/>
          <ac:picMkLst>
            <pc:docMk/>
            <pc:sldMk cId="3429024434" sldId="283"/>
            <ac:picMk id="8194" creationId="{9F24E3A7-E608-272F-DB3C-1CAB6D483414}"/>
          </ac:picMkLst>
        </pc:picChg>
      </pc:sldChg>
      <pc:sldChg chg="modSp add mod replId">
        <pc:chgData name="Luis Alejandro Baena Marin" userId="6d1063a4-3971-40e6-a3b0-e849d83c7f24" providerId="ADAL" clId="{0836DD66-7749-4572-A27A-D658A1730F2F}" dt="2024-09-07T06:20:33.454" v="5690" actId="114"/>
        <pc:sldMkLst>
          <pc:docMk/>
          <pc:sldMk cId="333949336" sldId="284"/>
        </pc:sldMkLst>
        <pc:spChg chg="mod">
          <ac:chgData name="Luis Alejandro Baena Marin" userId="6d1063a4-3971-40e6-a3b0-e849d83c7f24" providerId="ADAL" clId="{0836DD66-7749-4572-A27A-D658A1730F2F}" dt="2024-09-06T23:33:52.466" v="3862" actId="1076"/>
          <ac:spMkLst>
            <pc:docMk/>
            <pc:sldMk cId="333949336" sldId="284"/>
            <ac:spMk id="4" creationId="{00000000-0000-0000-0000-000000000000}"/>
          </ac:spMkLst>
        </pc:spChg>
        <pc:spChg chg="mod">
          <ac:chgData name="Luis Alejandro Baena Marin" userId="6d1063a4-3971-40e6-a3b0-e849d83c7f24" providerId="ADAL" clId="{0836DD66-7749-4572-A27A-D658A1730F2F}" dt="2024-09-06T23:19:02.225" v="3271" actId="20577"/>
          <ac:spMkLst>
            <pc:docMk/>
            <pc:sldMk cId="333949336" sldId="284"/>
            <ac:spMk id="6" creationId="{00000000-0000-0000-0000-000000000000}"/>
          </ac:spMkLst>
        </pc:spChg>
        <pc:spChg chg="mod">
          <ac:chgData name="Luis Alejandro Baena Marin" userId="6d1063a4-3971-40e6-a3b0-e849d83c7f24" providerId="ADAL" clId="{0836DD66-7749-4572-A27A-D658A1730F2F}" dt="2024-09-07T06:20:33.454" v="5690" actId="114"/>
          <ac:spMkLst>
            <pc:docMk/>
            <pc:sldMk cId="333949336" sldId="284"/>
            <ac:spMk id="10" creationId="{F789D91F-5964-DCE1-4FE2-CB7A0E733F3A}"/>
          </ac:spMkLst>
        </pc:spChg>
      </pc:sldChg>
      <pc:sldChg chg="add del setBg">
        <pc:chgData name="Luis Alejandro Baena Marin" userId="6d1063a4-3971-40e6-a3b0-e849d83c7f24" providerId="ADAL" clId="{0836DD66-7749-4572-A27A-D658A1730F2F}" dt="2024-09-06T23:07:20.735" v="3121"/>
        <pc:sldMkLst>
          <pc:docMk/>
          <pc:sldMk cId="2326682574" sldId="284"/>
        </pc:sldMkLst>
      </pc:sldChg>
      <pc:sldChg chg="add del setBg">
        <pc:chgData name="Luis Alejandro Baena Marin" userId="6d1063a4-3971-40e6-a3b0-e849d83c7f24" providerId="ADAL" clId="{0836DD66-7749-4572-A27A-D658A1730F2F}" dt="2024-09-06T23:07:11.830" v="3119"/>
        <pc:sldMkLst>
          <pc:docMk/>
          <pc:sldMk cId="3189640037" sldId="284"/>
        </pc:sldMkLst>
      </pc:sldChg>
      <pc:sldChg chg="add del setBg">
        <pc:chgData name="Luis Alejandro Baena Marin" userId="6d1063a4-3971-40e6-a3b0-e849d83c7f24" providerId="ADAL" clId="{0836DD66-7749-4572-A27A-D658A1730F2F}" dt="2024-09-06T23:07:20.735" v="3121"/>
        <pc:sldMkLst>
          <pc:docMk/>
          <pc:sldMk cId="2385521546" sldId="285"/>
        </pc:sldMkLst>
      </pc:sldChg>
      <pc:sldChg chg="add del setBg">
        <pc:chgData name="Luis Alejandro Baena Marin" userId="6d1063a4-3971-40e6-a3b0-e849d83c7f24" providerId="ADAL" clId="{0836DD66-7749-4572-A27A-D658A1730F2F}" dt="2024-09-06T23:07:11.830" v="3119"/>
        <pc:sldMkLst>
          <pc:docMk/>
          <pc:sldMk cId="3220037504" sldId="285"/>
        </pc:sldMkLst>
      </pc:sldChg>
      <pc:sldChg chg="modSp add mod replId">
        <pc:chgData name="Luis Alejandro Baena Marin" userId="6d1063a4-3971-40e6-a3b0-e849d83c7f24" providerId="ADAL" clId="{0836DD66-7749-4572-A27A-D658A1730F2F}" dt="2024-09-07T18:13:13.440" v="7971" actId="20577"/>
        <pc:sldMkLst>
          <pc:docMk/>
          <pc:sldMk cId="3838748413" sldId="285"/>
        </pc:sldMkLst>
        <pc:spChg chg="mod">
          <ac:chgData name="Luis Alejandro Baena Marin" userId="6d1063a4-3971-40e6-a3b0-e849d83c7f24" providerId="ADAL" clId="{0836DD66-7749-4572-A27A-D658A1730F2F}" dt="2024-09-07T18:13:13.440" v="7971" actId="20577"/>
          <ac:spMkLst>
            <pc:docMk/>
            <pc:sldMk cId="3838748413" sldId="285"/>
            <ac:spMk id="2" creationId="{00000000-0000-0000-0000-000000000000}"/>
          </ac:spMkLst>
        </pc:spChg>
        <pc:spChg chg="mod">
          <ac:chgData name="Luis Alejandro Baena Marin" userId="6d1063a4-3971-40e6-a3b0-e849d83c7f24" providerId="ADAL" clId="{0836DD66-7749-4572-A27A-D658A1730F2F}" dt="2024-09-07T15:45:01.076" v="6304" actId="20577"/>
          <ac:spMkLst>
            <pc:docMk/>
            <pc:sldMk cId="3838748413" sldId="285"/>
            <ac:spMk id="6" creationId="{00000000-0000-0000-0000-000000000000}"/>
          </ac:spMkLst>
        </pc:spChg>
      </pc:sldChg>
      <pc:sldChg chg="addSp delSp modSp add mod replId">
        <pc:chgData name="Luis Alejandro Baena Marin" userId="6d1063a4-3971-40e6-a3b0-e849d83c7f24" providerId="ADAL" clId="{0836DD66-7749-4572-A27A-D658A1730F2F}" dt="2024-09-07T18:57:06.217" v="8180" actId="14100"/>
        <pc:sldMkLst>
          <pc:docMk/>
          <pc:sldMk cId="32838602" sldId="286"/>
        </pc:sldMkLst>
        <pc:spChg chg="mod">
          <ac:chgData name="Luis Alejandro Baena Marin" userId="6d1063a4-3971-40e6-a3b0-e849d83c7f24" providerId="ADAL" clId="{0836DD66-7749-4572-A27A-D658A1730F2F}" dt="2024-09-07T18:49:22.266" v="8129" actId="790"/>
          <ac:spMkLst>
            <pc:docMk/>
            <pc:sldMk cId="32838602" sldId="286"/>
            <ac:spMk id="6" creationId="{00000000-0000-0000-0000-000000000000}"/>
          </ac:spMkLst>
        </pc:spChg>
        <pc:picChg chg="add del mod">
          <ac:chgData name="Luis Alejandro Baena Marin" userId="6d1063a4-3971-40e6-a3b0-e849d83c7f24" providerId="ADAL" clId="{0836DD66-7749-4572-A27A-D658A1730F2F}" dt="2024-09-07T18:57:04.036" v="8179" actId="478"/>
          <ac:picMkLst>
            <pc:docMk/>
            <pc:sldMk cId="32838602" sldId="286"/>
            <ac:picMk id="3" creationId="{C46FAED1-2566-0F70-690F-ACE33DFB0DF8}"/>
          </ac:picMkLst>
        </pc:picChg>
        <pc:picChg chg="add mod">
          <ac:chgData name="Luis Alejandro Baena Marin" userId="6d1063a4-3971-40e6-a3b0-e849d83c7f24" providerId="ADAL" clId="{0836DD66-7749-4572-A27A-D658A1730F2F}" dt="2024-09-07T18:57:06.217" v="8180" actId="14100"/>
          <ac:picMkLst>
            <pc:docMk/>
            <pc:sldMk cId="32838602" sldId="286"/>
            <ac:picMk id="5" creationId="{5EBF0F53-15A9-D524-9B6C-57F7803CA3D6}"/>
          </ac:picMkLst>
        </pc:picChg>
        <pc:picChg chg="del">
          <ac:chgData name="Luis Alejandro Baena Marin" userId="6d1063a4-3971-40e6-a3b0-e849d83c7f24" providerId="ADAL" clId="{0836DD66-7749-4572-A27A-D658A1730F2F}" dt="2024-09-06T23:38:35.288" v="3908" actId="478"/>
          <ac:picMkLst>
            <pc:docMk/>
            <pc:sldMk cId="32838602" sldId="286"/>
            <ac:picMk id="11" creationId="{2810F864-A385-2D31-B726-9F664F71B3E1}"/>
          </ac:picMkLst>
        </pc:picChg>
      </pc:sldChg>
      <pc:sldChg chg="add del setBg">
        <pc:chgData name="Luis Alejandro Baena Marin" userId="6d1063a4-3971-40e6-a3b0-e849d83c7f24" providerId="ADAL" clId="{0836DD66-7749-4572-A27A-D658A1730F2F}" dt="2024-09-06T23:07:20.735" v="3121"/>
        <pc:sldMkLst>
          <pc:docMk/>
          <pc:sldMk cId="2123415818" sldId="286"/>
        </pc:sldMkLst>
      </pc:sldChg>
      <pc:sldChg chg="add del setBg">
        <pc:chgData name="Luis Alejandro Baena Marin" userId="6d1063a4-3971-40e6-a3b0-e849d83c7f24" providerId="ADAL" clId="{0836DD66-7749-4572-A27A-D658A1730F2F}" dt="2024-09-06T23:07:11.830" v="3119"/>
        <pc:sldMkLst>
          <pc:docMk/>
          <pc:sldMk cId="3363069726" sldId="286"/>
        </pc:sldMkLst>
      </pc:sldChg>
      <pc:sldChg chg="add del setBg">
        <pc:chgData name="Luis Alejandro Baena Marin" userId="6d1063a4-3971-40e6-a3b0-e849d83c7f24" providerId="ADAL" clId="{0836DD66-7749-4572-A27A-D658A1730F2F}" dt="2024-09-06T23:07:11.830" v="3119"/>
        <pc:sldMkLst>
          <pc:docMk/>
          <pc:sldMk cId="260093611" sldId="287"/>
        </pc:sldMkLst>
      </pc:sldChg>
      <pc:sldChg chg="addSp delSp modSp add mod replId">
        <pc:chgData name="Luis Alejandro Baena Marin" userId="6d1063a4-3971-40e6-a3b0-e849d83c7f24" providerId="ADAL" clId="{0836DD66-7749-4572-A27A-D658A1730F2F}" dt="2024-09-07T19:06:25.394" v="8339" actId="20577"/>
        <pc:sldMkLst>
          <pc:docMk/>
          <pc:sldMk cId="881448185" sldId="287"/>
        </pc:sldMkLst>
        <pc:spChg chg="mod">
          <ac:chgData name="Luis Alejandro Baena Marin" userId="6d1063a4-3971-40e6-a3b0-e849d83c7f24" providerId="ADAL" clId="{0836DD66-7749-4572-A27A-D658A1730F2F}" dt="2024-09-07T19:06:25.394" v="8339" actId="20577"/>
          <ac:spMkLst>
            <pc:docMk/>
            <pc:sldMk cId="881448185" sldId="287"/>
            <ac:spMk id="2" creationId="{00000000-0000-0000-0000-000000000000}"/>
          </ac:spMkLst>
        </pc:spChg>
        <pc:spChg chg="mod">
          <ac:chgData name="Luis Alejandro Baena Marin" userId="6d1063a4-3971-40e6-a3b0-e849d83c7f24" providerId="ADAL" clId="{0836DD66-7749-4572-A27A-D658A1730F2F}" dt="2024-09-07T18:49:38.652" v="8147" actId="20577"/>
          <ac:spMkLst>
            <pc:docMk/>
            <pc:sldMk cId="881448185" sldId="287"/>
            <ac:spMk id="6" creationId="{00000000-0000-0000-0000-000000000000}"/>
          </ac:spMkLst>
        </pc:spChg>
        <pc:graphicFrameChg chg="mod modGraphic">
          <ac:chgData name="Luis Alejandro Baena Marin" userId="6d1063a4-3971-40e6-a3b0-e849d83c7f24" providerId="ADAL" clId="{0836DD66-7749-4572-A27A-D658A1730F2F}" dt="2024-09-07T19:05:25.566" v="8294" actId="14734"/>
          <ac:graphicFrameMkLst>
            <pc:docMk/>
            <pc:sldMk cId="881448185" sldId="287"/>
            <ac:graphicFrameMk id="9" creationId="{4E5EB8E4-8CA3-9273-888B-6B78014C28C3}"/>
          </ac:graphicFrameMkLst>
        </pc:graphicFrameChg>
        <pc:picChg chg="add mod">
          <ac:chgData name="Luis Alejandro Baena Marin" userId="6d1063a4-3971-40e6-a3b0-e849d83c7f24" providerId="ADAL" clId="{0836DD66-7749-4572-A27A-D658A1730F2F}" dt="2024-09-07T19:05:33.453" v="8296" actId="1076"/>
          <ac:picMkLst>
            <pc:docMk/>
            <pc:sldMk cId="881448185" sldId="287"/>
            <ac:picMk id="3" creationId="{F6A3F059-7EF9-5AAB-6D06-456E0E221F48}"/>
          </ac:picMkLst>
        </pc:picChg>
        <pc:picChg chg="add mod">
          <ac:chgData name="Luis Alejandro Baena Marin" userId="6d1063a4-3971-40e6-a3b0-e849d83c7f24" providerId="ADAL" clId="{0836DD66-7749-4572-A27A-D658A1730F2F}" dt="2024-09-07T19:05:29.005" v="8295" actId="1076"/>
          <ac:picMkLst>
            <pc:docMk/>
            <pc:sldMk cId="881448185" sldId="287"/>
            <ac:picMk id="4" creationId="{9B0C1C41-8A70-2E74-0AC2-00D9953DD00B}"/>
          </ac:picMkLst>
        </pc:picChg>
        <pc:picChg chg="add mod">
          <ac:chgData name="Luis Alejandro Baena Marin" userId="6d1063a4-3971-40e6-a3b0-e849d83c7f24" providerId="ADAL" clId="{0836DD66-7749-4572-A27A-D658A1730F2F}" dt="2024-09-07T19:05:57.243" v="8303" actId="1038"/>
          <ac:picMkLst>
            <pc:docMk/>
            <pc:sldMk cId="881448185" sldId="287"/>
            <ac:picMk id="5" creationId="{EAFEE9CC-1696-DC43-09AE-525C5CD26009}"/>
          </ac:picMkLst>
        </pc:picChg>
        <pc:picChg chg="mod">
          <ac:chgData name="Luis Alejandro Baena Marin" userId="6d1063a4-3971-40e6-a3b0-e849d83c7f24" providerId="ADAL" clId="{0836DD66-7749-4572-A27A-D658A1730F2F}" dt="2024-09-07T19:05:35.334" v="8297" actId="1076"/>
          <ac:picMkLst>
            <pc:docMk/>
            <pc:sldMk cId="881448185" sldId="287"/>
            <ac:picMk id="11" creationId="{40C8170E-2FF8-0F48-896F-FD9E42682498}"/>
          </ac:picMkLst>
        </pc:picChg>
        <pc:picChg chg="del">
          <ac:chgData name="Luis Alejandro Baena Marin" userId="6d1063a4-3971-40e6-a3b0-e849d83c7f24" providerId="ADAL" clId="{0836DD66-7749-4572-A27A-D658A1730F2F}" dt="2024-09-07T18:50:02.418" v="8149" actId="478"/>
          <ac:picMkLst>
            <pc:docMk/>
            <pc:sldMk cId="881448185" sldId="287"/>
            <ac:picMk id="12" creationId="{6D9A63F2-6DC3-8011-DE31-F22D346DD996}"/>
          </ac:picMkLst>
        </pc:picChg>
        <pc:picChg chg="del">
          <ac:chgData name="Luis Alejandro Baena Marin" userId="6d1063a4-3971-40e6-a3b0-e849d83c7f24" providerId="ADAL" clId="{0836DD66-7749-4572-A27A-D658A1730F2F}" dt="2024-09-07T18:50:05.919" v="8151" actId="478"/>
          <ac:picMkLst>
            <pc:docMk/>
            <pc:sldMk cId="881448185" sldId="287"/>
            <ac:picMk id="13" creationId="{099FCFFC-5CD5-597A-1DE8-F4481CAA8A48}"/>
          </ac:picMkLst>
        </pc:picChg>
        <pc:picChg chg="del">
          <ac:chgData name="Luis Alejandro Baena Marin" userId="6d1063a4-3971-40e6-a3b0-e849d83c7f24" providerId="ADAL" clId="{0836DD66-7749-4572-A27A-D658A1730F2F}" dt="2024-09-07T18:50:05.226" v="8150" actId="478"/>
          <ac:picMkLst>
            <pc:docMk/>
            <pc:sldMk cId="881448185" sldId="287"/>
            <ac:picMk id="7170" creationId="{485732F5-FFA9-4B23-820C-CB6CACE50787}"/>
          </ac:picMkLst>
        </pc:picChg>
      </pc:sldChg>
      <pc:sldChg chg="add del setBg">
        <pc:chgData name="Luis Alejandro Baena Marin" userId="6d1063a4-3971-40e6-a3b0-e849d83c7f24" providerId="ADAL" clId="{0836DD66-7749-4572-A27A-D658A1730F2F}" dt="2024-09-06T23:07:20.735" v="3121"/>
        <pc:sldMkLst>
          <pc:docMk/>
          <pc:sldMk cId="1844984375" sldId="287"/>
        </pc:sldMkLst>
      </pc:sldChg>
      <pc:sldChg chg="add del">
        <pc:chgData name="Luis Alejandro Baena Marin" userId="6d1063a4-3971-40e6-a3b0-e849d83c7f24" providerId="ADAL" clId="{0836DD66-7749-4572-A27A-D658A1730F2F}" dt="2024-09-06T23:14:09.741" v="3135" actId="2696"/>
        <pc:sldMkLst>
          <pc:docMk/>
          <pc:sldMk cId="1706528009" sldId="288"/>
        </pc:sldMkLst>
      </pc:sldChg>
      <pc:sldChg chg="add del setBg">
        <pc:chgData name="Luis Alejandro Baena Marin" userId="6d1063a4-3971-40e6-a3b0-e849d83c7f24" providerId="ADAL" clId="{0836DD66-7749-4572-A27A-D658A1730F2F}" dt="2024-09-06T23:07:37.080" v="3126"/>
        <pc:sldMkLst>
          <pc:docMk/>
          <pc:sldMk cId="3692669024" sldId="288"/>
        </pc:sldMkLst>
      </pc:sldChg>
      <pc:sldChg chg="addSp delSp modSp add mod">
        <pc:chgData name="Luis Alejandro Baena Marin" userId="6d1063a4-3971-40e6-a3b0-e849d83c7f24" providerId="ADAL" clId="{0836DD66-7749-4572-A27A-D658A1730F2F}" dt="2024-09-07T05:50:58.736" v="5541" actId="1076"/>
        <pc:sldMkLst>
          <pc:docMk/>
          <pc:sldMk cId="2862571905" sldId="289"/>
        </pc:sldMkLst>
        <pc:spChg chg="del">
          <ac:chgData name="Luis Alejandro Baena Marin" userId="6d1063a4-3971-40e6-a3b0-e849d83c7f24" providerId="ADAL" clId="{0836DD66-7749-4572-A27A-D658A1730F2F}" dt="2024-09-06T23:14:14.191" v="3136" actId="478"/>
          <ac:spMkLst>
            <pc:docMk/>
            <pc:sldMk cId="2862571905" sldId="289"/>
            <ac:spMk id="2" creationId="{00000000-0000-0000-0000-000000000000}"/>
          </ac:spMkLst>
        </pc:spChg>
        <pc:spChg chg="del">
          <ac:chgData name="Luis Alejandro Baena Marin" userId="6d1063a4-3971-40e6-a3b0-e849d83c7f24" providerId="ADAL" clId="{0836DD66-7749-4572-A27A-D658A1730F2F}" dt="2024-09-06T23:14:24.272" v="3141" actId="478"/>
          <ac:spMkLst>
            <pc:docMk/>
            <pc:sldMk cId="2862571905" sldId="289"/>
            <ac:spMk id="4" creationId="{00000000-0000-0000-0000-000000000000}"/>
          </ac:spMkLst>
        </pc:spChg>
        <pc:spChg chg="mod">
          <ac:chgData name="Luis Alejandro Baena Marin" userId="6d1063a4-3971-40e6-a3b0-e849d83c7f24" providerId="ADAL" clId="{0836DD66-7749-4572-A27A-D658A1730F2F}" dt="2024-09-07T05:50:58.736" v="5541" actId="1076"/>
          <ac:spMkLst>
            <pc:docMk/>
            <pc:sldMk cId="2862571905" sldId="289"/>
            <ac:spMk id="6" creationId="{00000000-0000-0000-0000-000000000000}"/>
          </ac:spMkLst>
        </pc:spChg>
        <pc:spChg chg="add mod">
          <ac:chgData name="Luis Alejandro Baena Marin" userId="6d1063a4-3971-40e6-a3b0-e849d83c7f24" providerId="ADAL" clId="{0836DD66-7749-4572-A27A-D658A1730F2F}" dt="2024-09-07T05:49:54.692" v="5519" actId="1076"/>
          <ac:spMkLst>
            <pc:docMk/>
            <pc:sldMk cId="2862571905" sldId="289"/>
            <ac:spMk id="8" creationId="{765BBB77-5E79-3099-A90A-B41E7F39DC34}"/>
          </ac:spMkLst>
        </pc:spChg>
        <pc:spChg chg="add mod">
          <ac:chgData name="Luis Alejandro Baena Marin" userId="6d1063a4-3971-40e6-a3b0-e849d83c7f24" providerId="ADAL" clId="{0836DD66-7749-4572-A27A-D658A1730F2F}" dt="2024-09-07T05:50:44.266" v="5538" actId="20577"/>
          <ac:spMkLst>
            <pc:docMk/>
            <pc:sldMk cId="2862571905" sldId="289"/>
            <ac:spMk id="9" creationId="{BD326CA5-97AD-FDB8-E7E5-8D55106A380C}"/>
          </ac:spMkLst>
        </pc:spChg>
        <pc:picChg chg="mod">
          <ac:chgData name="Luis Alejandro Baena Marin" userId="6d1063a4-3971-40e6-a3b0-e849d83c7f24" providerId="ADAL" clId="{0836DD66-7749-4572-A27A-D658A1730F2F}" dt="2024-09-07T05:49:52.536" v="5518" actId="1076"/>
          <ac:picMkLst>
            <pc:docMk/>
            <pc:sldMk cId="2862571905" sldId="289"/>
            <ac:picMk id="8194" creationId="{9F24E3A7-E608-272F-DB3C-1CAB6D483414}"/>
          </ac:picMkLst>
        </pc:picChg>
      </pc:sldChg>
      <pc:sldChg chg="addSp delSp modSp add mod">
        <pc:chgData name="Luis Alejandro Baena Marin" userId="6d1063a4-3971-40e6-a3b0-e849d83c7f24" providerId="ADAL" clId="{0836DD66-7749-4572-A27A-D658A1730F2F}" dt="2024-09-07T05:55:40.465" v="5578" actId="14100"/>
        <pc:sldMkLst>
          <pc:docMk/>
          <pc:sldMk cId="2605455563" sldId="290"/>
        </pc:sldMkLst>
        <pc:spChg chg="add del">
          <ac:chgData name="Luis Alejandro Baena Marin" userId="6d1063a4-3971-40e6-a3b0-e849d83c7f24" providerId="ADAL" clId="{0836DD66-7749-4572-A27A-D658A1730F2F}" dt="2024-09-06T23:19:45.695" v="3276" actId="22"/>
          <ac:spMkLst>
            <pc:docMk/>
            <pc:sldMk cId="2605455563" sldId="290"/>
            <ac:spMk id="4" creationId="{56F57F69-F487-E9B3-D86B-EBFCF400143C}"/>
          </ac:spMkLst>
        </pc:spChg>
        <pc:spChg chg="del">
          <ac:chgData name="Luis Alejandro Baena Marin" userId="6d1063a4-3971-40e6-a3b0-e849d83c7f24" providerId="ADAL" clId="{0836DD66-7749-4572-A27A-D658A1730F2F}" dt="2024-09-06T23:19:43.432" v="3274" actId="478"/>
          <ac:spMkLst>
            <pc:docMk/>
            <pc:sldMk cId="2605455563" sldId="290"/>
            <ac:spMk id="8" creationId="{765BBB77-5E79-3099-A90A-B41E7F39DC34}"/>
          </ac:spMkLst>
        </pc:spChg>
        <pc:spChg chg="mod">
          <ac:chgData name="Luis Alejandro Baena Marin" userId="6d1063a4-3971-40e6-a3b0-e849d83c7f24" providerId="ADAL" clId="{0836DD66-7749-4572-A27A-D658A1730F2F}" dt="2024-09-07T05:55:40.465" v="5578" actId="14100"/>
          <ac:spMkLst>
            <pc:docMk/>
            <pc:sldMk cId="2605455563" sldId="290"/>
            <ac:spMk id="9" creationId="{BD326CA5-97AD-FDB8-E7E5-8D55106A380C}"/>
          </ac:spMkLst>
        </pc:spChg>
        <pc:picChg chg="del">
          <ac:chgData name="Luis Alejandro Baena Marin" userId="6d1063a4-3971-40e6-a3b0-e849d83c7f24" providerId="ADAL" clId="{0836DD66-7749-4572-A27A-D658A1730F2F}" dt="2024-09-06T23:19:41.610" v="3273" actId="478"/>
          <ac:picMkLst>
            <pc:docMk/>
            <pc:sldMk cId="2605455563" sldId="290"/>
            <ac:picMk id="8194" creationId="{9F24E3A7-E608-272F-DB3C-1CAB6D483414}"/>
          </ac:picMkLst>
        </pc:picChg>
      </pc:sldChg>
      <pc:sldChg chg="modSp add mod">
        <pc:chgData name="Luis Alejandro Baena Marin" userId="6d1063a4-3971-40e6-a3b0-e849d83c7f24" providerId="ADAL" clId="{0836DD66-7749-4572-A27A-D658A1730F2F}" dt="2024-09-08T23:16:39.397" v="11698" actId="20577"/>
        <pc:sldMkLst>
          <pc:docMk/>
          <pc:sldMk cId="765525318" sldId="291"/>
        </pc:sldMkLst>
        <pc:spChg chg="mod">
          <ac:chgData name="Luis Alejandro Baena Marin" userId="6d1063a4-3971-40e6-a3b0-e849d83c7f24" providerId="ADAL" clId="{0836DD66-7749-4572-A27A-D658A1730F2F}" dt="2024-09-08T23:16:39.397" v="11698" actId="20577"/>
          <ac:spMkLst>
            <pc:docMk/>
            <pc:sldMk cId="765525318" sldId="291"/>
            <ac:spMk id="10" creationId="{F789D91F-5964-DCE1-4FE2-CB7A0E733F3A}"/>
          </ac:spMkLst>
        </pc:spChg>
      </pc:sldChg>
      <pc:sldChg chg="addSp delSp modSp add mod">
        <pc:chgData name="Luis Alejandro Baena Marin" userId="6d1063a4-3971-40e6-a3b0-e849d83c7f24" providerId="ADAL" clId="{0836DD66-7749-4572-A27A-D658A1730F2F}" dt="2024-09-07T16:02:41.361" v="6683" actId="20577"/>
        <pc:sldMkLst>
          <pc:docMk/>
          <pc:sldMk cId="2251519325" sldId="292"/>
        </pc:sldMkLst>
        <pc:spChg chg="mod">
          <ac:chgData name="Luis Alejandro Baena Marin" userId="6d1063a4-3971-40e6-a3b0-e849d83c7f24" providerId="ADAL" clId="{0836DD66-7749-4572-A27A-D658A1730F2F}" dt="2024-09-07T16:01:01.372" v="6617" actId="1076"/>
          <ac:spMkLst>
            <pc:docMk/>
            <pc:sldMk cId="2251519325" sldId="292"/>
            <ac:spMk id="3" creationId="{00000000-0000-0000-0000-000000000000}"/>
          </ac:spMkLst>
        </pc:spChg>
        <pc:spChg chg="mod">
          <ac:chgData name="Luis Alejandro Baena Marin" userId="6d1063a4-3971-40e6-a3b0-e849d83c7f24" providerId="ADAL" clId="{0836DD66-7749-4572-A27A-D658A1730F2F}" dt="2024-09-07T16:01:04.794" v="6619" actId="1076"/>
          <ac:spMkLst>
            <pc:docMk/>
            <pc:sldMk cId="2251519325" sldId="292"/>
            <ac:spMk id="4" creationId="{00000000-0000-0000-0000-000000000000}"/>
          </ac:spMkLst>
        </pc:spChg>
        <pc:spChg chg="mod">
          <ac:chgData name="Luis Alejandro Baena Marin" userId="6d1063a4-3971-40e6-a3b0-e849d83c7f24" providerId="ADAL" clId="{0836DD66-7749-4572-A27A-D658A1730F2F}" dt="2024-09-07T16:01:07.342" v="6620" actId="1076"/>
          <ac:spMkLst>
            <pc:docMk/>
            <pc:sldMk cId="2251519325" sldId="292"/>
            <ac:spMk id="5" creationId="{00000000-0000-0000-0000-000000000000}"/>
          </ac:spMkLst>
        </pc:spChg>
        <pc:spChg chg="mod">
          <ac:chgData name="Luis Alejandro Baena Marin" userId="6d1063a4-3971-40e6-a3b0-e849d83c7f24" providerId="ADAL" clId="{0836DD66-7749-4572-A27A-D658A1730F2F}" dt="2024-09-07T16:02:41.361" v="6683" actId="20577"/>
          <ac:spMkLst>
            <pc:docMk/>
            <pc:sldMk cId="2251519325" sldId="292"/>
            <ac:spMk id="10" creationId="{F789D91F-5964-DCE1-4FE2-CB7A0E733F3A}"/>
          </ac:spMkLst>
        </pc:spChg>
        <pc:picChg chg="add del">
          <ac:chgData name="Luis Alejandro Baena Marin" userId="6d1063a4-3971-40e6-a3b0-e849d83c7f24" providerId="ADAL" clId="{0836DD66-7749-4572-A27A-D658A1730F2F}" dt="2024-09-07T00:17:50.318" v="4152" actId="478"/>
          <ac:picMkLst>
            <pc:docMk/>
            <pc:sldMk cId="2251519325" sldId="292"/>
            <ac:picMk id="8" creationId="{8DFFC912-EE80-6FA1-9AB8-EF95FFE8EC26}"/>
          </ac:picMkLst>
        </pc:picChg>
        <pc:picChg chg="add del">
          <ac:chgData name="Luis Alejandro Baena Marin" userId="6d1063a4-3971-40e6-a3b0-e849d83c7f24" providerId="ADAL" clId="{0836DD66-7749-4572-A27A-D658A1730F2F}" dt="2024-09-07T00:17:49.550" v="4151" actId="478"/>
          <ac:picMkLst>
            <pc:docMk/>
            <pc:sldMk cId="2251519325" sldId="292"/>
            <ac:picMk id="11" creationId="{1186E4EF-A3F5-E077-DF5F-90779C1CA16E}"/>
          </ac:picMkLst>
        </pc:picChg>
        <pc:picChg chg="add mod">
          <ac:chgData name="Luis Alejandro Baena Marin" userId="6d1063a4-3971-40e6-a3b0-e849d83c7f24" providerId="ADAL" clId="{0836DD66-7749-4572-A27A-D658A1730F2F}" dt="2024-09-07T16:00:37.581" v="6614" actId="1035"/>
          <ac:picMkLst>
            <pc:docMk/>
            <pc:sldMk cId="2251519325" sldId="292"/>
            <ac:picMk id="13" creationId="{2AAAAE15-1FC1-E2AA-E5E8-B7BE0E529FC7}"/>
          </ac:picMkLst>
        </pc:picChg>
      </pc:sldChg>
      <pc:sldChg chg="addSp delSp modSp add del mod">
        <pc:chgData name="Luis Alejandro Baena Marin" userId="6d1063a4-3971-40e6-a3b0-e849d83c7f24" providerId="ADAL" clId="{0836DD66-7749-4572-A27A-D658A1730F2F}" dt="2024-09-08T23:18:40.172" v="11702" actId="114"/>
        <pc:sldMkLst>
          <pc:docMk/>
          <pc:sldMk cId="3037327541" sldId="293"/>
        </pc:sldMkLst>
        <pc:spChg chg="add del mod">
          <ac:chgData name="Luis Alejandro Baena Marin" userId="6d1063a4-3971-40e6-a3b0-e849d83c7f24" providerId="ADAL" clId="{0836DD66-7749-4572-A27A-D658A1730F2F}" dt="2024-09-08T23:18:40.172" v="11702" actId="114"/>
          <ac:spMkLst>
            <pc:docMk/>
            <pc:sldMk cId="3037327541" sldId="293"/>
            <ac:spMk id="2" creationId="{00000000-0000-0000-0000-000000000000}"/>
          </ac:spMkLst>
        </pc:spChg>
        <pc:spChg chg="del">
          <ac:chgData name="Luis Alejandro Baena Marin" userId="6d1063a4-3971-40e6-a3b0-e849d83c7f24" providerId="ADAL" clId="{0836DD66-7749-4572-A27A-D658A1730F2F}" dt="2024-09-07T05:12:09.533" v="4352" actId="478"/>
          <ac:spMkLst>
            <pc:docMk/>
            <pc:sldMk cId="3037327541" sldId="293"/>
            <ac:spMk id="3" creationId="{00000000-0000-0000-0000-000000000000}"/>
          </ac:spMkLst>
        </pc:spChg>
        <pc:spChg chg="del mod">
          <ac:chgData name="Luis Alejandro Baena Marin" userId="6d1063a4-3971-40e6-a3b0-e849d83c7f24" providerId="ADAL" clId="{0836DD66-7749-4572-A27A-D658A1730F2F}" dt="2024-09-07T05:12:03.753" v="4349" actId="478"/>
          <ac:spMkLst>
            <pc:docMk/>
            <pc:sldMk cId="3037327541" sldId="293"/>
            <ac:spMk id="6" creationId="{00000000-0000-0000-0000-000000000000}"/>
          </ac:spMkLst>
        </pc:spChg>
        <pc:spChg chg="del">
          <ac:chgData name="Luis Alejandro Baena Marin" userId="6d1063a4-3971-40e6-a3b0-e849d83c7f24" providerId="ADAL" clId="{0836DD66-7749-4572-A27A-D658A1730F2F}" dt="2024-09-07T05:12:04.468" v="4350" actId="478"/>
          <ac:spMkLst>
            <pc:docMk/>
            <pc:sldMk cId="3037327541" sldId="293"/>
            <ac:spMk id="7" creationId="{00000000-0000-0000-0000-000000000000}"/>
          </ac:spMkLst>
        </pc:spChg>
        <pc:spChg chg="add mod">
          <ac:chgData name="Luis Alejandro Baena Marin" userId="6d1063a4-3971-40e6-a3b0-e849d83c7f24" providerId="ADAL" clId="{0836DD66-7749-4572-A27A-D658A1730F2F}" dt="2024-09-07T05:16:36.890" v="4374" actId="571"/>
          <ac:spMkLst>
            <pc:docMk/>
            <pc:sldMk cId="3037327541" sldId="293"/>
            <ac:spMk id="8" creationId="{5C195E4B-6837-1298-3100-B6C84186671D}"/>
          </ac:spMkLst>
        </pc:spChg>
        <pc:spChg chg="add mod">
          <ac:chgData name="Luis Alejandro Baena Marin" userId="6d1063a4-3971-40e6-a3b0-e849d83c7f24" providerId="ADAL" clId="{0836DD66-7749-4572-A27A-D658A1730F2F}" dt="2024-09-08T23:13:31.968" v="11616" actId="1076"/>
          <ac:spMkLst>
            <pc:docMk/>
            <pc:sldMk cId="3037327541" sldId="293"/>
            <ac:spMk id="9" creationId="{3720DFF2-896A-D7AA-064C-BE835CA5748F}"/>
          </ac:spMkLst>
        </pc:spChg>
      </pc:sldChg>
      <pc:sldChg chg="modSp add del mod">
        <pc:chgData name="Luis Alejandro Baena Marin" userId="6d1063a4-3971-40e6-a3b0-e849d83c7f24" providerId="ADAL" clId="{0836DD66-7749-4572-A27A-D658A1730F2F}" dt="2024-09-07T05:15:33.887" v="4367" actId="2696"/>
        <pc:sldMkLst>
          <pc:docMk/>
          <pc:sldMk cId="1999280935" sldId="294"/>
        </pc:sldMkLst>
        <pc:spChg chg="mod">
          <ac:chgData name="Luis Alejandro Baena Marin" userId="6d1063a4-3971-40e6-a3b0-e849d83c7f24" providerId="ADAL" clId="{0836DD66-7749-4572-A27A-D658A1730F2F}" dt="2024-09-07T05:11:02.815" v="4347" actId="20577"/>
          <ac:spMkLst>
            <pc:docMk/>
            <pc:sldMk cId="1999280935" sldId="294"/>
            <ac:spMk id="2" creationId="{00000000-0000-0000-0000-000000000000}"/>
          </ac:spMkLst>
        </pc:spChg>
      </pc:sldChg>
      <pc:sldChg chg="addSp delSp modSp add del mod">
        <pc:chgData name="Luis Alejandro Baena Marin" userId="6d1063a4-3971-40e6-a3b0-e849d83c7f24" providerId="ADAL" clId="{0836DD66-7749-4572-A27A-D658A1730F2F}" dt="2024-09-08T21:56:58.241" v="10024" actId="2696"/>
        <pc:sldMkLst>
          <pc:docMk/>
          <pc:sldMk cId="3992157243" sldId="294"/>
        </pc:sldMkLst>
        <pc:spChg chg="add del mod">
          <ac:chgData name="Luis Alejandro Baena Marin" userId="6d1063a4-3971-40e6-a3b0-e849d83c7f24" providerId="ADAL" clId="{0836DD66-7749-4572-A27A-D658A1730F2F}" dt="2024-09-07T05:33:25.630" v="4468"/>
          <ac:spMkLst>
            <pc:docMk/>
            <pc:sldMk cId="3992157243" sldId="294"/>
            <ac:spMk id="2" creationId="{00000000-0000-0000-0000-000000000000}"/>
          </ac:spMkLst>
        </pc:spChg>
        <pc:spChg chg="add del">
          <ac:chgData name="Luis Alejandro Baena Marin" userId="6d1063a4-3971-40e6-a3b0-e849d83c7f24" providerId="ADAL" clId="{0836DD66-7749-4572-A27A-D658A1730F2F}" dt="2024-09-07T05:33:02.629" v="4465" actId="22"/>
          <ac:spMkLst>
            <pc:docMk/>
            <pc:sldMk cId="3992157243" sldId="294"/>
            <ac:spMk id="9" creationId="{7605F799-F129-2303-1C7A-BF770D10B053}"/>
          </ac:spMkLst>
        </pc:spChg>
      </pc:sldChg>
      <pc:sldChg chg="delSp modSp add mod">
        <pc:chgData name="Luis Alejandro Baena Marin" userId="6d1063a4-3971-40e6-a3b0-e849d83c7f24" providerId="ADAL" clId="{0836DD66-7749-4572-A27A-D658A1730F2F}" dt="2024-09-07T05:44:12.262" v="5269" actId="1076"/>
        <pc:sldMkLst>
          <pc:docMk/>
          <pc:sldMk cId="232809005" sldId="295"/>
        </pc:sldMkLst>
        <pc:spChg chg="mod">
          <ac:chgData name="Luis Alejandro Baena Marin" userId="6d1063a4-3971-40e6-a3b0-e849d83c7f24" providerId="ADAL" clId="{0836DD66-7749-4572-A27A-D658A1730F2F}" dt="2024-09-07T05:44:12.262" v="5269" actId="1076"/>
          <ac:spMkLst>
            <pc:docMk/>
            <pc:sldMk cId="232809005" sldId="295"/>
            <ac:spMk id="2" creationId="{00000000-0000-0000-0000-000000000000}"/>
          </ac:spMkLst>
        </pc:spChg>
        <pc:spChg chg="del">
          <ac:chgData name="Luis Alejandro Baena Marin" userId="6d1063a4-3971-40e6-a3b0-e849d83c7f24" providerId="ADAL" clId="{0836DD66-7749-4572-A27A-D658A1730F2F}" dt="2024-09-07T05:38:14.298" v="4493" actId="478"/>
          <ac:spMkLst>
            <pc:docMk/>
            <pc:sldMk cId="232809005" sldId="295"/>
            <ac:spMk id="10" creationId="{7F595B28-5349-0CC9-695C-63FB5C9A9A2C}"/>
          </ac:spMkLst>
        </pc:spChg>
        <pc:graphicFrameChg chg="del">
          <ac:chgData name="Luis Alejandro Baena Marin" userId="6d1063a4-3971-40e6-a3b0-e849d83c7f24" providerId="ADAL" clId="{0836DD66-7749-4572-A27A-D658A1730F2F}" dt="2024-09-07T05:38:12.673" v="4492" actId="478"/>
          <ac:graphicFrameMkLst>
            <pc:docMk/>
            <pc:sldMk cId="232809005" sldId="295"/>
            <ac:graphicFrameMk id="9" creationId="{4E5EB8E4-8CA3-9273-888B-6B78014C28C3}"/>
          </ac:graphicFrameMkLst>
        </pc:graphicFrameChg>
        <pc:picChg chg="del">
          <ac:chgData name="Luis Alejandro Baena Marin" userId="6d1063a4-3971-40e6-a3b0-e849d83c7f24" providerId="ADAL" clId="{0836DD66-7749-4572-A27A-D658A1730F2F}" dt="2024-09-07T05:38:12.673" v="4492" actId="478"/>
          <ac:picMkLst>
            <pc:docMk/>
            <pc:sldMk cId="232809005" sldId="295"/>
            <ac:picMk id="11" creationId="{40C8170E-2FF8-0F48-896F-FD9E42682498}"/>
          </ac:picMkLst>
        </pc:picChg>
        <pc:picChg chg="del">
          <ac:chgData name="Luis Alejandro Baena Marin" userId="6d1063a4-3971-40e6-a3b0-e849d83c7f24" providerId="ADAL" clId="{0836DD66-7749-4572-A27A-D658A1730F2F}" dt="2024-09-07T05:38:12.673" v="4492" actId="478"/>
          <ac:picMkLst>
            <pc:docMk/>
            <pc:sldMk cId="232809005" sldId="295"/>
            <ac:picMk id="12" creationId="{6D9A63F2-6DC3-8011-DE31-F22D346DD996}"/>
          </ac:picMkLst>
        </pc:picChg>
        <pc:picChg chg="del">
          <ac:chgData name="Luis Alejandro Baena Marin" userId="6d1063a4-3971-40e6-a3b0-e849d83c7f24" providerId="ADAL" clId="{0836DD66-7749-4572-A27A-D658A1730F2F}" dt="2024-09-07T05:38:12.673" v="4492" actId="478"/>
          <ac:picMkLst>
            <pc:docMk/>
            <pc:sldMk cId="232809005" sldId="295"/>
            <ac:picMk id="13" creationId="{099FCFFC-5CD5-597A-1DE8-F4481CAA8A48}"/>
          </ac:picMkLst>
        </pc:picChg>
        <pc:picChg chg="del">
          <ac:chgData name="Luis Alejandro Baena Marin" userId="6d1063a4-3971-40e6-a3b0-e849d83c7f24" providerId="ADAL" clId="{0836DD66-7749-4572-A27A-D658A1730F2F}" dt="2024-09-07T05:38:12.673" v="4492" actId="478"/>
          <ac:picMkLst>
            <pc:docMk/>
            <pc:sldMk cId="232809005" sldId="295"/>
            <ac:picMk id="7170" creationId="{485732F5-FFA9-4B23-820C-CB6CACE50787}"/>
          </ac:picMkLst>
        </pc:picChg>
      </pc:sldChg>
      <pc:sldChg chg="modSp add mod">
        <pc:chgData name="Luis Alejandro Baena Marin" userId="6d1063a4-3971-40e6-a3b0-e849d83c7f24" providerId="ADAL" clId="{0836DD66-7749-4572-A27A-D658A1730F2F}" dt="2024-09-07T05:50:52.676" v="5539" actId="1076"/>
        <pc:sldMkLst>
          <pc:docMk/>
          <pc:sldMk cId="2970516055" sldId="296"/>
        </pc:sldMkLst>
        <pc:spChg chg="mod">
          <ac:chgData name="Luis Alejandro Baena Marin" userId="6d1063a4-3971-40e6-a3b0-e849d83c7f24" providerId="ADAL" clId="{0836DD66-7749-4572-A27A-D658A1730F2F}" dt="2024-09-07T05:50:52.676" v="5539" actId="1076"/>
          <ac:spMkLst>
            <pc:docMk/>
            <pc:sldMk cId="2970516055" sldId="296"/>
            <ac:spMk id="6" creationId="{00000000-0000-0000-0000-000000000000}"/>
          </ac:spMkLst>
        </pc:spChg>
        <pc:spChg chg="mod">
          <ac:chgData name="Luis Alejandro Baena Marin" userId="6d1063a4-3971-40e6-a3b0-e849d83c7f24" providerId="ADAL" clId="{0836DD66-7749-4572-A27A-D658A1730F2F}" dt="2024-09-07T05:49:48.447" v="5517" actId="1076"/>
          <ac:spMkLst>
            <pc:docMk/>
            <pc:sldMk cId="2970516055" sldId="296"/>
            <ac:spMk id="8" creationId="{765BBB77-5E79-3099-A90A-B41E7F39DC34}"/>
          </ac:spMkLst>
        </pc:spChg>
        <pc:spChg chg="mod">
          <ac:chgData name="Luis Alejandro Baena Marin" userId="6d1063a4-3971-40e6-a3b0-e849d83c7f24" providerId="ADAL" clId="{0836DD66-7749-4572-A27A-D658A1730F2F}" dt="2024-09-07T05:50:09.636" v="5521" actId="20577"/>
          <ac:spMkLst>
            <pc:docMk/>
            <pc:sldMk cId="2970516055" sldId="296"/>
            <ac:spMk id="9" creationId="{BD326CA5-97AD-FDB8-E7E5-8D55106A380C}"/>
          </ac:spMkLst>
        </pc:spChg>
        <pc:picChg chg="mod">
          <ac:chgData name="Luis Alejandro Baena Marin" userId="6d1063a4-3971-40e6-a3b0-e849d83c7f24" providerId="ADAL" clId="{0836DD66-7749-4572-A27A-D658A1730F2F}" dt="2024-09-07T05:50:04.316" v="5520" actId="1076"/>
          <ac:picMkLst>
            <pc:docMk/>
            <pc:sldMk cId="2970516055" sldId="296"/>
            <ac:picMk id="8194" creationId="{9F24E3A7-E608-272F-DB3C-1CAB6D483414}"/>
          </ac:picMkLst>
        </pc:picChg>
      </pc:sldChg>
      <pc:sldChg chg="addSp delSp modSp add mod ord">
        <pc:chgData name="Luis Alejandro Baena Marin" userId="6d1063a4-3971-40e6-a3b0-e849d83c7f24" providerId="ADAL" clId="{0836DD66-7749-4572-A27A-D658A1730F2F}" dt="2024-09-07T19:29:23.348" v="8395" actId="1076"/>
        <pc:sldMkLst>
          <pc:docMk/>
          <pc:sldMk cId="4174349959" sldId="297"/>
        </pc:sldMkLst>
        <pc:spChg chg="del">
          <ac:chgData name="Luis Alejandro Baena Marin" userId="6d1063a4-3971-40e6-a3b0-e849d83c7f24" providerId="ADAL" clId="{0836DD66-7749-4572-A27A-D658A1730F2F}" dt="2024-09-07T06:06:34.303" v="5674" actId="478"/>
          <ac:spMkLst>
            <pc:docMk/>
            <pc:sldMk cId="4174349959" sldId="297"/>
            <ac:spMk id="2" creationId="{00000000-0000-0000-0000-000000000000}"/>
          </ac:spMkLst>
        </pc:spChg>
        <pc:spChg chg="mod">
          <ac:chgData name="Luis Alejandro Baena Marin" userId="6d1063a4-3971-40e6-a3b0-e849d83c7f24" providerId="ADAL" clId="{0836DD66-7749-4572-A27A-D658A1730F2F}" dt="2024-09-07T19:29:17.536" v="8393" actId="1076"/>
          <ac:spMkLst>
            <pc:docMk/>
            <pc:sldMk cId="4174349959" sldId="297"/>
            <ac:spMk id="6" creationId="{00000000-0000-0000-0000-000000000000}"/>
          </ac:spMkLst>
        </pc:spChg>
        <pc:graphicFrameChg chg="del">
          <ac:chgData name="Luis Alejandro Baena Marin" userId="6d1063a4-3971-40e6-a3b0-e849d83c7f24" providerId="ADAL" clId="{0836DD66-7749-4572-A27A-D658A1730F2F}" dt="2024-09-07T06:20:52.181" v="5691" actId="478"/>
          <ac:graphicFrameMkLst>
            <pc:docMk/>
            <pc:sldMk cId="4174349959" sldId="297"/>
            <ac:graphicFrameMk id="9" creationId="{4E5EB8E4-8CA3-9273-888B-6B78014C28C3}"/>
          </ac:graphicFrameMkLst>
        </pc:graphicFrameChg>
        <pc:picChg chg="add del mod">
          <ac:chgData name="Luis Alejandro Baena Marin" userId="6d1063a4-3971-40e6-a3b0-e849d83c7f24" providerId="ADAL" clId="{0836DD66-7749-4572-A27A-D658A1730F2F}" dt="2024-09-07T19:29:02.150" v="8386" actId="478"/>
          <ac:picMkLst>
            <pc:docMk/>
            <pc:sldMk cId="4174349959" sldId="297"/>
            <ac:picMk id="4" creationId="{D0ADD5E4-7B83-3717-5761-0E667E1D766C}"/>
          </ac:picMkLst>
        </pc:picChg>
        <pc:picChg chg="add mod">
          <ac:chgData name="Luis Alejandro Baena Marin" userId="6d1063a4-3971-40e6-a3b0-e849d83c7f24" providerId="ADAL" clId="{0836DD66-7749-4572-A27A-D658A1730F2F}" dt="2024-09-07T19:29:23.348" v="8395" actId="1076"/>
          <ac:picMkLst>
            <pc:docMk/>
            <pc:sldMk cId="4174349959" sldId="297"/>
            <ac:picMk id="8" creationId="{BB99D302-A137-10A1-C468-BC90944A4B23}"/>
          </ac:picMkLst>
        </pc:picChg>
        <pc:picChg chg="del">
          <ac:chgData name="Luis Alejandro Baena Marin" userId="6d1063a4-3971-40e6-a3b0-e849d83c7f24" providerId="ADAL" clId="{0836DD66-7749-4572-A27A-D658A1730F2F}" dt="2024-09-07T06:20:52.181" v="5691" actId="478"/>
          <ac:picMkLst>
            <pc:docMk/>
            <pc:sldMk cId="4174349959" sldId="297"/>
            <ac:picMk id="11" creationId="{40C8170E-2FF8-0F48-896F-FD9E42682498}"/>
          </ac:picMkLst>
        </pc:picChg>
        <pc:picChg chg="del">
          <ac:chgData name="Luis Alejandro Baena Marin" userId="6d1063a4-3971-40e6-a3b0-e849d83c7f24" providerId="ADAL" clId="{0836DD66-7749-4572-A27A-D658A1730F2F}" dt="2024-09-07T06:20:52.181" v="5691" actId="478"/>
          <ac:picMkLst>
            <pc:docMk/>
            <pc:sldMk cId="4174349959" sldId="297"/>
            <ac:picMk id="12" creationId="{6D9A63F2-6DC3-8011-DE31-F22D346DD996}"/>
          </ac:picMkLst>
        </pc:picChg>
        <pc:picChg chg="del">
          <ac:chgData name="Luis Alejandro Baena Marin" userId="6d1063a4-3971-40e6-a3b0-e849d83c7f24" providerId="ADAL" clId="{0836DD66-7749-4572-A27A-D658A1730F2F}" dt="2024-09-07T06:20:52.181" v="5691" actId="478"/>
          <ac:picMkLst>
            <pc:docMk/>
            <pc:sldMk cId="4174349959" sldId="297"/>
            <ac:picMk id="13" creationId="{099FCFFC-5CD5-597A-1DE8-F4481CAA8A48}"/>
          </ac:picMkLst>
        </pc:picChg>
        <pc:picChg chg="del">
          <ac:chgData name="Luis Alejandro Baena Marin" userId="6d1063a4-3971-40e6-a3b0-e849d83c7f24" providerId="ADAL" clId="{0836DD66-7749-4572-A27A-D658A1730F2F}" dt="2024-09-07T06:20:52.181" v="5691" actId="478"/>
          <ac:picMkLst>
            <pc:docMk/>
            <pc:sldMk cId="4174349959" sldId="297"/>
            <ac:picMk id="7170" creationId="{485732F5-FFA9-4B23-820C-CB6CACE50787}"/>
          </ac:picMkLst>
        </pc:picChg>
      </pc:sldChg>
      <pc:sldChg chg="addSp delSp modSp add mod ord">
        <pc:chgData name="Luis Alejandro Baena Marin" userId="6d1063a4-3971-40e6-a3b0-e849d83c7f24" providerId="ADAL" clId="{0836DD66-7749-4572-A27A-D658A1730F2F}" dt="2024-09-08T23:15:05.625" v="11655" actId="20577"/>
        <pc:sldMkLst>
          <pc:docMk/>
          <pc:sldMk cId="916808271" sldId="298"/>
        </pc:sldMkLst>
        <pc:spChg chg="add mod">
          <ac:chgData name="Luis Alejandro Baena Marin" userId="6d1063a4-3971-40e6-a3b0-e849d83c7f24" providerId="ADAL" clId="{0836DD66-7749-4572-A27A-D658A1730F2F}" dt="2024-09-08T23:15:05.625" v="11655" actId="20577"/>
          <ac:spMkLst>
            <pc:docMk/>
            <pc:sldMk cId="916808271" sldId="298"/>
            <ac:spMk id="2" creationId="{AD3EC043-17D6-0B5D-53F0-F7170294AD85}"/>
          </ac:spMkLst>
        </pc:spChg>
        <pc:spChg chg="del mod">
          <ac:chgData name="Luis Alejandro Baena Marin" userId="6d1063a4-3971-40e6-a3b0-e849d83c7f24" providerId="ADAL" clId="{0836DD66-7749-4572-A27A-D658A1730F2F}" dt="2024-09-07T15:51:22.499" v="6345" actId="478"/>
          <ac:spMkLst>
            <pc:docMk/>
            <pc:sldMk cId="916808271" sldId="298"/>
            <ac:spMk id="3" creationId="{00000000-0000-0000-0000-000000000000}"/>
          </ac:spMkLst>
        </pc:spChg>
        <pc:spChg chg="mod">
          <ac:chgData name="Luis Alejandro Baena Marin" userId="6d1063a4-3971-40e6-a3b0-e849d83c7f24" providerId="ADAL" clId="{0836DD66-7749-4572-A27A-D658A1730F2F}" dt="2024-09-07T16:52:19.791" v="7724" actId="1076"/>
          <ac:spMkLst>
            <pc:docMk/>
            <pc:sldMk cId="916808271" sldId="298"/>
            <ac:spMk id="6" creationId="{00000000-0000-0000-0000-000000000000}"/>
          </ac:spMkLst>
        </pc:spChg>
        <pc:spChg chg="del">
          <ac:chgData name="Luis Alejandro Baena Marin" userId="6d1063a4-3971-40e6-a3b0-e849d83c7f24" providerId="ADAL" clId="{0836DD66-7749-4572-A27A-D658A1730F2F}" dt="2024-09-07T15:51:19.869" v="6343" actId="478"/>
          <ac:spMkLst>
            <pc:docMk/>
            <pc:sldMk cId="916808271" sldId="298"/>
            <ac:spMk id="7" creationId="{00000000-0000-0000-0000-000000000000}"/>
          </ac:spMkLst>
        </pc:spChg>
        <pc:spChg chg="add del">
          <ac:chgData name="Luis Alejandro Baena Marin" userId="6d1063a4-3971-40e6-a3b0-e849d83c7f24" providerId="ADAL" clId="{0836DD66-7749-4572-A27A-D658A1730F2F}" dt="2024-09-07T16:08:01.078" v="6781" actId="478"/>
          <ac:spMkLst>
            <pc:docMk/>
            <pc:sldMk cId="916808271" sldId="298"/>
            <ac:spMk id="9" creationId="{CB7EE33E-5225-3432-A6AC-BA514C0ED24C}"/>
          </ac:spMkLst>
        </pc:spChg>
        <pc:spChg chg="del mod">
          <ac:chgData name="Luis Alejandro Baena Marin" userId="6d1063a4-3971-40e6-a3b0-e849d83c7f24" providerId="ADAL" clId="{0836DD66-7749-4572-A27A-D658A1730F2F}" dt="2024-09-07T15:50:54.703" v="6315" actId="478"/>
          <ac:spMkLst>
            <pc:docMk/>
            <pc:sldMk cId="916808271" sldId="298"/>
            <ac:spMk id="10" creationId="{F789D91F-5964-DCE1-4FE2-CB7A0E733F3A}"/>
          </ac:spMkLst>
        </pc:spChg>
        <pc:spChg chg="add del">
          <ac:chgData name="Luis Alejandro Baena Marin" userId="6d1063a4-3971-40e6-a3b0-e849d83c7f24" providerId="ADAL" clId="{0836DD66-7749-4572-A27A-D658A1730F2F}" dt="2024-09-07T16:08:15.550" v="6785" actId="478"/>
          <ac:spMkLst>
            <pc:docMk/>
            <pc:sldMk cId="916808271" sldId="298"/>
            <ac:spMk id="12" creationId="{F9FC47E2-156F-5F0E-CFF9-A034557E46BD}"/>
          </ac:spMkLst>
        </pc:spChg>
      </pc:sldChg>
      <pc:sldChg chg="addSp delSp modSp add mod">
        <pc:chgData name="Luis Alejandro Baena Marin" userId="6d1063a4-3971-40e6-a3b0-e849d83c7f24" providerId="ADAL" clId="{0836DD66-7749-4572-A27A-D658A1730F2F}" dt="2024-09-07T15:55:46.082" v="6477" actId="20577"/>
        <pc:sldMkLst>
          <pc:docMk/>
          <pc:sldMk cId="2903359678" sldId="299"/>
        </pc:sldMkLst>
        <pc:spChg chg="mod">
          <ac:chgData name="Luis Alejandro Baena Marin" userId="6d1063a4-3971-40e6-a3b0-e849d83c7f24" providerId="ADAL" clId="{0836DD66-7749-4572-A27A-D658A1730F2F}" dt="2024-09-07T15:55:46.082" v="6477" actId="20577"/>
          <ac:spMkLst>
            <pc:docMk/>
            <pc:sldMk cId="2903359678" sldId="299"/>
            <ac:spMk id="10" creationId="{F789D91F-5964-DCE1-4FE2-CB7A0E733F3A}"/>
          </ac:spMkLst>
        </pc:spChg>
        <pc:picChg chg="add del mod">
          <ac:chgData name="Luis Alejandro Baena Marin" userId="6d1063a4-3971-40e6-a3b0-e849d83c7f24" providerId="ADAL" clId="{0836DD66-7749-4572-A27A-D658A1730F2F}" dt="2024-09-07T15:40:11.152" v="6283" actId="478"/>
          <ac:picMkLst>
            <pc:docMk/>
            <pc:sldMk cId="2903359678" sldId="299"/>
            <ac:picMk id="2" creationId="{49B1ED06-F4F3-FBA3-768D-0473957B42DF}"/>
          </ac:picMkLst>
        </pc:picChg>
        <pc:picChg chg="add del mod">
          <ac:chgData name="Luis Alejandro Baena Marin" userId="6d1063a4-3971-40e6-a3b0-e849d83c7f24" providerId="ADAL" clId="{0836DD66-7749-4572-A27A-D658A1730F2F}" dt="2024-09-07T15:36:53.660" v="6051" actId="478"/>
          <ac:picMkLst>
            <pc:docMk/>
            <pc:sldMk cId="2903359678" sldId="299"/>
            <ac:picMk id="9" creationId="{455FF4F2-C9DB-6841-F300-F88F58958B30}"/>
          </ac:picMkLst>
        </pc:picChg>
        <pc:picChg chg="add del mod">
          <ac:chgData name="Luis Alejandro Baena Marin" userId="6d1063a4-3971-40e6-a3b0-e849d83c7f24" providerId="ADAL" clId="{0836DD66-7749-4572-A27A-D658A1730F2F}" dt="2024-09-07T15:37:39.672" v="6066" actId="478"/>
          <ac:picMkLst>
            <pc:docMk/>
            <pc:sldMk cId="2903359678" sldId="299"/>
            <ac:picMk id="11" creationId="{8F1861E8-1DC3-10A8-D3A9-035645AE4DBF}"/>
          </ac:picMkLst>
        </pc:picChg>
        <pc:picChg chg="del">
          <ac:chgData name="Luis Alejandro Baena Marin" userId="6d1063a4-3971-40e6-a3b0-e849d83c7f24" providerId="ADAL" clId="{0836DD66-7749-4572-A27A-D658A1730F2F}" dt="2024-09-07T15:31:56.903" v="5785" actId="478"/>
          <ac:picMkLst>
            <pc:docMk/>
            <pc:sldMk cId="2903359678" sldId="299"/>
            <ac:picMk id="13" creationId="{2AAAAE15-1FC1-E2AA-E5E8-B7BE0E529FC7}"/>
          </ac:picMkLst>
        </pc:picChg>
        <pc:picChg chg="add mod modCrop">
          <ac:chgData name="Luis Alejandro Baena Marin" userId="6d1063a4-3971-40e6-a3b0-e849d83c7f24" providerId="ADAL" clId="{0836DD66-7749-4572-A27A-D658A1730F2F}" dt="2024-09-07T15:55:26.600" v="6437" actId="1076"/>
          <ac:picMkLst>
            <pc:docMk/>
            <pc:sldMk cId="2903359678" sldId="299"/>
            <ac:picMk id="14" creationId="{1003E89F-046B-2AD6-7E29-09ECB34438C7}"/>
          </ac:picMkLst>
        </pc:picChg>
        <pc:picChg chg="add del mod">
          <ac:chgData name="Luis Alejandro Baena Marin" userId="6d1063a4-3971-40e6-a3b0-e849d83c7f24" providerId="ADAL" clId="{0836DD66-7749-4572-A27A-D658A1730F2F}" dt="2024-09-07T15:36:32.361" v="6037" actId="478"/>
          <ac:picMkLst>
            <pc:docMk/>
            <pc:sldMk cId="2903359678" sldId="299"/>
            <ac:picMk id="1026" creationId="{036B0D16-827A-393E-EB43-8D63517FC60A}"/>
          </ac:picMkLst>
        </pc:picChg>
      </pc:sldChg>
      <pc:sldChg chg="modSp add del mod">
        <pc:chgData name="Luis Alejandro Baena Marin" userId="6d1063a4-3971-40e6-a3b0-e849d83c7f24" providerId="ADAL" clId="{0836DD66-7749-4572-A27A-D658A1730F2F}" dt="2024-09-07T18:02:49.766" v="7899" actId="2696"/>
        <pc:sldMkLst>
          <pc:docMk/>
          <pc:sldMk cId="990543101" sldId="300"/>
        </pc:sldMkLst>
        <pc:spChg chg="mod">
          <ac:chgData name="Luis Alejandro Baena Marin" userId="6d1063a4-3971-40e6-a3b0-e849d83c7f24" providerId="ADAL" clId="{0836DD66-7749-4572-A27A-D658A1730F2F}" dt="2024-09-07T16:39:52.570" v="7532" actId="14100"/>
          <ac:spMkLst>
            <pc:docMk/>
            <pc:sldMk cId="990543101" sldId="300"/>
            <ac:spMk id="2" creationId="{AD3EC043-17D6-0B5D-53F0-F7170294AD85}"/>
          </ac:spMkLst>
        </pc:spChg>
        <pc:spChg chg="mod">
          <ac:chgData name="Luis Alejandro Baena Marin" userId="6d1063a4-3971-40e6-a3b0-e849d83c7f24" providerId="ADAL" clId="{0836DD66-7749-4572-A27A-D658A1730F2F}" dt="2024-09-07T16:39:48.082" v="7531" actId="1035"/>
          <ac:spMkLst>
            <pc:docMk/>
            <pc:sldMk cId="990543101" sldId="300"/>
            <ac:spMk id="6" creationId="{00000000-0000-0000-0000-000000000000}"/>
          </ac:spMkLst>
        </pc:spChg>
      </pc:sldChg>
      <pc:sldChg chg="add del">
        <pc:chgData name="Luis Alejandro Baena Marin" userId="6d1063a4-3971-40e6-a3b0-e849d83c7f24" providerId="ADAL" clId="{0836DD66-7749-4572-A27A-D658A1730F2F}" dt="2024-09-07T18:02:49.766" v="7899" actId="2696"/>
        <pc:sldMkLst>
          <pc:docMk/>
          <pc:sldMk cId="1237255580" sldId="301"/>
        </pc:sldMkLst>
      </pc:sldChg>
      <pc:sldChg chg="modSp add mod">
        <pc:chgData name="Luis Alejandro Baena Marin" userId="6d1063a4-3971-40e6-a3b0-e849d83c7f24" providerId="ADAL" clId="{0836DD66-7749-4572-A27A-D658A1730F2F}" dt="2024-09-08T23:17:31.002" v="11700" actId="20577"/>
        <pc:sldMkLst>
          <pc:docMk/>
          <pc:sldMk cId="2370975169" sldId="302"/>
        </pc:sldMkLst>
        <pc:spChg chg="mod">
          <ac:chgData name="Luis Alejandro Baena Marin" userId="6d1063a4-3971-40e6-a3b0-e849d83c7f24" providerId="ADAL" clId="{0836DD66-7749-4572-A27A-D658A1730F2F}" dt="2024-09-08T23:17:31.002" v="11700" actId="20577"/>
          <ac:spMkLst>
            <pc:docMk/>
            <pc:sldMk cId="2370975169" sldId="302"/>
            <ac:spMk id="2" creationId="{AD3EC043-17D6-0B5D-53F0-F7170294AD85}"/>
          </ac:spMkLst>
        </pc:spChg>
      </pc:sldChg>
      <pc:sldChg chg="addSp delSp modSp add mod">
        <pc:chgData name="Luis Alejandro Baena Marin" userId="6d1063a4-3971-40e6-a3b0-e849d83c7f24" providerId="ADAL" clId="{0836DD66-7749-4572-A27A-D658A1730F2F}" dt="2024-09-07T20:55:54.476" v="9437"/>
        <pc:sldMkLst>
          <pc:docMk/>
          <pc:sldMk cId="315445383" sldId="303"/>
        </pc:sldMkLst>
        <pc:spChg chg="mod">
          <ac:chgData name="Luis Alejandro Baena Marin" userId="6d1063a4-3971-40e6-a3b0-e849d83c7f24" providerId="ADAL" clId="{0836DD66-7749-4572-A27A-D658A1730F2F}" dt="2024-09-07T18:01:42.551" v="7893" actId="113"/>
          <ac:spMkLst>
            <pc:docMk/>
            <pc:sldMk cId="315445383" sldId="303"/>
            <ac:spMk id="2" creationId="{AD3EC043-17D6-0B5D-53F0-F7170294AD85}"/>
          </ac:spMkLst>
        </pc:spChg>
        <pc:spChg chg="add mod">
          <ac:chgData name="Luis Alejandro Baena Marin" userId="6d1063a4-3971-40e6-a3b0-e849d83c7f24" providerId="ADAL" clId="{0836DD66-7749-4572-A27A-D658A1730F2F}" dt="2024-09-07T20:55:54.476" v="9437"/>
          <ac:spMkLst>
            <pc:docMk/>
            <pc:sldMk cId="315445383" sldId="303"/>
            <ac:spMk id="3" creationId="{64C0E528-16FB-C1AA-DF65-BD8D987B0494}"/>
          </ac:spMkLst>
        </pc:spChg>
        <pc:spChg chg="add del">
          <ac:chgData name="Luis Alejandro Baena Marin" userId="6d1063a4-3971-40e6-a3b0-e849d83c7f24" providerId="ADAL" clId="{0836DD66-7749-4572-A27A-D658A1730F2F}" dt="2024-09-07T17:58:45.551" v="7816" actId="478"/>
          <ac:spMkLst>
            <pc:docMk/>
            <pc:sldMk cId="315445383" sldId="303"/>
            <ac:spMk id="6" creationId="{00000000-0000-0000-0000-000000000000}"/>
          </ac:spMkLst>
        </pc:spChg>
      </pc:sldChg>
      <pc:sldChg chg="add del">
        <pc:chgData name="Luis Alejandro Baena Marin" userId="6d1063a4-3971-40e6-a3b0-e849d83c7f24" providerId="ADAL" clId="{0836DD66-7749-4572-A27A-D658A1730F2F}" dt="2024-09-07T16:54:46.198" v="7790" actId="2696"/>
        <pc:sldMkLst>
          <pc:docMk/>
          <pc:sldMk cId="2948544894" sldId="303"/>
        </pc:sldMkLst>
      </pc:sldChg>
      <pc:sldChg chg="addSp delSp modSp add mod">
        <pc:chgData name="Luis Alejandro Baena Marin" userId="6d1063a4-3971-40e6-a3b0-e849d83c7f24" providerId="ADAL" clId="{0836DD66-7749-4572-A27A-D658A1730F2F}" dt="2024-09-07T20:55:34.262" v="9434" actId="1076"/>
        <pc:sldMkLst>
          <pc:docMk/>
          <pc:sldMk cId="838635906" sldId="304"/>
        </pc:sldMkLst>
        <pc:spChg chg="mod">
          <ac:chgData name="Luis Alejandro Baena Marin" userId="6d1063a4-3971-40e6-a3b0-e849d83c7f24" providerId="ADAL" clId="{0836DD66-7749-4572-A27A-D658A1730F2F}" dt="2024-09-07T20:55:28.687" v="9431" actId="1076"/>
          <ac:spMkLst>
            <pc:docMk/>
            <pc:sldMk cId="838635906" sldId="304"/>
            <ac:spMk id="2" creationId="{AD3EC043-17D6-0B5D-53F0-F7170294AD85}"/>
          </ac:spMkLst>
        </pc:spChg>
        <pc:spChg chg="del">
          <ac:chgData name="Luis Alejandro Baena Marin" userId="6d1063a4-3971-40e6-a3b0-e849d83c7f24" providerId="ADAL" clId="{0836DD66-7749-4572-A27A-D658A1730F2F}" dt="2024-09-07T18:00:18.858" v="7863" actId="478"/>
          <ac:spMkLst>
            <pc:docMk/>
            <pc:sldMk cId="838635906" sldId="304"/>
            <ac:spMk id="3" creationId="{64C0E528-16FB-C1AA-DF65-BD8D987B0494}"/>
          </ac:spMkLst>
        </pc:spChg>
        <pc:spChg chg="mod">
          <ac:chgData name="Luis Alejandro Baena Marin" userId="6d1063a4-3971-40e6-a3b0-e849d83c7f24" providerId="ADAL" clId="{0836DD66-7749-4572-A27A-D658A1730F2F}" dt="2024-09-07T20:55:34.262" v="9434" actId="1076"/>
          <ac:spMkLst>
            <pc:docMk/>
            <pc:sldMk cId="838635906" sldId="304"/>
            <ac:spMk id="4" creationId="{00000000-0000-0000-0000-000000000000}"/>
          </ac:spMkLst>
        </pc:spChg>
        <pc:spChg chg="mod">
          <ac:chgData name="Luis Alejandro Baena Marin" userId="6d1063a4-3971-40e6-a3b0-e849d83c7f24" providerId="ADAL" clId="{0836DD66-7749-4572-A27A-D658A1730F2F}" dt="2024-09-07T20:55:24.044" v="9429" actId="1076"/>
          <ac:spMkLst>
            <pc:docMk/>
            <pc:sldMk cId="838635906" sldId="304"/>
            <ac:spMk id="6" creationId="{00000000-0000-0000-0000-000000000000}"/>
          </ac:spMkLst>
        </pc:spChg>
        <pc:spChg chg="add mod">
          <ac:chgData name="Luis Alejandro Baena Marin" userId="6d1063a4-3971-40e6-a3b0-e849d83c7f24" providerId="ADAL" clId="{0836DD66-7749-4572-A27A-D658A1730F2F}" dt="2024-09-07T20:55:32.355" v="9433"/>
          <ac:spMkLst>
            <pc:docMk/>
            <pc:sldMk cId="838635906" sldId="304"/>
            <ac:spMk id="7" creationId="{61A2F0F9-B574-4367-9E7E-6F8B1B5E798D}"/>
          </ac:spMkLst>
        </pc:spChg>
      </pc:sldChg>
      <pc:sldChg chg="modSp add mod">
        <pc:chgData name="Luis Alejandro Baena Marin" userId="6d1063a4-3971-40e6-a3b0-e849d83c7f24" providerId="ADAL" clId="{0836DD66-7749-4572-A27A-D658A1730F2F}" dt="2024-09-08T23:19:55.305" v="11719" actId="20577"/>
        <pc:sldMkLst>
          <pc:docMk/>
          <pc:sldMk cId="85126472" sldId="305"/>
        </pc:sldMkLst>
        <pc:spChg chg="mod">
          <ac:chgData name="Luis Alejandro Baena Marin" userId="6d1063a4-3971-40e6-a3b0-e849d83c7f24" providerId="ADAL" clId="{0836DD66-7749-4572-A27A-D658A1730F2F}" dt="2024-09-08T23:19:55.305" v="11719" actId="20577"/>
          <ac:spMkLst>
            <pc:docMk/>
            <pc:sldMk cId="85126472" sldId="305"/>
            <ac:spMk id="2" creationId="{00000000-0000-0000-0000-000000000000}"/>
          </ac:spMkLst>
        </pc:spChg>
      </pc:sldChg>
      <pc:sldChg chg="addSp delSp modSp add mod">
        <pc:chgData name="Luis Alejandro Baena Marin" userId="6d1063a4-3971-40e6-a3b0-e849d83c7f24" providerId="ADAL" clId="{0836DD66-7749-4572-A27A-D658A1730F2F}" dt="2024-09-07T18:57:38.508" v="8188" actId="14100"/>
        <pc:sldMkLst>
          <pc:docMk/>
          <pc:sldMk cId="2641495463" sldId="306"/>
        </pc:sldMkLst>
        <pc:spChg chg="mod">
          <ac:chgData name="Luis Alejandro Baena Marin" userId="6d1063a4-3971-40e6-a3b0-e849d83c7f24" providerId="ADAL" clId="{0836DD66-7749-4572-A27A-D658A1730F2F}" dt="2024-09-07T18:49:30.136" v="8138" actId="20577"/>
          <ac:spMkLst>
            <pc:docMk/>
            <pc:sldMk cId="2641495463" sldId="306"/>
            <ac:spMk id="6" creationId="{00000000-0000-0000-0000-000000000000}"/>
          </ac:spMkLst>
        </pc:spChg>
        <pc:picChg chg="del">
          <ac:chgData name="Luis Alejandro Baena Marin" userId="6d1063a4-3971-40e6-a3b0-e849d83c7f24" providerId="ADAL" clId="{0836DD66-7749-4572-A27A-D658A1730F2F}" dt="2024-09-07T18:46:40.444" v="8092" actId="478"/>
          <ac:picMkLst>
            <pc:docMk/>
            <pc:sldMk cId="2641495463" sldId="306"/>
            <ac:picMk id="3" creationId="{C46FAED1-2566-0F70-690F-ACE33DFB0DF8}"/>
          </ac:picMkLst>
        </pc:picChg>
        <pc:picChg chg="add del mod">
          <ac:chgData name="Luis Alejandro Baena Marin" userId="6d1063a4-3971-40e6-a3b0-e849d83c7f24" providerId="ADAL" clId="{0836DD66-7749-4572-A27A-D658A1730F2F}" dt="2024-09-07T18:57:32.156" v="8187" actId="478"/>
          <ac:picMkLst>
            <pc:docMk/>
            <pc:sldMk cId="2641495463" sldId="306"/>
            <ac:picMk id="4" creationId="{B8B0D41D-C070-4B45-CE71-F358F9467A42}"/>
          </ac:picMkLst>
        </pc:picChg>
        <pc:picChg chg="add del">
          <ac:chgData name="Luis Alejandro Baena Marin" userId="6d1063a4-3971-40e6-a3b0-e849d83c7f24" providerId="ADAL" clId="{0836DD66-7749-4572-A27A-D658A1730F2F}" dt="2024-09-07T18:57:23.777" v="8183" actId="22"/>
          <ac:picMkLst>
            <pc:docMk/>
            <pc:sldMk cId="2641495463" sldId="306"/>
            <ac:picMk id="7" creationId="{189158B3-C545-8612-1A0E-39BF8FC5A0A3}"/>
          </ac:picMkLst>
        </pc:picChg>
        <pc:picChg chg="add mod">
          <ac:chgData name="Luis Alejandro Baena Marin" userId="6d1063a4-3971-40e6-a3b0-e849d83c7f24" providerId="ADAL" clId="{0836DD66-7749-4572-A27A-D658A1730F2F}" dt="2024-09-07T18:57:38.508" v="8188" actId="14100"/>
          <ac:picMkLst>
            <pc:docMk/>
            <pc:sldMk cId="2641495463" sldId="306"/>
            <ac:picMk id="9" creationId="{48F2AA9A-4EE0-3F7F-1EDD-17A63D132399}"/>
          </ac:picMkLst>
        </pc:picChg>
      </pc:sldChg>
      <pc:sldChg chg="addSp delSp modSp add mod">
        <pc:chgData name="Luis Alejandro Baena Marin" userId="6d1063a4-3971-40e6-a3b0-e849d83c7f24" providerId="ADAL" clId="{0836DD66-7749-4572-A27A-D658A1730F2F}" dt="2024-09-07T18:58:07.476" v="8192" actId="14100"/>
        <pc:sldMkLst>
          <pc:docMk/>
          <pc:sldMk cId="2071265711" sldId="307"/>
        </pc:sldMkLst>
        <pc:spChg chg="mod">
          <ac:chgData name="Luis Alejandro Baena Marin" userId="6d1063a4-3971-40e6-a3b0-e849d83c7f24" providerId="ADAL" clId="{0836DD66-7749-4572-A27A-D658A1730F2F}" dt="2024-09-07T18:49:33.528" v="8141" actId="20577"/>
          <ac:spMkLst>
            <pc:docMk/>
            <pc:sldMk cId="2071265711" sldId="307"/>
            <ac:spMk id="6" creationId="{00000000-0000-0000-0000-000000000000}"/>
          </ac:spMkLst>
        </pc:spChg>
        <pc:picChg chg="add del mod">
          <ac:chgData name="Luis Alejandro Baena Marin" userId="6d1063a4-3971-40e6-a3b0-e849d83c7f24" providerId="ADAL" clId="{0836DD66-7749-4572-A27A-D658A1730F2F}" dt="2024-09-07T18:58:02.854" v="8191" actId="478"/>
          <ac:picMkLst>
            <pc:docMk/>
            <pc:sldMk cId="2071265711" sldId="307"/>
            <ac:picMk id="3" creationId="{6DDF6CCB-BF39-5D0B-DADB-A1463992AAF0}"/>
          </ac:picMkLst>
        </pc:picChg>
        <pc:picChg chg="del">
          <ac:chgData name="Luis Alejandro Baena Marin" userId="6d1063a4-3971-40e6-a3b0-e849d83c7f24" providerId="ADAL" clId="{0836DD66-7749-4572-A27A-D658A1730F2F}" dt="2024-09-07T18:47:19.731" v="8105" actId="478"/>
          <ac:picMkLst>
            <pc:docMk/>
            <pc:sldMk cId="2071265711" sldId="307"/>
            <ac:picMk id="4" creationId="{B8B0D41D-C070-4B45-CE71-F358F9467A42}"/>
          </ac:picMkLst>
        </pc:picChg>
        <pc:picChg chg="add mod">
          <ac:chgData name="Luis Alejandro Baena Marin" userId="6d1063a4-3971-40e6-a3b0-e849d83c7f24" providerId="ADAL" clId="{0836DD66-7749-4572-A27A-D658A1730F2F}" dt="2024-09-07T18:58:07.476" v="8192" actId="14100"/>
          <ac:picMkLst>
            <pc:docMk/>
            <pc:sldMk cId="2071265711" sldId="307"/>
            <ac:picMk id="7" creationId="{05B6FA73-066D-DBBC-8B01-D9E1144EE3E6}"/>
          </ac:picMkLst>
        </pc:picChg>
      </pc:sldChg>
      <pc:sldChg chg="addSp delSp modSp add mod">
        <pc:chgData name="Luis Alejandro Baena Marin" userId="6d1063a4-3971-40e6-a3b0-e849d83c7f24" providerId="ADAL" clId="{0836DD66-7749-4572-A27A-D658A1730F2F}" dt="2024-09-07T18:49:36.187" v="8144" actId="20577"/>
        <pc:sldMkLst>
          <pc:docMk/>
          <pc:sldMk cId="989859164" sldId="308"/>
        </pc:sldMkLst>
        <pc:spChg chg="mod">
          <ac:chgData name="Luis Alejandro Baena Marin" userId="6d1063a4-3971-40e6-a3b0-e849d83c7f24" providerId="ADAL" clId="{0836DD66-7749-4572-A27A-D658A1730F2F}" dt="2024-09-07T18:49:36.187" v="8144" actId="20577"/>
          <ac:spMkLst>
            <pc:docMk/>
            <pc:sldMk cId="989859164" sldId="308"/>
            <ac:spMk id="6" creationId="{00000000-0000-0000-0000-000000000000}"/>
          </ac:spMkLst>
        </pc:spChg>
        <pc:picChg chg="del">
          <ac:chgData name="Luis Alejandro Baena Marin" userId="6d1063a4-3971-40e6-a3b0-e849d83c7f24" providerId="ADAL" clId="{0836DD66-7749-4572-A27A-D658A1730F2F}" dt="2024-09-07T18:47:43.687" v="8111" actId="478"/>
          <ac:picMkLst>
            <pc:docMk/>
            <pc:sldMk cId="989859164" sldId="308"/>
            <ac:picMk id="3" creationId="{6DDF6CCB-BF39-5D0B-DADB-A1463992AAF0}"/>
          </ac:picMkLst>
        </pc:picChg>
        <pc:picChg chg="add mod">
          <ac:chgData name="Luis Alejandro Baena Marin" userId="6d1063a4-3971-40e6-a3b0-e849d83c7f24" providerId="ADAL" clId="{0836DD66-7749-4572-A27A-D658A1730F2F}" dt="2024-09-07T18:48:01.447" v="8118" actId="1076"/>
          <ac:picMkLst>
            <pc:docMk/>
            <pc:sldMk cId="989859164" sldId="308"/>
            <ac:picMk id="4" creationId="{270C9E5B-74B3-9010-C23B-7FC421C1C8E1}"/>
          </ac:picMkLst>
        </pc:picChg>
      </pc:sldChg>
      <pc:sldChg chg="delSp modSp add mod">
        <pc:chgData name="Luis Alejandro Baena Marin" userId="6d1063a4-3971-40e6-a3b0-e849d83c7f24" providerId="ADAL" clId="{0836DD66-7749-4572-A27A-D658A1730F2F}" dt="2024-09-07T19:07:58.081" v="8380" actId="20577"/>
        <pc:sldMkLst>
          <pc:docMk/>
          <pc:sldMk cId="3739592386" sldId="309"/>
        </pc:sldMkLst>
        <pc:spChg chg="mod">
          <ac:chgData name="Luis Alejandro Baena Marin" userId="6d1063a4-3971-40e6-a3b0-e849d83c7f24" providerId="ADAL" clId="{0836DD66-7749-4572-A27A-D658A1730F2F}" dt="2024-09-07T19:07:58.081" v="8380" actId="20577"/>
          <ac:spMkLst>
            <pc:docMk/>
            <pc:sldMk cId="3739592386" sldId="309"/>
            <ac:spMk id="2" creationId="{00000000-0000-0000-0000-000000000000}"/>
          </ac:spMkLst>
        </pc:spChg>
        <pc:spChg chg="del mod">
          <ac:chgData name="Luis Alejandro Baena Marin" userId="6d1063a4-3971-40e6-a3b0-e849d83c7f24" providerId="ADAL" clId="{0836DD66-7749-4572-A27A-D658A1730F2F}" dt="2024-09-07T19:06:55.074" v="8345" actId="478"/>
          <ac:spMkLst>
            <pc:docMk/>
            <pc:sldMk cId="3739592386" sldId="309"/>
            <ac:spMk id="10" creationId="{7F595B28-5349-0CC9-695C-63FB5C9A9A2C}"/>
          </ac:spMkLst>
        </pc:spChg>
        <pc:graphicFrameChg chg="del">
          <ac:chgData name="Luis Alejandro Baena Marin" userId="6d1063a4-3971-40e6-a3b0-e849d83c7f24" providerId="ADAL" clId="{0836DD66-7749-4572-A27A-D658A1730F2F}" dt="2024-09-07T19:06:51.098" v="8341" actId="478"/>
          <ac:graphicFrameMkLst>
            <pc:docMk/>
            <pc:sldMk cId="3739592386" sldId="309"/>
            <ac:graphicFrameMk id="9" creationId="{4E5EB8E4-8CA3-9273-888B-6B78014C28C3}"/>
          </ac:graphicFrameMkLst>
        </pc:graphicFrameChg>
        <pc:picChg chg="del">
          <ac:chgData name="Luis Alejandro Baena Marin" userId="6d1063a4-3971-40e6-a3b0-e849d83c7f24" providerId="ADAL" clId="{0836DD66-7749-4572-A27A-D658A1730F2F}" dt="2024-09-07T19:06:53.935" v="8343" actId="478"/>
          <ac:picMkLst>
            <pc:docMk/>
            <pc:sldMk cId="3739592386" sldId="309"/>
            <ac:picMk id="3" creationId="{F6A3F059-7EF9-5AAB-6D06-456E0E221F48}"/>
          </ac:picMkLst>
        </pc:picChg>
        <pc:picChg chg="del">
          <ac:chgData name="Luis Alejandro Baena Marin" userId="6d1063a4-3971-40e6-a3b0-e849d83c7f24" providerId="ADAL" clId="{0836DD66-7749-4572-A27A-D658A1730F2F}" dt="2024-09-07T19:06:53.935" v="8343" actId="478"/>
          <ac:picMkLst>
            <pc:docMk/>
            <pc:sldMk cId="3739592386" sldId="309"/>
            <ac:picMk id="4" creationId="{9B0C1C41-8A70-2E74-0AC2-00D9953DD00B}"/>
          </ac:picMkLst>
        </pc:picChg>
        <pc:picChg chg="del">
          <ac:chgData name="Luis Alejandro Baena Marin" userId="6d1063a4-3971-40e6-a3b0-e849d83c7f24" providerId="ADAL" clId="{0836DD66-7749-4572-A27A-D658A1730F2F}" dt="2024-09-07T19:06:53.935" v="8343" actId="478"/>
          <ac:picMkLst>
            <pc:docMk/>
            <pc:sldMk cId="3739592386" sldId="309"/>
            <ac:picMk id="5" creationId="{EAFEE9CC-1696-DC43-09AE-525C5CD26009}"/>
          </ac:picMkLst>
        </pc:picChg>
        <pc:picChg chg="del">
          <ac:chgData name="Luis Alejandro Baena Marin" userId="6d1063a4-3971-40e6-a3b0-e849d83c7f24" providerId="ADAL" clId="{0836DD66-7749-4572-A27A-D658A1730F2F}" dt="2024-09-07T19:06:53.935" v="8343" actId="478"/>
          <ac:picMkLst>
            <pc:docMk/>
            <pc:sldMk cId="3739592386" sldId="309"/>
            <ac:picMk id="11" creationId="{40C8170E-2FF8-0F48-896F-FD9E42682498}"/>
          </ac:picMkLst>
        </pc:picChg>
      </pc:sldChg>
      <pc:sldChg chg="addSp delSp modSp add mod">
        <pc:chgData name="Luis Alejandro Baena Marin" userId="6d1063a4-3971-40e6-a3b0-e849d83c7f24" providerId="ADAL" clId="{0836DD66-7749-4572-A27A-D658A1730F2F}" dt="2024-09-07T19:42:46.149" v="8645" actId="20577"/>
        <pc:sldMkLst>
          <pc:docMk/>
          <pc:sldMk cId="4068865046" sldId="310"/>
        </pc:sldMkLst>
        <pc:spChg chg="add del mod">
          <ac:chgData name="Luis Alejandro Baena Marin" userId="6d1063a4-3971-40e6-a3b0-e849d83c7f24" providerId="ADAL" clId="{0836DD66-7749-4572-A27A-D658A1730F2F}" dt="2024-09-07T19:42:46.149" v="8645" actId="20577"/>
          <ac:spMkLst>
            <pc:docMk/>
            <pc:sldMk cId="4068865046" sldId="310"/>
            <ac:spMk id="2" creationId="{00000000-0000-0000-0000-000000000000}"/>
          </ac:spMkLst>
        </pc:spChg>
        <pc:spChg chg="mod">
          <ac:chgData name="Luis Alejandro Baena Marin" userId="6d1063a4-3971-40e6-a3b0-e849d83c7f24" providerId="ADAL" clId="{0836DD66-7749-4572-A27A-D658A1730F2F}" dt="2024-09-07T19:35:22.430" v="8480"/>
          <ac:spMkLst>
            <pc:docMk/>
            <pc:sldMk cId="4068865046" sldId="310"/>
            <ac:spMk id="6" creationId="{00000000-0000-0000-0000-000000000000}"/>
          </ac:spMkLst>
        </pc:spChg>
        <pc:picChg chg="add del mod">
          <ac:chgData name="Luis Alejandro Baena Marin" userId="6d1063a4-3971-40e6-a3b0-e849d83c7f24" providerId="ADAL" clId="{0836DD66-7749-4572-A27A-D658A1730F2F}" dt="2024-09-07T19:39:49.109" v="8592" actId="21"/>
          <ac:picMkLst>
            <pc:docMk/>
            <pc:sldMk cId="4068865046" sldId="310"/>
            <ac:picMk id="2050" creationId="{D1AEE572-31DD-2473-D59C-EFA9F157A921}"/>
          </ac:picMkLst>
        </pc:picChg>
      </pc:sldChg>
      <pc:sldChg chg="addSp delSp modSp add mod ord">
        <pc:chgData name="Luis Alejandro Baena Marin" userId="6d1063a4-3971-40e6-a3b0-e849d83c7f24" providerId="ADAL" clId="{0836DD66-7749-4572-A27A-D658A1730F2F}" dt="2024-09-07T20:56:21.189" v="9446" actId="114"/>
        <pc:sldMkLst>
          <pc:docMk/>
          <pc:sldMk cId="2599642502" sldId="311"/>
        </pc:sldMkLst>
        <pc:spChg chg="mod">
          <ac:chgData name="Luis Alejandro Baena Marin" userId="6d1063a4-3971-40e6-a3b0-e849d83c7f24" providerId="ADAL" clId="{0836DD66-7749-4572-A27A-D658A1730F2F}" dt="2024-09-07T20:56:21.189" v="9446" actId="114"/>
          <ac:spMkLst>
            <pc:docMk/>
            <pc:sldMk cId="2599642502" sldId="311"/>
            <ac:spMk id="2" creationId="{00000000-0000-0000-0000-000000000000}"/>
          </ac:spMkLst>
        </pc:spChg>
        <pc:spChg chg="del">
          <ac:chgData name="Luis Alejandro Baena Marin" userId="6d1063a4-3971-40e6-a3b0-e849d83c7f24" providerId="ADAL" clId="{0836DD66-7749-4572-A27A-D658A1730F2F}" dt="2024-09-07T20:42:57.052" v="9191" actId="478"/>
          <ac:spMkLst>
            <pc:docMk/>
            <pc:sldMk cId="2599642502" sldId="311"/>
            <ac:spMk id="3" creationId="{00000000-0000-0000-0000-000000000000}"/>
          </ac:spMkLst>
        </pc:spChg>
        <pc:spChg chg="del">
          <ac:chgData name="Luis Alejandro Baena Marin" userId="6d1063a4-3971-40e6-a3b0-e849d83c7f24" providerId="ADAL" clId="{0836DD66-7749-4572-A27A-D658A1730F2F}" dt="2024-09-07T20:42:58.769" v="9193" actId="478"/>
          <ac:spMkLst>
            <pc:docMk/>
            <pc:sldMk cId="2599642502" sldId="311"/>
            <ac:spMk id="4" creationId="{00000000-0000-0000-0000-000000000000}"/>
          </ac:spMkLst>
        </pc:spChg>
        <pc:spChg chg="del">
          <ac:chgData name="Luis Alejandro Baena Marin" userId="6d1063a4-3971-40e6-a3b0-e849d83c7f24" providerId="ADAL" clId="{0836DD66-7749-4572-A27A-D658A1730F2F}" dt="2024-09-07T20:42:58.100" v="9192" actId="478"/>
          <ac:spMkLst>
            <pc:docMk/>
            <pc:sldMk cId="2599642502" sldId="311"/>
            <ac:spMk id="5" creationId="{00000000-0000-0000-0000-000000000000}"/>
          </ac:spMkLst>
        </pc:spChg>
        <pc:spChg chg="mod">
          <ac:chgData name="Luis Alejandro Baena Marin" userId="6d1063a4-3971-40e6-a3b0-e849d83c7f24" providerId="ADAL" clId="{0836DD66-7749-4572-A27A-D658A1730F2F}" dt="2024-09-07T20:48:46.854" v="9315" actId="1076"/>
          <ac:spMkLst>
            <pc:docMk/>
            <pc:sldMk cId="2599642502" sldId="311"/>
            <ac:spMk id="6" creationId="{00000000-0000-0000-0000-000000000000}"/>
          </ac:spMkLst>
        </pc:spChg>
        <pc:spChg chg="add del mod">
          <ac:chgData name="Luis Alejandro Baena Marin" userId="6d1063a4-3971-40e6-a3b0-e849d83c7f24" providerId="ADAL" clId="{0836DD66-7749-4572-A27A-D658A1730F2F}" dt="2024-09-07T20:42:41.296" v="9183" actId="478"/>
          <ac:spMkLst>
            <pc:docMk/>
            <pc:sldMk cId="2599642502" sldId="311"/>
            <ac:spMk id="8" creationId="{C919A864-37FC-069F-D54B-6773F58718C0}"/>
          </ac:spMkLst>
        </pc:spChg>
        <pc:picChg chg="del">
          <ac:chgData name="Luis Alejandro Baena Marin" userId="6d1063a4-3971-40e6-a3b0-e849d83c7f24" providerId="ADAL" clId="{0836DD66-7749-4572-A27A-D658A1730F2F}" dt="2024-09-07T20:38:28.062" v="8926" actId="478"/>
          <ac:picMkLst>
            <pc:docMk/>
            <pc:sldMk cId="2599642502" sldId="311"/>
            <ac:picMk id="2050" creationId="{D1AEE572-31DD-2473-D59C-EFA9F157A921}"/>
          </ac:picMkLst>
        </pc:picChg>
      </pc:sldChg>
      <pc:sldChg chg="addSp delSp modSp add mod ord">
        <pc:chgData name="Luis Alejandro Baena Marin" userId="6d1063a4-3971-40e6-a3b0-e849d83c7f24" providerId="ADAL" clId="{0836DD66-7749-4572-A27A-D658A1730F2F}" dt="2024-09-07T21:13:35.450" v="9468" actId="14100"/>
        <pc:sldMkLst>
          <pc:docMk/>
          <pc:sldMk cId="1838394877" sldId="312"/>
        </pc:sldMkLst>
        <pc:picChg chg="add mod">
          <ac:chgData name="Luis Alejandro Baena Marin" userId="6d1063a4-3971-40e6-a3b0-e849d83c7f24" providerId="ADAL" clId="{0836DD66-7749-4572-A27A-D658A1730F2F}" dt="2024-09-07T21:13:35.450" v="9468" actId="14100"/>
          <ac:picMkLst>
            <pc:docMk/>
            <pc:sldMk cId="1838394877" sldId="312"/>
            <ac:picMk id="3" creationId="{14D4DBE5-7870-850F-7D1E-7D38BD0E8F9C}"/>
          </ac:picMkLst>
        </pc:picChg>
        <pc:picChg chg="del">
          <ac:chgData name="Luis Alejandro Baena Marin" userId="6d1063a4-3971-40e6-a3b0-e849d83c7f24" providerId="ADAL" clId="{0836DD66-7749-4572-A27A-D658A1730F2F}" dt="2024-09-07T19:43:53.955" v="8691" actId="478"/>
          <ac:picMkLst>
            <pc:docMk/>
            <pc:sldMk cId="1838394877" sldId="312"/>
            <ac:picMk id="8" creationId="{BB99D302-A137-10A1-C468-BC90944A4B23}"/>
          </ac:picMkLst>
        </pc:picChg>
      </pc:sldChg>
      <pc:sldChg chg="addSp delSp modSp add mod ord">
        <pc:chgData name="Luis Alejandro Baena Marin" userId="6d1063a4-3971-40e6-a3b0-e849d83c7f24" providerId="ADAL" clId="{0836DD66-7749-4572-A27A-D658A1730F2F}" dt="2024-09-07T21:21:14.667" v="9506" actId="1076"/>
        <pc:sldMkLst>
          <pc:docMk/>
          <pc:sldMk cId="2111551175" sldId="313"/>
        </pc:sldMkLst>
        <pc:spChg chg="del mod">
          <ac:chgData name="Luis Alejandro Baena Marin" userId="6d1063a4-3971-40e6-a3b0-e849d83c7f24" providerId="ADAL" clId="{0836DD66-7749-4572-A27A-D658A1730F2F}" dt="2024-09-07T21:20:45.451" v="9469" actId="478"/>
          <ac:spMkLst>
            <pc:docMk/>
            <pc:sldMk cId="2111551175" sldId="313"/>
            <ac:spMk id="2" creationId="{00000000-0000-0000-0000-000000000000}"/>
          </ac:spMkLst>
        </pc:spChg>
        <pc:spChg chg="del">
          <ac:chgData name="Luis Alejandro Baena Marin" userId="6d1063a4-3971-40e6-a3b0-e849d83c7f24" providerId="ADAL" clId="{0836DD66-7749-4572-A27A-D658A1730F2F}" dt="2024-09-07T21:20:52.565" v="9476" actId="478"/>
          <ac:spMkLst>
            <pc:docMk/>
            <pc:sldMk cId="2111551175" sldId="313"/>
            <ac:spMk id="3" creationId="{00000000-0000-0000-0000-000000000000}"/>
          </ac:spMkLst>
        </pc:spChg>
        <pc:spChg chg="del">
          <ac:chgData name="Luis Alejandro Baena Marin" userId="6d1063a4-3971-40e6-a3b0-e849d83c7f24" providerId="ADAL" clId="{0836DD66-7749-4572-A27A-D658A1730F2F}" dt="2024-09-07T21:20:51.060" v="9474" actId="478"/>
          <ac:spMkLst>
            <pc:docMk/>
            <pc:sldMk cId="2111551175" sldId="313"/>
            <ac:spMk id="4" creationId="{00000000-0000-0000-0000-000000000000}"/>
          </ac:spMkLst>
        </pc:spChg>
        <pc:spChg chg="del">
          <ac:chgData name="Luis Alejandro Baena Marin" userId="6d1063a4-3971-40e6-a3b0-e849d83c7f24" providerId="ADAL" clId="{0836DD66-7749-4572-A27A-D658A1730F2F}" dt="2024-09-07T21:20:52.016" v="9475" actId="478"/>
          <ac:spMkLst>
            <pc:docMk/>
            <pc:sldMk cId="2111551175" sldId="313"/>
            <ac:spMk id="5" creationId="{00000000-0000-0000-0000-000000000000}"/>
          </ac:spMkLst>
        </pc:spChg>
        <pc:spChg chg="mod">
          <ac:chgData name="Luis Alejandro Baena Marin" userId="6d1063a4-3971-40e6-a3b0-e849d83c7f24" providerId="ADAL" clId="{0836DD66-7749-4572-A27A-D658A1730F2F}" dt="2024-09-07T21:21:13.050" v="9505" actId="1076"/>
          <ac:spMkLst>
            <pc:docMk/>
            <pc:sldMk cId="2111551175" sldId="313"/>
            <ac:spMk id="6" creationId="{00000000-0000-0000-0000-000000000000}"/>
          </ac:spMkLst>
        </pc:spChg>
        <pc:spChg chg="mod">
          <ac:chgData name="Luis Alejandro Baena Marin" userId="6d1063a4-3971-40e6-a3b0-e849d83c7f24" providerId="ADAL" clId="{0836DD66-7749-4572-A27A-D658A1730F2F}" dt="2024-09-07T21:21:14.667" v="9506" actId="1076"/>
          <ac:spMkLst>
            <pc:docMk/>
            <pc:sldMk cId="2111551175" sldId="313"/>
            <ac:spMk id="7" creationId="{00000000-0000-0000-0000-000000000000}"/>
          </ac:spMkLst>
        </pc:spChg>
        <pc:picChg chg="add mod">
          <ac:chgData name="Luis Alejandro Baena Marin" userId="6d1063a4-3971-40e6-a3b0-e849d83c7f24" providerId="ADAL" clId="{0836DD66-7749-4572-A27A-D658A1730F2F}" dt="2024-09-07T21:21:11.270" v="9504" actId="1076"/>
          <ac:picMkLst>
            <pc:docMk/>
            <pc:sldMk cId="2111551175" sldId="313"/>
            <ac:picMk id="9" creationId="{36005094-9083-A02E-8A4C-C7DB114FF076}"/>
          </ac:picMkLst>
        </pc:picChg>
        <pc:picChg chg="del">
          <ac:chgData name="Luis Alejandro Baena Marin" userId="6d1063a4-3971-40e6-a3b0-e849d83c7f24" providerId="ADAL" clId="{0836DD66-7749-4572-A27A-D658A1730F2F}" dt="2024-09-07T21:20:48.575" v="9472" actId="478"/>
          <ac:picMkLst>
            <pc:docMk/>
            <pc:sldMk cId="2111551175" sldId="313"/>
            <ac:picMk id="2050" creationId="{D1AEE572-31DD-2473-D59C-EFA9F157A921}"/>
          </ac:picMkLst>
        </pc:picChg>
      </pc:sldChg>
      <pc:sldChg chg="add del ord">
        <pc:chgData name="Luis Alejandro Baena Marin" userId="6d1063a4-3971-40e6-a3b0-e849d83c7f24" providerId="ADAL" clId="{0836DD66-7749-4572-A27A-D658A1730F2F}" dt="2024-09-07T23:27:22.810" v="10015" actId="47"/>
        <pc:sldMkLst>
          <pc:docMk/>
          <pc:sldMk cId="3115158457" sldId="314"/>
        </pc:sldMkLst>
      </pc:sldChg>
      <pc:sldChg chg="addSp delSp modSp add mod">
        <pc:chgData name="Luis Alejandro Baena Marin" userId="6d1063a4-3971-40e6-a3b0-e849d83c7f24" providerId="ADAL" clId="{0836DD66-7749-4572-A27A-D658A1730F2F}" dt="2024-09-08T23:22:39.641" v="11732" actId="20577"/>
        <pc:sldMkLst>
          <pc:docMk/>
          <pc:sldMk cId="3208854972" sldId="315"/>
        </pc:sldMkLst>
        <pc:spChg chg="mod">
          <ac:chgData name="Luis Alejandro Baena Marin" userId="6d1063a4-3971-40e6-a3b0-e849d83c7f24" providerId="ADAL" clId="{0836DD66-7749-4572-A27A-D658A1730F2F}" dt="2024-09-08T23:22:39.641" v="11732" actId="20577"/>
          <ac:spMkLst>
            <pc:docMk/>
            <pc:sldMk cId="3208854972" sldId="315"/>
            <ac:spMk id="2" creationId="{00000000-0000-0000-0000-000000000000}"/>
          </ac:spMkLst>
        </pc:spChg>
        <pc:spChg chg="add mod">
          <ac:chgData name="Luis Alejandro Baena Marin" userId="6d1063a4-3971-40e6-a3b0-e849d83c7f24" providerId="ADAL" clId="{0836DD66-7749-4572-A27A-D658A1730F2F}" dt="2024-09-07T20:52:13.681" v="9372"/>
          <ac:spMkLst>
            <pc:docMk/>
            <pc:sldMk cId="3208854972" sldId="315"/>
            <ac:spMk id="3" creationId="{F7AA1625-ED14-44BF-94C6-E44AA4528447}"/>
          </ac:spMkLst>
        </pc:spChg>
        <pc:spChg chg="add mod">
          <ac:chgData name="Luis Alejandro Baena Marin" userId="6d1063a4-3971-40e6-a3b0-e849d83c7f24" providerId="ADAL" clId="{0836DD66-7749-4572-A27A-D658A1730F2F}" dt="2024-09-07T20:57:12.094" v="9454" actId="1076"/>
          <ac:spMkLst>
            <pc:docMk/>
            <pc:sldMk cId="3208854972" sldId="315"/>
            <ac:spMk id="4" creationId="{22B67E5B-DF13-26FF-1515-2ADB83AD9F34}"/>
          </ac:spMkLst>
        </pc:spChg>
        <pc:spChg chg="del mod">
          <ac:chgData name="Luis Alejandro Baena Marin" userId="6d1063a4-3971-40e6-a3b0-e849d83c7f24" providerId="ADAL" clId="{0836DD66-7749-4572-A27A-D658A1730F2F}" dt="2024-09-07T20:52:13.442" v="9371" actId="478"/>
          <ac:spMkLst>
            <pc:docMk/>
            <pc:sldMk cId="3208854972" sldId="315"/>
            <ac:spMk id="6" creationId="{00000000-0000-0000-0000-000000000000}"/>
          </ac:spMkLst>
        </pc:spChg>
      </pc:sldChg>
      <pc:sldChg chg="addSp delSp modSp add mod ord">
        <pc:chgData name="Luis Alejandro Baena Marin" userId="6d1063a4-3971-40e6-a3b0-e849d83c7f24" providerId="ADAL" clId="{0836DD66-7749-4572-A27A-D658A1730F2F}" dt="2024-09-07T21:25:05.253" v="9532" actId="20577"/>
        <pc:sldMkLst>
          <pc:docMk/>
          <pc:sldMk cId="1826062712" sldId="316"/>
        </pc:sldMkLst>
        <pc:spChg chg="del mod">
          <ac:chgData name="Luis Alejandro Baena Marin" userId="6d1063a4-3971-40e6-a3b0-e849d83c7f24" providerId="ADAL" clId="{0836DD66-7749-4572-A27A-D658A1730F2F}" dt="2024-09-07T21:24:04.890" v="9526"/>
          <ac:spMkLst>
            <pc:docMk/>
            <pc:sldMk cId="1826062712" sldId="316"/>
            <ac:spMk id="2" creationId="{00000000-0000-0000-0000-000000000000}"/>
          </ac:spMkLst>
        </pc:spChg>
        <pc:spChg chg="add mod">
          <ac:chgData name="Luis Alejandro Baena Marin" userId="6d1063a4-3971-40e6-a3b0-e849d83c7f24" providerId="ADAL" clId="{0836DD66-7749-4572-A27A-D658A1730F2F}" dt="2024-09-07T21:21:52.757" v="9523" actId="20577"/>
          <ac:spMkLst>
            <pc:docMk/>
            <pc:sldMk cId="1826062712" sldId="316"/>
            <ac:spMk id="3" creationId="{BC1B9682-F08B-BC87-AD15-DC11B16D31DD}"/>
          </ac:spMkLst>
        </pc:spChg>
        <pc:spChg chg="add del">
          <ac:chgData name="Luis Alejandro Baena Marin" userId="6d1063a4-3971-40e6-a3b0-e849d83c7f24" providerId="ADAL" clId="{0836DD66-7749-4572-A27A-D658A1730F2F}" dt="2024-09-07T21:24:06.672" v="9528" actId="22"/>
          <ac:spMkLst>
            <pc:docMk/>
            <pc:sldMk cId="1826062712" sldId="316"/>
            <ac:spMk id="5" creationId="{7AF71461-C73A-84DA-6A12-7FD319ECA4ED}"/>
          </ac:spMkLst>
        </pc:spChg>
        <pc:spChg chg="del mod">
          <ac:chgData name="Luis Alejandro Baena Marin" userId="6d1063a4-3971-40e6-a3b0-e849d83c7f24" providerId="ADAL" clId="{0836DD66-7749-4572-A27A-D658A1730F2F}" dt="2024-09-07T21:21:46.393" v="9512" actId="478"/>
          <ac:spMkLst>
            <pc:docMk/>
            <pc:sldMk cId="1826062712" sldId="316"/>
            <ac:spMk id="6" creationId="{00000000-0000-0000-0000-000000000000}"/>
          </ac:spMkLst>
        </pc:spChg>
        <pc:spChg chg="add mod">
          <ac:chgData name="Luis Alejandro Baena Marin" userId="6d1063a4-3971-40e6-a3b0-e849d83c7f24" providerId="ADAL" clId="{0836DD66-7749-4572-A27A-D658A1730F2F}" dt="2024-09-07T21:25:05.253" v="9532" actId="20577"/>
          <ac:spMkLst>
            <pc:docMk/>
            <pc:sldMk cId="1826062712" sldId="316"/>
            <ac:spMk id="8" creationId="{851EDA43-D523-1302-4F38-FAF53139A615}"/>
          </ac:spMkLst>
        </pc:spChg>
      </pc:sldChg>
      <pc:sldChg chg="modSp add del mod">
        <pc:chgData name="Luis Alejandro Baena Marin" userId="6d1063a4-3971-40e6-a3b0-e849d83c7f24" providerId="ADAL" clId="{0836DD66-7749-4572-A27A-D658A1730F2F}" dt="2024-09-07T23:14:55.898" v="9799" actId="2696"/>
        <pc:sldMkLst>
          <pc:docMk/>
          <pc:sldMk cId="4185964398" sldId="317"/>
        </pc:sldMkLst>
        <pc:spChg chg="mod">
          <ac:chgData name="Luis Alejandro Baena Marin" userId="6d1063a4-3971-40e6-a3b0-e849d83c7f24" providerId="ADAL" clId="{0836DD66-7749-4572-A27A-D658A1730F2F}" dt="2024-09-07T23:14:09.089" v="9792" actId="113"/>
          <ac:spMkLst>
            <pc:docMk/>
            <pc:sldMk cId="4185964398" sldId="317"/>
            <ac:spMk id="17" creationId="{9BC6EB51-BE2B-3150-3CB8-C4E50C94154C}"/>
          </ac:spMkLst>
        </pc:spChg>
      </pc:sldChg>
      <pc:sldChg chg="delSp modSp add mod">
        <pc:chgData name="Luis Alejandro Baena Marin" userId="6d1063a4-3971-40e6-a3b0-e849d83c7f24" providerId="ADAL" clId="{0836DD66-7749-4572-A27A-D658A1730F2F}" dt="2024-09-08T23:24:53.365" v="11763" actId="20577"/>
        <pc:sldMkLst>
          <pc:docMk/>
          <pc:sldMk cId="3753759955" sldId="318"/>
        </pc:sldMkLst>
        <pc:spChg chg="del mod">
          <ac:chgData name="Luis Alejandro Baena Marin" userId="6d1063a4-3971-40e6-a3b0-e849d83c7f24" providerId="ADAL" clId="{0836DD66-7749-4572-A27A-D658A1730F2F}" dt="2024-09-07T23:15:16.776" v="9807" actId="478"/>
          <ac:spMkLst>
            <pc:docMk/>
            <pc:sldMk cId="3753759955" sldId="318"/>
            <ac:spMk id="5" creationId="{00000000-0000-0000-0000-000000000000}"/>
          </ac:spMkLst>
        </pc:spChg>
        <pc:spChg chg="mod">
          <ac:chgData name="Luis Alejandro Baena Marin" userId="6d1063a4-3971-40e6-a3b0-e849d83c7f24" providerId="ADAL" clId="{0836DD66-7749-4572-A27A-D658A1730F2F}" dt="2024-09-08T23:24:53.365" v="11763" actId="20577"/>
          <ac:spMkLst>
            <pc:docMk/>
            <pc:sldMk cId="3753759955" sldId="318"/>
            <ac:spMk id="17" creationId="{9BC6EB51-BE2B-3150-3CB8-C4E50C94154C}"/>
          </ac:spMkLst>
        </pc:spChg>
      </pc:sldChg>
      <pc:sldChg chg="modSp add mod ord">
        <pc:chgData name="Luis Alejandro Baena Marin" userId="6d1063a4-3971-40e6-a3b0-e849d83c7f24" providerId="ADAL" clId="{0836DD66-7749-4572-A27A-D658A1730F2F}" dt="2024-09-07T23:15:39.200" v="9812"/>
        <pc:sldMkLst>
          <pc:docMk/>
          <pc:sldMk cId="3608336786" sldId="319"/>
        </pc:sldMkLst>
        <pc:spChg chg="mod">
          <ac:chgData name="Luis Alejandro Baena Marin" userId="6d1063a4-3971-40e6-a3b0-e849d83c7f24" providerId="ADAL" clId="{0836DD66-7749-4572-A27A-D658A1730F2F}" dt="2024-09-07T23:15:34.761" v="9810" actId="20577"/>
          <ac:spMkLst>
            <pc:docMk/>
            <pc:sldMk cId="3608336786" sldId="319"/>
            <ac:spMk id="17" creationId="{9BC6EB51-BE2B-3150-3CB8-C4E50C94154C}"/>
          </ac:spMkLst>
        </pc:spChg>
      </pc:sldChg>
      <pc:sldChg chg="modSp add mod ord">
        <pc:chgData name="Luis Alejandro Baena Marin" userId="6d1063a4-3971-40e6-a3b0-e849d83c7f24" providerId="ADAL" clId="{0836DD66-7749-4572-A27A-D658A1730F2F}" dt="2024-09-08T23:13:12.886" v="11601" actId="20577"/>
        <pc:sldMkLst>
          <pc:docMk/>
          <pc:sldMk cId="2358828534" sldId="320"/>
        </pc:sldMkLst>
        <pc:spChg chg="mod">
          <ac:chgData name="Luis Alejandro Baena Marin" userId="6d1063a4-3971-40e6-a3b0-e849d83c7f24" providerId="ADAL" clId="{0836DD66-7749-4572-A27A-D658A1730F2F}" dt="2024-09-08T23:13:12.886" v="11601" actId="20577"/>
          <ac:spMkLst>
            <pc:docMk/>
            <pc:sldMk cId="2358828534" sldId="320"/>
            <ac:spMk id="2" creationId="{00000000-0000-0000-0000-000000000000}"/>
          </ac:spMkLst>
        </pc:spChg>
        <pc:spChg chg="mod">
          <ac:chgData name="Luis Alejandro Baena Marin" userId="6d1063a4-3971-40e6-a3b0-e849d83c7f24" providerId="ADAL" clId="{0836DD66-7749-4572-A27A-D658A1730F2F}" dt="2024-09-08T23:08:23.509" v="11573" actId="1076"/>
          <ac:spMkLst>
            <pc:docMk/>
            <pc:sldMk cId="2358828534" sldId="320"/>
            <ac:spMk id="4" creationId="{00000000-0000-0000-0000-000000000000}"/>
          </ac:spMkLst>
        </pc:spChg>
        <pc:spChg chg="mod">
          <ac:chgData name="Luis Alejandro Baena Marin" userId="6d1063a4-3971-40e6-a3b0-e849d83c7f24" providerId="ADAL" clId="{0836DD66-7749-4572-A27A-D658A1730F2F}" dt="2024-09-08T23:08:26.312" v="11574" actId="1076"/>
          <ac:spMkLst>
            <pc:docMk/>
            <pc:sldMk cId="2358828534" sldId="320"/>
            <ac:spMk id="9" creationId="{3720DFF2-896A-D7AA-064C-BE835CA5748F}"/>
          </ac:spMkLst>
        </pc:spChg>
      </pc:sldChg>
      <pc:sldChg chg="modSp add mod">
        <pc:chgData name="Luis Alejandro Baena Marin" userId="6d1063a4-3971-40e6-a3b0-e849d83c7f24" providerId="ADAL" clId="{0836DD66-7749-4572-A27A-D658A1730F2F}" dt="2024-09-08T23:14:47.684" v="11653" actId="20577"/>
        <pc:sldMkLst>
          <pc:docMk/>
          <pc:sldMk cId="2000491348" sldId="321"/>
        </pc:sldMkLst>
        <pc:spChg chg="mod">
          <ac:chgData name="Luis Alejandro Baena Marin" userId="6d1063a4-3971-40e6-a3b0-e849d83c7f24" providerId="ADAL" clId="{0836DD66-7749-4572-A27A-D658A1730F2F}" dt="2024-09-08T23:14:47.684" v="11653" actId="20577"/>
          <ac:spMkLst>
            <pc:docMk/>
            <pc:sldMk cId="2000491348" sldId="321"/>
            <ac:spMk id="2" creationId="{00000000-0000-0000-0000-000000000000}"/>
          </ac:spMkLst>
        </pc:spChg>
        <pc:spChg chg="mod">
          <ac:chgData name="Luis Alejandro Baena Marin" userId="6d1063a4-3971-40e6-a3b0-e849d83c7f24" providerId="ADAL" clId="{0836DD66-7749-4572-A27A-D658A1730F2F}" dt="2024-09-08T22:13:58.730" v="10229" actId="1076"/>
          <ac:spMkLst>
            <pc:docMk/>
            <pc:sldMk cId="2000491348" sldId="321"/>
            <ac:spMk id="9" creationId="{3720DFF2-896A-D7AA-064C-BE835CA5748F}"/>
          </ac:spMkLst>
        </pc:spChg>
      </pc:sldChg>
      <pc:sldChg chg="delSp modSp add del mod">
        <pc:chgData name="Luis Alejandro Baena Marin" userId="6d1063a4-3971-40e6-a3b0-e849d83c7f24" providerId="ADAL" clId="{0836DD66-7749-4572-A27A-D658A1730F2F}" dt="2024-09-08T23:09:41.798" v="11580" actId="2696"/>
        <pc:sldMkLst>
          <pc:docMk/>
          <pc:sldMk cId="2039435106" sldId="322"/>
        </pc:sldMkLst>
        <pc:spChg chg="del mod">
          <ac:chgData name="Luis Alejandro Baena Marin" userId="6d1063a4-3971-40e6-a3b0-e849d83c7f24" providerId="ADAL" clId="{0836DD66-7749-4572-A27A-D658A1730F2F}" dt="2024-09-08T23:05:42.347" v="11450" actId="21"/>
          <ac:spMkLst>
            <pc:docMk/>
            <pc:sldMk cId="2039435106" sldId="322"/>
            <ac:spMk id="2" creationId="{00000000-0000-0000-0000-000000000000}"/>
          </ac:spMkLst>
        </pc:spChg>
      </pc:sldChg>
      <pc:sldChg chg="modSp add mod">
        <pc:chgData name="Luis Alejandro Baena Marin" userId="6d1063a4-3971-40e6-a3b0-e849d83c7f24" providerId="ADAL" clId="{0836DD66-7749-4572-A27A-D658A1730F2F}" dt="2024-09-08T22:58:36.508" v="11235" actId="113"/>
        <pc:sldMkLst>
          <pc:docMk/>
          <pc:sldMk cId="2006853522" sldId="323"/>
        </pc:sldMkLst>
        <pc:spChg chg="mod">
          <ac:chgData name="Luis Alejandro Baena Marin" userId="6d1063a4-3971-40e6-a3b0-e849d83c7f24" providerId="ADAL" clId="{0836DD66-7749-4572-A27A-D658A1730F2F}" dt="2024-09-08T22:58:36.508" v="11235" actId="113"/>
          <ac:spMkLst>
            <pc:docMk/>
            <pc:sldMk cId="2006853522" sldId="323"/>
            <ac:spMk id="2" creationId="{00000000-0000-0000-0000-000000000000}"/>
          </ac:spMkLst>
        </pc:spChg>
        <pc:spChg chg="mod">
          <ac:chgData name="Luis Alejandro Baena Marin" userId="6d1063a4-3971-40e6-a3b0-e849d83c7f24" providerId="ADAL" clId="{0836DD66-7749-4572-A27A-D658A1730F2F}" dt="2024-09-08T22:55:38.768" v="11186" actId="1076"/>
          <ac:spMkLst>
            <pc:docMk/>
            <pc:sldMk cId="2006853522" sldId="323"/>
            <ac:spMk id="9" creationId="{3720DFF2-896A-D7AA-064C-BE835CA5748F}"/>
          </ac:spMkLst>
        </pc:spChg>
      </pc:sldChg>
      <pc:sldChg chg="modSp add mod">
        <pc:chgData name="Luis Alejandro Baena Marin" userId="6d1063a4-3971-40e6-a3b0-e849d83c7f24" providerId="ADAL" clId="{0836DD66-7749-4572-A27A-D658A1730F2F}" dt="2024-09-08T23:19:00.338" v="11712" actId="115"/>
        <pc:sldMkLst>
          <pc:docMk/>
          <pc:sldMk cId="936003596" sldId="324"/>
        </pc:sldMkLst>
        <pc:spChg chg="mod">
          <ac:chgData name="Luis Alejandro Baena Marin" userId="6d1063a4-3971-40e6-a3b0-e849d83c7f24" providerId="ADAL" clId="{0836DD66-7749-4572-A27A-D658A1730F2F}" dt="2024-09-08T23:19:00.338" v="11712" actId="115"/>
          <ac:spMkLst>
            <pc:docMk/>
            <pc:sldMk cId="936003596" sldId="324"/>
            <ac:spMk id="2" creationId="{00000000-0000-0000-0000-000000000000}"/>
          </ac:spMkLst>
        </pc:spChg>
        <pc:spChg chg="mod">
          <ac:chgData name="Luis Alejandro Baena Marin" userId="6d1063a4-3971-40e6-a3b0-e849d83c7f24" providerId="ADAL" clId="{0836DD66-7749-4572-A27A-D658A1730F2F}" dt="2024-09-08T22:57:05.094" v="11188" actId="1076"/>
          <ac:spMkLst>
            <pc:docMk/>
            <pc:sldMk cId="936003596" sldId="324"/>
            <ac:spMk id="4" creationId="{00000000-0000-0000-0000-000000000000}"/>
          </ac:spMkLst>
        </pc:spChg>
        <pc:spChg chg="mod">
          <ac:chgData name="Luis Alejandro Baena Marin" userId="6d1063a4-3971-40e6-a3b0-e849d83c7f24" providerId="ADAL" clId="{0836DD66-7749-4572-A27A-D658A1730F2F}" dt="2024-09-08T22:57:06.658" v="11189" actId="1076"/>
          <ac:spMkLst>
            <pc:docMk/>
            <pc:sldMk cId="936003596" sldId="324"/>
            <ac:spMk id="9" creationId="{3720DFF2-896A-D7AA-064C-BE835CA5748F}"/>
          </ac:spMkLst>
        </pc:spChg>
      </pc:sldChg>
      <pc:sldChg chg="addSp delSp modSp add mod">
        <pc:chgData name="Luis Alejandro Baena Marin" userId="6d1063a4-3971-40e6-a3b0-e849d83c7f24" providerId="ADAL" clId="{0836DD66-7749-4572-A27A-D658A1730F2F}" dt="2024-09-08T23:14:49.868" v="11654" actId="20577"/>
        <pc:sldMkLst>
          <pc:docMk/>
          <pc:sldMk cId="386684064" sldId="325"/>
        </pc:sldMkLst>
        <pc:spChg chg="mod">
          <ac:chgData name="Luis Alejandro Baena Marin" userId="6d1063a4-3971-40e6-a3b0-e849d83c7f24" providerId="ADAL" clId="{0836DD66-7749-4572-A27A-D658A1730F2F}" dt="2024-09-08T23:14:49.868" v="11654" actId="20577"/>
          <ac:spMkLst>
            <pc:docMk/>
            <pc:sldMk cId="386684064" sldId="325"/>
            <ac:spMk id="2" creationId="{00000000-0000-0000-0000-000000000000}"/>
          </ac:spMkLst>
        </pc:spChg>
        <pc:spChg chg="add del mod">
          <ac:chgData name="Luis Alejandro Baena Marin" userId="6d1063a4-3971-40e6-a3b0-e849d83c7f24" providerId="ADAL" clId="{0836DD66-7749-4572-A27A-D658A1730F2F}" dt="2024-09-08T23:08:34.339" v="11575" actId="478"/>
          <ac:spMkLst>
            <pc:docMk/>
            <pc:sldMk cId="386684064" sldId="325"/>
            <ac:spMk id="3" creationId="{00000000-0000-0000-0000-000000000000}"/>
          </ac:spMkLst>
        </pc:spChg>
      </pc:sldChg>
    </pc:docChg>
  </pc:docChgLst>
  <pc:docChgLst>
    <pc:chgData name="Luis Alejandro Baena Marin" userId="6d1063a4-3971-40e6-a3b0-e849d83c7f24" providerId="ADAL" clId="{738AB94D-283C-4365-A1AF-C97B7ACAB3E7}"/>
    <pc:docChg chg="undo redo custSel addSld delSld modSld sldOrd">
      <pc:chgData name="Luis Alejandro Baena Marin" userId="6d1063a4-3971-40e6-a3b0-e849d83c7f24" providerId="ADAL" clId="{738AB94D-283C-4365-A1AF-C97B7ACAB3E7}" dt="2024-10-21T23:48:25.580" v="1774" actId="20577"/>
      <pc:docMkLst>
        <pc:docMk/>
      </pc:docMkLst>
      <pc:sldChg chg="modSp mod">
        <pc:chgData name="Luis Alejandro Baena Marin" userId="6d1063a4-3971-40e6-a3b0-e849d83c7f24" providerId="ADAL" clId="{738AB94D-283C-4365-A1AF-C97B7ACAB3E7}" dt="2024-10-21T02:12:21.629" v="35" actId="20577"/>
        <pc:sldMkLst>
          <pc:docMk/>
          <pc:sldMk cId="0" sldId="256"/>
        </pc:sldMkLst>
        <pc:spChg chg="mod">
          <ac:chgData name="Luis Alejandro Baena Marin" userId="6d1063a4-3971-40e6-a3b0-e849d83c7f24" providerId="ADAL" clId="{738AB94D-283C-4365-A1AF-C97B7ACAB3E7}" dt="2024-10-21T02:12:21.629" v="35" actId="20577"/>
          <ac:spMkLst>
            <pc:docMk/>
            <pc:sldMk cId="0" sldId="256"/>
            <ac:spMk id="12" creationId="{00000000-0000-0000-0000-000000000000}"/>
          </ac:spMkLst>
        </pc:spChg>
      </pc:sldChg>
      <pc:sldChg chg="modSp mod">
        <pc:chgData name="Luis Alejandro Baena Marin" userId="6d1063a4-3971-40e6-a3b0-e849d83c7f24" providerId="ADAL" clId="{738AB94D-283C-4365-A1AF-C97B7ACAB3E7}" dt="2024-10-21T17:04:30.370" v="392" actId="207"/>
        <pc:sldMkLst>
          <pc:docMk/>
          <pc:sldMk cId="0" sldId="270"/>
        </pc:sldMkLst>
        <pc:spChg chg="mod">
          <ac:chgData name="Luis Alejandro Baena Marin" userId="6d1063a4-3971-40e6-a3b0-e849d83c7f24" providerId="ADAL" clId="{738AB94D-283C-4365-A1AF-C97B7ACAB3E7}" dt="2024-10-21T17:04:30.370" v="392" actId="207"/>
          <ac:spMkLst>
            <pc:docMk/>
            <pc:sldMk cId="0" sldId="270"/>
            <ac:spMk id="17" creationId="{9BC6EB51-BE2B-3150-3CB8-C4E50C94154C}"/>
          </ac:spMkLst>
        </pc:spChg>
      </pc:sldChg>
      <pc:sldChg chg="modSp mod">
        <pc:chgData name="Luis Alejandro Baena Marin" userId="6d1063a4-3971-40e6-a3b0-e849d83c7f24" providerId="ADAL" clId="{738AB94D-283C-4365-A1AF-C97B7ACAB3E7}" dt="2024-10-21T17:05:29.187" v="397" actId="113"/>
        <pc:sldMkLst>
          <pc:docMk/>
          <pc:sldMk cId="1097341725" sldId="274"/>
        </pc:sldMkLst>
        <pc:spChg chg="mod">
          <ac:chgData name="Luis Alejandro Baena Marin" userId="6d1063a4-3971-40e6-a3b0-e849d83c7f24" providerId="ADAL" clId="{738AB94D-283C-4365-A1AF-C97B7ACAB3E7}" dt="2024-10-21T17:05:29.187" v="397" actId="113"/>
          <ac:spMkLst>
            <pc:docMk/>
            <pc:sldMk cId="1097341725" sldId="274"/>
            <ac:spMk id="2" creationId="{00000000-0000-0000-0000-000000000000}"/>
          </ac:spMkLst>
        </pc:spChg>
        <pc:spChg chg="mod">
          <ac:chgData name="Luis Alejandro Baena Marin" userId="6d1063a4-3971-40e6-a3b0-e849d83c7f24" providerId="ADAL" clId="{738AB94D-283C-4365-A1AF-C97B7ACAB3E7}" dt="2024-10-21T02:12:29.445" v="38" actId="20577"/>
          <ac:spMkLst>
            <pc:docMk/>
            <pc:sldMk cId="1097341725" sldId="274"/>
            <ac:spMk id="6" creationId="{00000000-0000-0000-0000-000000000000}"/>
          </ac:spMkLst>
        </pc:spChg>
      </pc:sldChg>
      <pc:sldChg chg="addSp delSp modSp mod">
        <pc:chgData name="Luis Alejandro Baena Marin" userId="6d1063a4-3971-40e6-a3b0-e849d83c7f24" providerId="ADAL" clId="{738AB94D-283C-4365-A1AF-C97B7ACAB3E7}" dt="2024-10-21T22:38:25.822" v="1476" actId="20577"/>
        <pc:sldMkLst>
          <pc:docMk/>
          <pc:sldMk cId="2356573388" sldId="276"/>
        </pc:sldMkLst>
        <pc:spChg chg="add del mod">
          <ac:chgData name="Luis Alejandro Baena Marin" userId="6d1063a4-3971-40e6-a3b0-e849d83c7f24" providerId="ADAL" clId="{738AB94D-283C-4365-A1AF-C97B7ACAB3E7}" dt="2024-10-21T22:31:39.423" v="1362" actId="22"/>
          <ac:spMkLst>
            <pc:docMk/>
            <pc:sldMk cId="2356573388" sldId="276"/>
            <ac:spMk id="3" creationId="{D26FD124-B223-2897-D7B1-3486C4053991}"/>
          </ac:spMkLst>
        </pc:spChg>
        <pc:spChg chg="add mod">
          <ac:chgData name="Luis Alejandro Baena Marin" userId="6d1063a4-3971-40e6-a3b0-e849d83c7f24" providerId="ADAL" clId="{738AB94D-283C-4365-A1AF-C97B7ACAB3E7}" dt="2024-10-21T22:38:25.822" v="1476" actId="20577"/>
          <ac:spMkLst>
            <pc:docMk/>
            <pc:sldMk cId="2356573388" sldId="276"/>
            <ac:spMk id="6" creationId="{E3D8C605-D8F6-CB14-ECFD-6A78ED285039}"/>
          </ac:spMkLst>
        </pc:spChg>
        <pc:spChg chg="mod">
          <ac:chgData name="Luis Alejandro Baena Marin" userId="6d1063a4-3971-40e6-a3b0-e849d83c7f24" providerId="ADAL" clId="{738AB94D-283C-4365-A1AF-C97B7ACAB3E7}" dt="2024-10-21T17:04:34.895" v="393" actId="207"/>
          <ac:spMkLst>
            <pc:docMk/>
            <pc:sldMk cId="2356573388" sldId="276"/>
            <ac:spMk id="23" creationId="{3DD600D3-FC9A-02B6-7AAA-2F4B2C1050A7}"/>
          </ac:spMkLst>
        </pc:spChg>
      </pc:sldChg>
      <pc:sldChg chg="del">
        <pc:chgData name="Luis Alejandro Baena Marin" userId="6d1063a4-3971-40e6-a3b0-e849d83c7f24" providerId="ADAL" clId="{738AB94D-283C-4365-A1AF-C97B7ACAB3E7}" dt="2024-10-21T04:18:16.626" v="56" actId="2696"/>
        <pc:sldMkLst>
          <pc:docMk/>
          <pc:sldMk cId="3968141494" sldId="277"/>
        </pc:sldMkLst>
      </pc:sldChg>
      <pc:sldChg chg="modSp del mod">
        <pc:chgData name="Luis Alejandro Baena Marin" userId="6d1063a4-3971-40e6-a3b0-e849d83c7f24" providerId="ADAL" clId="{738AB94D-283C-4365-A1AF-C97B7ACAB3E7}" dt="2024-10-21T22:22:15.374" v="1273" actId="2696"/>
        <pc:sldMkLst>
          <pc:docMk/>
          <pc:sldMk cId="3429024434" sldId="283"/>
        </pc:sldMkLst>
        <pc:spChg chg="mod">
          <ac:chgData name="Luis Alejandro Baena Marin" userId="6d1063a4-3971-40e6-a3b0-e849d83c7f24" providerId="ADAL" clId="{738AB94D-283C-4365-A1AF-C97B7ACAB3E7}" dt="2024-10-21T22:08:23.705" v="1246" actId="20577"/>
          <ac:spMkLst>
            <pc:docMk/>
            <pc:sldMk cId="3429024434" sldId="283"/>
            <ac:spMk id="2" creationId="{00000000-0000-0000-0000-000000000000}"/>
          </ac:spMkLst>
        </pc:spChg>
        <pc:spChg chg="mod">
          <ac:chgData name="Luis Alejandro Baena Marin" userId="6d1063a4-3971-40e6-a3b0-e849d83c7f24" providerId="ADAL" clId="{738AB94D-283C-4365-A1AF-C97B7ACAB3E7}" dt="2024-10-21T22:08:31.777" v="1247" actId="790"/>
          <ac:spMkLst>
            <pc:docMk/>
            <pc:sldMk cId="3429024434" sldId="283"/>
            <ac:spMk id="6" creationId="{00000000-0000-0000-0000-000000000000}"/>
          </ac:spMkLst>
        </pc:spChg>
      </pc:sldChg>
      <pc:sldChg chg="del">
        <pc:chgData name="Luis Alejandro Baena Marin" userId="6d1063a4-3971-40e6-a3b0-e849d83c7f24" providerId="ADAL" clId="{738AB94D-283C-4365-A1AF-C97B7ACAB3E7}" dt="2024-10-21T04:18:16.626" v="56" actId="2696"/>
        <pc:sldMkLst>
          <pc:docMk/>
          <pc:sldMk cId="2862571905" sldId="289"/>
        </pc:sldMkLst>
      </pc:sldChg>
      <pc:sldChg chg="modSp mod">
        <pc:chgData name="Luis Alejandro Baena Marin" userId="6d1063a4-3971-40e6-a3b0-e849d83c7f24" providerId="ADAL" clId="{738AB94D-283C-4365-A1AF-C97B7ACAB3E7}" dt="2024-10-21T21:03:52.234" v="786" actId="113"/>
        <pc:sldMkLst>
          <pc:docMk/>
          <pc:sldMk cId="3037327541" sldId="293"/>
        </pc:sldMkLst>
        <pc:spChg chg="mod">
          <ac:chgData name="Luis Alejandro Baena Marin" userId="6d1063a4-3971-40e6-a3b0-e849d83c7f24" providerId="ADAL" clId="{738AB94D-283C-4365-A1AF-C97B7ACAB3E7}" dt="2024-10-21T21:03:52.234" v="786" actId="113"/>
          <ac:spMkLst>
            <pc:docMk/>
            <pc:sldMk cId="3037327541" sldId="293"/>
            <ac:spMk id="2" creationId="{00000000-0000-0000-0000-000000000000}"/>
          </ac:spMkLst>
        </pc:spChg>
        <pc:spChg chg="mod">
          <ac:chgData name="Luis Alejandro Baena Marin" userId="6d1063a4-3971-40e6-a3b0-e849d83c7f24" providerId="ADAL" clId="{738AB94D-283C-4365-A1AF-C97B7ACAB3E7}" dt="2024-10-21T20:46:50.663" v="523" actId="1076"/>
          <ac:spMkLst>
            <pc:docMk/>
            <pc:sldMk cId="3037327541" sldId="293"/>
            <ac:spMk id="9" creationId="{3720DFF2-896A-D7AA-064C-BE835CA5748F}"/>
          </ac:spMkLst>
        </pc:spChg>
      </pc:sldChg>
      <pc:sldChg chg="del">
        <pc:chgData name="Luis Alejandro Baena Marin" userId="6d1063a4-3971-40e6-a3b0-e849d83c7f24" providerId="ADAL" clId="{738AB94D-283C-4365-A1AF-C97B7ACAB3E7}" dt="2024-10-21T17:04:42.291" v="394" actId="2696"/>
        <pc:sldMkLst>
          <pc:docMk/>
          <pc:sldMk cId="2111551175" sldId="313"/>
        </pc:sldMkLst>
      </pc:sldChg>
      <pc:sldChg chg="modSp mod">
        <pc:chgData name="Luis Alejandro Baena Marin" userId="6d1063a4-3971-40e6-a3b0-e849d83c7f24" providerId="ADAL" clId="{738AB94D-283C-4365-A1AF-C97B7ACAB3E7}" dt="2024-10-21T17:04:27.853" v="391" actId="207"/>
        <pc:sldMkLst>
          <pc:docMk/>
          <pc:sldMk cId="3608336786" sldId="319"/>
        </pc:sldMkLst>
        <pc:spChg chg="mod">
          <ac:chgData name="Luis Alejandro Baena Marin" userId="6d1063a4-3971-40e6-a3b0-e849d83c7f24" providerId="ADAL" clId="{738AB94D-283C-4365-A1AF-C97B7ACAB3E7}" dt="2024-10-21T17:04:27.853" v="391" actId="207"/>
          <ac:spMkLst>
            <pc:docMk/>
            <pc:sldMk cId="3608336786" sldId="319"/>
            <ac:spMk id="17" creationId="{9BC6EB51-BE2B-3150-3CB8-C4E50C94154C}"/>
          </ac:spMkLst>
        </pc:spChg>
      </pc:sldChg>
      <pc:sldChg chg="del">
        <pc:chgData name="Luis Alejandro Baena Marin" userId="6d1063a4-3971-40e6-a3b0-e849d83c7f24" providerId="ADAL" clId="{738AB94D-283C-4365-A1AF-C97B7ACAB3E7}" dt="2024-10-21T04:17:31.524" v="54" actId="2696"/>
        <pc:sldMkLst>
          <pc:docMk/>
          <pc:sldMk cId="2006853522" sldId="323"/>
        </pc:sldMkLst>
      </pc:sldChg>
      <pc:sldChg chg="del">
        <pc:chgData name="Luis Alejandro Baena Marin" userId="6d1063a4-3971-40e6-a3b0-e849d83c7f24" providerId="ADAL" clId="{738AB94D-283C-4365-A1AF-C97B7ACAB3E7}" dt="2024-10-21T04:17:31.524" v="54" actId="2696"/>
        <pc:sldMkLst>
          <pc:docMk/>
          <pc:sldMk cId="936003596" sldId="324"/>
        </pc:sldMkLst>
      </pc:sldChg>
      <pc:sldChg chg="addSp delSp modSp mod ord">
        <pc:chgData name="Luis Alejandro Baena Marin" userId="6d1063a4-3971-40e6-a3b0-e849d83c7f24" providerId="ADAL" clId="{738AB94D-283C-4365-A1AF-C97B7ACAB3E7}" dt="2024-10-21T23:22:01.470" v="1706" actId="14100"/>
        <pc:sldMkLst>
          <pc:docMk/>
          <pc:sldMk cId="562621678" sldId="327"/>
        </pc:sldMkLst>
        <pc:spChg chg="mod">
          <ac:chgData name="Luis Alejandro Baena Marin" userId="6d1063a4-3971-40e6-a3b0-e849d83c7f24" providerId="ADAL" clId="{738AB94D-283C-4365-A1AF-C97B7ACAB3E7}" dt="2024-10-21T22:25:42.468" v="1358" actId="20577"/>
          <ac:spMkLst>
            <pc:docMk/>
            <pc:sldMk cId="562621678" sldId="327"/>
            <ac:spMk id="6" creationId="{00000000-0000-0000-0000-000000000000}"/>
          </ac:spMkLst>
        </pc:spChg>
        <pc:spChg chg="mod">
          <ac:chgData name="Luis Alejandro Baena Marin" userId="6d1063a4-3971-40e6-a3b0-e849d83c7f24" providerId="ADAL" clId="{738AB94D-283C-4365-A1AF-C97B7ACAB3E7}" dt="2024-10-21T22:33:37.363" v="1406" actId="1038"/>
          <ac:spMkLst>
            <pc:docMk/>
            <pc:sldMk cId="562621678" sldId="327"/>
            <ac:spMk id="8" creationId="{765BBB77-5E79-3099-A90A-B41E7F39DC34}"/>
          </ac:spMkLst>
        </pc:spChg>
        <pc:spChg chg="mod">
          <ac:chgData name="Luis Alejandro Baena Marin" userId="6d1063a4-3971-40e6-a3b0-e849d83c7f24" providerId="ADAL" clId="{738AB94D-283C-4365-A1AF-C97B7ACAB3E7}" dt="2024-10-21T23:21:51.980" v="1704"/>
          <ac:spMkLst>
            <pc:docMk/>
            <pc:sldMk cId="562621678" sldId="327"/>
            <ac:spMk id="9" creationId="{BD326CA5-97AD-FDB8-E7E5-8D55106A380C}"/>
          </ac:spMkLst>
        </pc:spChg>
        <pc:picChg chg="add del">
          <ac:chgData name="Luis Alejandro Baena Marin" userId="6d1063a4-3971-40e6-a3b0-e849d83c7f24" providerId="ADAL" clId="{738AB94D-283C-4365-A1AF-C97B7ACAB3E7}" dt="2024-10-21T22:23:39.685" v="1333" actId="478"/>
          <ac:picMkLst>
            <pc:docMk/>
            <pc:sldMk cId="562621678" sldId="327"/>
            <ac:picMk id="1026" creationId="{5E2F7680-045F-8A7A-0DA7-69DCDF3D5EB7}"/>
          </ac:picMkLst>
        </pc:picChg>
        <pc:picChg chg="add del mod">
          <ac:chgData name="Luis Alejandro Baena Marin" userId="6d1063a4-3971-40e6-a3b0-e849d83c7f24" providerId="ADAL" clId="{738AB94D-283C-4365-A1AF-C97B7ACAB3E7}" dt="2024-10-21T22:33:51.268" v="1409" actId="478"/>
          <ac:picMkLst>
            <pc:docMk/>
            <pc:sldMk cId="562621678" sldId="327"/>
            <ac:picMk id="1028" creationId="{88374656-71A9-07C0-629E-0674CF8AEA40}"/>
          </ac:picMkLst>
        </pc:picChg>
        <pc:picChg chg="add del mod">
          <ac:chgData name="Luis Alejandro Baena Marin" userId="6d1063a4-3971-40e6-a3b0-e849d83c7f24" providerId="ADAL" clId="{738AB94D-283C-4365-A1AF-C97B7ACAB3E7}" dt="2024-10-21T22:24:35.115" v="1337" actId="478"/>
          <ac:picMkLst>
            <pc:docMk/>
            <pc:sldMk cId="562621678" sldId="327"/>
            <ac:picMk id="1030" creationId="{597CBDF8-D90D-E8BA-F1D3-EDE5AC3656D5}"/>
          </ac:picMkLst>
        </pc:picChg>
        <pc:picChg chg="add del mod">
          <ac:chgData name="Luis Alejandro Baena Marin" userId="6d1063a4-3971-40e6-a3b0-e849d83c7f24" providerId="ADAL" clId="{738AB94D-283C-4365-A1AF-C97B7ACAB3E7}" dt="2024-10-21T22:33:51.612" v="1410" actId="478"/>
          <ac:picMkLst>
            <pc:docMk/>
            <pc:sldMk cId="562621678" sldId="327"/>
            <ac:picMk id="1032" creationId="{8BF8FF19-8D8E-9755-1D40-7D0396C3D443}"/>
          </ac:picMkLst>
        </pc:picChg>
        <pc:picChg chg="add mod">
          <ac:chgData name="Luis Alejandro Baena Marin" userId="6d1063a4-3971-40e6-a3b0-e849d83c7f24" providerId="ADAL" clId="{738AB94D-283C-4365-A1AF-C97B7ACAB3E7}" dt="2024-10-21T23:22:01.470" v="1706" actId="14100"/>
          <ac:picMkLst>
            <pc:docMk/>
            <pc:sldMk cId="562621678" sldId="327"/>
            <ac:picMk id="1034" creationId="{27A130EE-A1A3-3E88-90DA-5E0664669778}"/>
          </ac:picMkLst>
        </pc:picChg>
        <pc:picChg chg="del mod">
          <ac:chgData name="Luis Alejandro Baena Marin" userId="6d1063a4-3971-40e6-a3b0-e849d83c7f24" providerId="ADAL" clId="{738AB94D-283C-4365-A1AF-C97B7ACAB3E7}" dt="2024-10-21T22:22:43.909" v="1281" actId="478"/>
          <ac:picMkLst>
            <pc:docMk/>
            <pc:sldMk cId="562621678" sldId="327"/>
            <ac:picMk id="4098" creationId="{C8AC3E1B-E38C-938B-BAE6-A0E4DAE55BC0}"/>
          </ac:picMkLst>
        </pc:picChg>
      </pc:sldChg>
      <pc:sldChg chg="addSp delSp modSp del mod">
        <pc:chgData name="Luis Alejandro Baena Marin" userId="6d1063a4-3971-40e6-a3b0-e849d83c7f24" providerId="ADAL" clId="{738AB94D-283C-4365-A1AF-C97B7ACAB3E7}" dt="2024-10-21T15:33:29.663" v="134" actId="2696"/>
        <pc:sldMkLst>
          <pc:docMk/>
          <pc:sldMk cId="380080076" sldId="341"/>
        </pc:sldMkLst>
        <pc:spChg chg="add mod">
          <ac:chgData name="Luis Alejandro Baena Marin" userId="6d1063a4-3971-40e6-a3b0-e849d83c7f24" providerId="ADAL" clId="{738AB94D-283C-4365-A1AF-C97B7ACAB3E7}" dt="2024-10-21T04:18:58.182" v="60"/>
          <ac:spMkLst>
            <pc:docMk/>
            <pc:sldMk cId="380080076" sldId="341"/>
            <ac:spMk id="2" creationId="{0514F0AF-76AC-B9A7-3687-03041EA29F4F}"/>
          </ac:spMkLst>
        </pc:spChg>
        <pc:spChg chg="del">
          <ac:chgData name="Luis Alejandro Baena Marin" userId="6d1063a4-3971-40e6-a3b0-e849d83c7f24" providerId="ADAL" clId="{738AB94D-283C-4365-A1AF-C97B7ACAB3E7}" dt="2024-10-21T04:18:58.064" v="59" actId="478"/>
          <ac:spMkLst>
            <pc:docMk/>
            <pc:sldMk cId="380080076" sldId="341"/>
            <ac:spMk id="6" creationId="{00000000-0000-0000-0000-000000000000}"/>
          </ac:spMkLst>
        </pc:spChg>
      </pc:sldChg>
      <pc:sldChg chg="del">
        <pc:chgData name="Luis Alejandro Baena Marin" userId="6d1063a4-3971-40e6-a3b0-e849d83c7f24" providerId="ADAL" clId="{738AB94D-283C-4365-A1AF-C97B7ACAB3E7}" dt="2024-10-21T04:18:05.108" v="55" actId="2696"/>
        <pc:sldMkLst>
          <pc:docMk/>
          <pc:sldMk cId="3609199743" sldId="342"/>
        </pc:sldMkLst>
      </pc:sldChg>
      <pc:sldChg chg="del">
        <pc:chgData name="Luis Alejandro Baena Marin" userId="6d1063a4-3971-40e6-a3b0-e849d83c7f24" providerId="ADAL" clId="{738AB94D-283C-4365-A1AF-C97B7ACAB3E7}" dt="2024-10-21T04:17:31.524" v="54" actId="2696"/>
        <pc:sldMkLst>
          <pc:docMk/>
          <pc:sldMk cId="286141902" sldId="344"/>
        </pc:sldMkLst>
      </pc:sldChg>
      <pc:sldChg chg="del">
        <pc:chgData name="Luis Alejandro Baena Marin" userId="6d1063a4-3971-40e6-a3b0-e849d83c7f24" providerId="ADAL" clId="{738AB94D-283C-4365-A1AF-C97B7ACAB3E7}" dt="2024-10-21T04:18:16.626" v="56" actId="2696"/>
        <pc:sldMkLst>
          <pc:docMk/>
          <pc:sldMk cId="1989919437" sldId="345"/>
        </pc:sldMkLst>
      </pc:sldChg>
      <pc:sldChg chg="del">
        <pc:chgData name="Luis Alejandro Baena Marin" userId="6d1063a4-3971-40e6-a3b0-e849d83c7f24" providerId="ADAL" clId="{738AB94D-283C-4365-A1AF-C97B7ACAB3E7}" dt="2024-10-21T04:18:16.626" v="56" actId="2696"/>
        <pc:sldMkLst>
          <pc:docMk/>
          <pc:sldMk cId="2207223265" sldId="346"/>
        </pc:sldMkLst>
      </pc:sldChg>
      <pc:sldChg chg="modSp mod">
        <pc:chgData name="Luis Alejandro Baena Marin" userId="6d1063a4-3971-40e6-a3b0-e849d83c7f24" providerId="ADAL" clId="{738AB94D-283C-4365-A1AF-C97B7ACAB3E7}" dt="2024-10-21T23:48:25.580" v="1774" actId="20577"/>
        <pc:sldMkLst>
          <pc:docMk/>
          <pc:sldMk cId="2305075935" sldId="347"/>
        </pc:sldMkLst>
        <pc:spChg chg="mod">
          <ac:chgData name="Luis Alejandro Baena Marin" userId="6d1063a4-3971-40e6-a3b0-e849d83c7f24" providerId="ADAL" clId="{738AB94D-283C-4365-A1AF-C97B7ACAB3E7}" dt="2024-10-21T23:48:25.580" v="1774" actId="20577"/>
          <ac:spMkLst>
            <pc:docMk/>
            <pc:sldMk cId="2305075935" sldId="347"/>
            <ac:spMk id="2" creationId="{00000000-0000-0000-0000-000000000000}"/>
          </ac:spMkLst>
        </pc:spChg>
      </pc:sldChg>
      <pc:sldChg chg="del">
        <pc:chgData name="Luis Alejandro Baena Marin" userId="6d1063a4-3971-40e6-a3b0-e849d83c7f24" providerId="ADAL" clId="{738AB94D-283C-4365-A1AF-C97B7ACAB3E7}" dt="2024-10-21T04:28:23.472" v="129" actId="2696"/>
        <pc:sldMkLst>
          <pc:docMk/>
          <pc:sldMk cId="100615069" sldId="348"/>
        </pc:sldMkLst>
      </pc:sldChg>
      <pc:sldChg chg="del ord">
        <pc:chgData name="Luis Alejandro Baena Marin" userId="6d1063a4-3971-40e6-a3b0-e849d83c7f24" providerId="ADAL" clId="{738AB94D-283C-4365-A1AF-C97B7ACAB3E7}" dt="2024-10-21T22:22:05.112" v="1272" actId="2696"/>
        <pc:sldMkLst>
          <pc:docMk/>
          <pc:sldMk cId="4130419399" sldId="354"/>
        </pc:sldMkLst>
      </pc:sldChg>
      <pc:sldChg chg="delSp modSp add mod ord">
        <pc:chgData name="Luis Alejandro Baena Marin" userId="6d1063a4-3971-40e6-a3b0-e849d83c7f24" providerId="ADAL" clId="{738AB94D-283C-4365-A1AF-C97B7ACAB3E7}" dt="2024-10-21T21:39:51.375" v="890" actId="1076"/>
        <pc:sldMkLst>
          <pc:docMk/>
          <pc:sldMk cId="342050633" sldId="358"/>
        </pc:sldMkLst>
        <pc:spChg chg="mod">
          <ac:chgData name="Luis Alejandro Baena Marin" userId="6d1063a4-3971-40e6-a3b0-e849d83c7f24" providerId="ADAL" clId="{738AB94D-283C-4365-A1AF-C97B7ACAB3E7}" dt="2024-10-21T17:01:22.031" v="160" actId="20577"/>
          <ac:spMkLst>
            <pc:docMk/>
            <pc:sldMk cId="342050633" sldId="358"/>
            <ac:spMk id="6" creationId="{00000000-0000-0000-0000-000000000000}"/>
          </ac:spMkLst>
        </pc:spChg>
        <pc:spChg chg="mod">
          <ac:chgData name="Luis Alejandro Baena Marin" userId="6d1063a4-3971-40e6-a3b0-e849d83c7f24" providerId="ADAL" clId="{738AB94D-283C-4365-A1AF-C97B7ACAB3E7}" dt="2024-10-21T21:39:51.375" v="890" actId="1076"/>
          <ac:spMkLst>
            <pc:docMk/>
            <pc:sldMk cId="342050633" sldId="358"/>
            <ac:spMk id="12" creationId="{5765FE2B-3F2B-DCF7-08EE-DDA9CE5128D1}"/>
          </ac:spMkLst>
        </pc:spChg>
        <pc:picChg chg="del">
          <ac:chgData name="Luis Alejandro Baena Marin" userId="6d1063a4-3971-40e6-a3b0-e849d83c7f24" providerId="ADAL" clId="{738AB94D-283C-4365-A1AF-C97B7ACAB3E7}" dt="2024-10-21T17:01:23.347" v="161" actId="478"/>
          <ac:picMkLst>
            <pc:docMk/>
            <pc:sldMk cId="342050633" sldId="358"/>
            <ac:picMk id="4" creationId="{5F39A5FE-375D-6CB1-8101-5F825743621C}"/>
          </ac:picMkLst>
        </pc:picChg>
      </pc:sldChg>
      <pc:sldChg chg="add del">
        <pc:chgData name="Luis Alejandro Baena Marin" userId="6d1063a4-3971-40e6-a3b0-e849d83c7f24" providerId="ADAL" clId="{738AB94D-283C-4365-A1AF-C97B7ACAB3E7}" dt="2024-10-21T15:33:05.846" v="132" actId="2696"/>
        <pc:sldMkLst>
          <pc:docMk/>
          <pc:sldMk cId="1871152040" sldId="358"/>
        </pc:sldMkLst>
      </pc:sldChg>
      <pc:sldChg chg="modSp add del mod">
        <pc:chgData name="Luis Alejandro Baena Marin" userId="6d1063a4-3971-40e6-a3b0-e849d83c7f24" providerId="ADAL" clId="{738AB94D-283C-4365-A1AF-C97B7ACAB3E7}" dt="2024-10-21T20:50:14.737" v="544" actId="2696"/>
        <pc:sldMkLst>
          <pc:docMk/>
          <pc:sldMk cId="1953422243" sldId="359"/>
        </pc:sldMkLst>
        <pc:spChg chg="mod">
          <ac:chgData name="Luis Alejandro Baena Marin" userId="6d1063a4-3971-40e6-a3b0-e849d83c7f24" providerId="ADAL" clId="{738AB94D-283C-4365-A1AF-C97B7ACAB3E7}" dt="2024-10-21T20:49:23.206" v="535"/>
          <ac:spMkLst>
            <pc:docMk/>
            <pc:sldMk cId="1953422243" sldId="359"/>
            <ac:spMk id="2" creationId="{00000000-0000-0000-0000-000000000000}"/>
          </ac:spMkLst>
        </pc:spChg>
      </pc:sldChg>
      <pc:sldChg chg="add del">
        <pc:chgData name="Luis Alejandro Baena Marin" userId="6d1063a4-3971-40e6-a3b0-e849d83c7f24" providerId="ADAL" clId="{738AB94D-283C-4365-A1AF-C97B7ACAB3E7}" dt="2024-10-21T15:33:26.613" v="133" actId="2696"/>
        <pc:sldMkLst>
          <pc:docMk/>
          <pc:sldMk cId="1968449282" sldId="359"/>
        </pc:sldMkLst>
      </pc:sldChg>
      <pc:sldChg chg="modSp add mod">
        <pc:chgData name="Luis Alejandro Baena Marin" userId="6d1063a4-3971-40e6-a3b0-e849d83c7f24" providerId="ADAL" clId="{738AB94D-283C-4365-A1AF-C97B7ACAB3E7}" dt="2024-10-21T21:03:59.295" v="789" actId="113"/>
        <pc:sldMkLst>
          <pc:docMk/>
          <pc:sldMk cId="2478365757" sldId="360"/>
        </pc:sldMkLst>
        <pc:spChg chg="mod">
          <ac:chgData name="Luis Alejandro Baena Marin" userId="6d1063a4-3971-40e6-a3b0-e849d83c7f24" providerId="ADAL" clId="{738AB94D-283C-4365-A1AF-C97B7ACAB3E7}" dt="2024-10-21T21:03:59.295" v="789" actId="113"/>
          <ac:spMkLst>
            <pc:docMk/>
            <pc:sldMk cId="2478365757" sldId="360"/>
            <ac:spMk id="2" creationId="{00000000-0000-0000-0000-000000000000}"/>
          </ac:spMkLst>
        </pc:spChg>
        <pc:spChg chg="mod">
          <ac:chgData name="Luis Alejandro Baena Marin" userId="6d1063a4-3971-40e6-a3b0-e849d83c7f24" providerId="ADAL" clId="{738AB94D-283C-4365-A1AF-C97B7ACAB3E7}" dt="2024-10-21T21:00:52.798" v="714" actId="1076"/>
          <ac:spMkLst>
            <pc:docMk/>
            <pc:sldMk cId="2478365757" sldId="360"/>
            <ac:spMk id="9" creationId="{3720DFF2-896A-D7AA-064C-BE835CA5748F}"/>
          </ac:spMkLst>
        </pc:spChg>
      </pc:sldChg>
      <pc:sldChg chg="delSp modSp add del mod">
        <pc:chgData name="Luis Alejandro Baena Marin" userId="6d1063a4-3971-40e6-a3b0-e849d83c7f24" providerId="ADAL" clId="{738AB94D-283C-4365-A1AF-C97B7ACAB3E7}" dt="2024-10-21T21:22:29.414" v="802" actId="2696"/>
        <pc:sldMkLst>
          <pc:docMk/>
          <pc:sldMk cId="1153474760" sldId="361"/>
        </pc:sldMkLst>
        <pc:spChg chg="mod">
          <ac:chgData name="Luis Alejandro Baena Marin" userId="6d1063a4-3971-40e6-a3b0-e849d83c7f24" providerId="ADAL" clId="{738AB94D-283C-4365-A1AF-C97B7ACAB3E7}" dt="2024-10-21T21:22:09.223" v="794"/>
          <ac:spMkLst>
            <pc:docMk/>
            <pc:sldMk cId="1153474760" sldId="361"/>
            <ac:spMk id="2" creationId="{00000000-0000-0000-0000-000000000000}"/>
          </ac:spMkLst>
        </pc:spChg>
        <pc:spChg chg="del mod">
          <ac:chgData name="Luis Alejandro Baena Marin" userId="6d1063a4-3971-40e6-a3b0-e849d83c7f24" providerId="ADAL" clId="{738AB94D-283C-4365-A1AF-C97B7ACAB3E7}" dt="2024-10-21T21:22:14.143" v="796" actId="478"/>
          <ac:spMkLst>
            <pc:docMk/>
            <pc:sldMk cId="1153474760" sldId="361"/>
            <ac:spMk id="9" creationId="{3720DFF2-896A-D7AA-064C-BE835CA5748F}"/>
          </ac:spMkLst>
        </pc:spChg>
      </pc:sldChg>
      <pc:sldChg chg="modSp add mod ord">
        <pc:chgData name="Luis Alejandro Baena Marin" userId="6d1063a4-3971-40e6-a3b0-e849d83c7f24" providerId="ADAL" clId="{738AB94D-283C-4365-A1AF-C97B7ACAB3E7}" dt="2024-10-21T21:23:15.875" v="822" actId="20577"/>
        <pc:sldMkLst>
          <pc:docMk/>
          <pc:sldMk cId="3302840005" sldId="362"/>
        </pc:sldMkLst>
        <pc:spChg chg="mod">
          <ac:chgData name="Luis Alejandro Baena Marin" userId="6d1063a4-3971-40e6-a3b0-e849d83c7f24" providerId="ADAL" clId="{738AB94D-283C-4365-A1AF-C97B7ACAB3E7}" dt="2024-10-21T21:23:15.875" v="822" actId="20577"/>
          <ac:spMkLst>
            <pc:docMk/>
            <pc:sldMk cId="3302840005" sldId="362"/>
            <ac:spMk id="2" creationId="{00000000-0000-0000-0000-000000000000}"/>
          </ac:spMkLst>
        </pc:spChg>
      </pc:sldChg>
      <pc:sldChg chg="add ord">
        <pc:chgData name="Luis Alejandro Baena Marin" userId="6d1063a4-3971-40e6-a3b0-e849d83c7f24" providerId="ADAL" clId="{738AB94D-283C-4365-A1AF-C97B7ACAB3E7}" dt="2024-10-21T22:22:22.891" v="1279"/>
        <pc:sldMkLst>
          <pc:docMk/>
          <pc:sldMk cId="1194494497" sldId="363"/>
        </pc:sldMkLst>
      </pc:sldChg>
      <pc:sldChg chg="modSp add mod">
        <pc:chgData name="Luis Alejandro Baena Marin" userId="6d1063a4-3971-40e6-a3b0-e849d83c7f24" providerId="ADAL" clId="{738AB94D-283C-4365-A1AF-C97B7ACAB3E7}" dt="2024-10-21T21:54:58.026" v="1245" actId="20577"/>
        <pc:sldMkLst>
          <pc:docMk/>
          <pc:sldMk cId="449715598" sldId="364"/>
        </pc:sldMkLst>
        <pc:spChg chg="mod">
          <ac:chgData name="Luis Alejandro Baena Marin" userId="6d1063a4-3971-40e6-a3b0-e849d83c7f24" providerId="ADAL" clId="{738AB94D-283C-4365-A1AF-C97B7ACAB3E7}" dt="2024-10-21T21:54:58.026" v="1245" actId="20577"/>
          <ac:spMkLst>
            <pc:docMk/>
            <pc:sldMk cId="449715598" sldId="364"/>
            <ac:spMk id="12" creationId="{5765FE2B-3F2B-DCF7-08EE-DDA9CE5128D1}"/>
          </ac:spMkLst>
        </pc:spChg>
      </pc:sldChg>
      <pc:sldChg chg="modSp add mod ord">
        <pc:chgData name="Luis Alejandro Baena Marin" userId="6d1063a4-3971-40e6-a3b0-e849d83c7f24" providerId="ADAL" clId="{738AB94D-283C-4365-A1AF-C97B7ACAB3E7}" dt="2024-10-21T23:07:55.060" v="1492" actId="20577"/>
        <pc:sldMkLst>
          <pc:docMk/>
          <pc:sldMk cId="3867245381" sldId="365"/>
        </pc:sldMkLst>
        <pc:spChg chg="mod">
          <ac:chgData name="Luis Alejandro Baena Marin" userId="6d1063a4-3971-40e6-a3b0-e849d83c7f24" providerId="ADAL" clId="{738AB94D-283C-4365-A1AF-C97B7ACAB3E7}" dt="2024-10-21T23:07:55.060" v="1492" actId="20577"/>
          <ac:spMkLst>
            <pc:docMk/>
            <pc:sldMk cId="3867245381" sldId="365"/>
            <ac:spMk id="2" creationId="{00000000-0000-0000-0000-000000000000}"/>
          </ac:spMkLst>
        </pc:spChg>
        <pc:spChg chg="mod">
          <ac:chgData name="Luis Alejandro Baena Marin" userId="6d1063a4-3971-40e6-a3b0-e849d83c7f24" providerId="ADAL" clId="{738AB94D-283C-4365-A1AF-C97B7ACAB3E7}" dt="2024-10-21T22:25:38.923" v="1356" actId="20577"/>
          <ac:spMkLst>
            <pc:docMk/>
            <pc:sldMk cId="3867245381" sldId="365"/>
            <ac:spMk id="6" creationId="{00000000-0000-0000-0000-000000000000}"/>
          </ac:spMkLst>
        </pc:spChg>
      </pc:sldChg>
      <pc:sldChg chg="delSp modSp add mod">
        <pc:chgData name="Luis Alejandro Baena Marin" userId="6d1063a4-3971-40e6-a3b0-e849d83c7f24" providerId="ADAL" clId="{738AB94D-283C-4365-A1AF-C97B7ACAB3E7}" dt="2024-10-21T23:22:11.972" v="1707" actId="1076"/>
        <pc:sldMkLst>
          <pc:docMk/>
          <pc:sldMk cId="1836597009" sldId="366"/>
        </pc:sldMkLst>
        <pc:spChg chg="mod">
          <ac:chgData name="Luis Alejandro Baena Marin" userId="6d1063a4-3971-40e6-a3b0-e849d83c7f24" providerId="ADAL" clId="{738AB94D-283C-4365-A1AF-C97B7ACAB3E7}" dt="2024-10-21T22:35:06.008" v="1456" actId="20577"/>
          <ac:spMkLst>
            <pc:docMk/>
            <pc:sldMk cId="1836597009" sldId="366"/>
            <ac:spMk id="8" creationId="{765BBB77-5E79-3099-A90A-B41E7F39DC34}"/>
          </ac:spMkLst>
        </pc:spChg>
        <pc:spChg chg="mod">
          <ac:chgData name="Luis Alejandro Baena Marin" userId="6d1063a4-3971-40e6-a3b0-e849d83c7f24" providerId="ADAL" clId="{738AB94D-283C-4365-A1AF-C97B7ACAB3E7}" dt="2024-10-21T23:21:14.400" v="1684" actId="14100"/>
          <ac:spMkLst>
            <pc:docMk/>
            <pc:sldMk cId="1836597009" sldId="366"/>
            <ac:spMk id="9" creationId="{BD326CA5-97AD-FDB8-E7E5-8D55106A380C}"/>
          </ac:spMkLst>
        </pc:spChg>
        <pc:picChg chg="del">
          <ac:chgData name="Luis Alejandro Baena Marin" userId="6d1063a4-3971-40e6-a3b0-e849d83c7f24" providerId="ADAL" clId="{738AB94D-283C-4365-A1AF-C97B7ACAB3E7}" dt="2024-10-21T22:34:08.454" v="1421" actId="478"/>
          <ac:picMkLst>
            <pc:docMk/>
            <pc:sldMk cId="1836597009" sldId="366"/>
            <ac:picMk id="1028" creationId="{88374656-71A9-07C0-629E-0674CF8AEA40}"/>
          </ac:picMkLst>
        </pc:picChg>
        <pc:picChg chg="mod">
          <ac:chgData name="Luis Alejandro Baena Marin" userId="6d1063a4-3971-40e6-a3b0-e849d83c7f24" providerId="ADAL" clId="{738AB94D-283C-4365-A1AF-C97B7ACAB3E7}" dt="2024-10-21T23:22:11.972" v="1707" actId="1076"/>
          <ac:picMkLst>
            <pc:docMk/>
            <pc:sldMk cId="1836597009" sldId="366"/>
            <ac:picMk id="1032" creationId="{8BF8FF19-8D8E-9755-1D40-7D0396C3D443}"/>
          </ac:picMkLst>
        </pc:picChg>
        <pc:picChg chg="del">
          <ac:chgData name="Luis Alejandro Baena Marin" userId="6d1063a4-3971-40e6-a3b0-e849d83c7f24" providerId="ADAL" clId="{738AB94D-283C-4365-A1AF-C97B7ACAB3E7}" dt="2024-10-21T22:34:08.171" v="1420" actId="478"/>
          <ac:picMkLst>
            <pc:docMk/>
            <pc:sldMk cId="1836597009" sldId="366"/>
            <ac:picMk id="1034" creationId="{27A130EE-A1A3-3E88-90DA-5E0664669778}"/>
          </ac:picMkLst>
        </pc:picChg>
      </pc:sldChg>
      <pc:sldChg chg="delSp modSp add mod">
        <pc:chgData name="Luis Alejandro Baena Marin" userId="6d1063a4-3971-40e6-a3b0-e849d83c7f24" providerId="ADAL" clId="{738AB94D-283C-4365-A1AF-C97B7ACAB3E7}" dt="2024-10-21T23:48:15.207" v="1772" actId="1076"/>
        <pc:sldMkLst>
          <pc:docMk/>
          <pc:sldMk cId="889633" sldId="367"/>
        </pc:sldMkLst>
        <pc:spChg chg="mod">
          <ac:chgData name="Luis Alejandro Baena Marin" userId="6d1063a4-3971-40e6-a3b0-e849d83c7f24" providerId="ADAL" clId="{738AB94D-283C-4365-A1AF-C97B7ACAB3E7}" dt="2024-10-21T22:36:55.927" v="1470" actId="20577"/>
          <ac:spMkLst>
            <pc:docMk/>
            <pc:sldMk cId="889633" sldId="367"/>
            <ac:spMk id="8" creationId="{765BBB77-5E79-3099-A90A-B41E7F39DC34}"/>
          </ac:spMkLst>
        </pc:spChg>
        <pc:spChg chg="mod">
          <ac:chgData name="Luis Alejandro Baena Marin" userId="6d1063a4-3971-40e6-a3b0-e849d83c7f24" providerId="ADAL" clId="{738AB94D-283C-4365-A1AF-C97B7ACAB3E7}" dt="2024-10-21T23:48:07.992" v="1768" actId="14100"/>
          <ac:spMkLst>
            <pc:docMk/>
            <pc:sldMk cId="889633" sldId="367"/>
            <ac:spMk id="9" creationId="{BD326CA5-97AD-FDB8-E7E5-8D55106A380C}"/>
          </ac:spMkLst>
        </pc:spChg>
        <pc:picChg chg="mod">
          <ac:chgData name="Luis Alejandro Baena Marin" userId="6d1063a4-3971-40e6-a3b0-e849d83c7f24" providerId="ADAL" clId="{738AB94D-283C-4365-A1AF-C97B7ACAB3E7}" dt="2024-10-21T23:48:15.207" v="1772" actId="1076"/>
          <ac:picMkLst>
            <pc:docMk/>
            <pc:sldMk cId="889633" sldId="367"/>
            <ac:picMk id="1028" creationId="{88374656-71A9-07C0-629E-0674CF8AEA40}"/>
          </ac:picMkLst>
        </pc:picChg>
        <pc:picChg chg="del">
          <ac:chgData name="Luis Alejandro Baena Marin" userId="6d1063a4-3971-40e6-a3b0-e849d83c7f24" providerId="ADAL" clId="{738AB94D-283C-4365-A1AF-C97B7ACAB3E7}" dt="2024-10-21T22:36:11.129" v="1458" actId="478"/>
          <ac:picMkLst>
            <pc:docMk/>
            <pc:sldMk cId="889633" sldId="367"/>
            <ac:picMk id="1032" creationId="{8BF8FF19-8D8E-9755-1D40-7D0396C3D443}"/>
          </ac:picMkLst>
        </pc:picChg>
        <pc:picChg chg="del">
          <ac:chgData name="Luis Alejandro Baena Marin" userId="6d1063a4-3971-40e6-a3b0-e849d83c7f24" providerId="ADAL" clId="{738AB94D-283C-4365-A1AF-C97B7ACAB3E7}" dt="2024-10-21T22:36:10.690" v="1457" actId="478"/>
          <ac:picMkLst>
            <pc:docMk/>
            <pc:sldMk cId="889633" sldId="367"/>
            <ac:picMk id="1034" creationId="{27A130EE-A1A3-3E88-90DA-5E0664669778}"/>
          </ac:picMkLst>
        </pc:picChg>
      </pc:sldChg>
    </pc:docChg>
  </pc:docChgLst>
  <pc:docChgLst>
    <pc:chgData name="Luis Alejandro Baena Marin" userId="6d1063a4-3971-40e6-a3b0-e849d83c7f24" providerId="ADAL" clId="{706745F7-8862-48E9-875D-2ABA7074F186}"/>
    <pc:docChg chg="undo redo custSel addSld delSld modSld sldOrd">
      <pc:chgData name="Luis Alejandro Baena Marin" userId="6d1063a4-3971-40e6-a3b0-e849d83c7f24" providerId="ADAL" clId="{706745F7-8862-48E9-875D-2ABA7074F186}" dt="2024-10-25T22:50:49.543" v="2920" actId="20577"/>
      <pc:docMkLst>
        <pc:docMk/>
      </pc:docMkLst>
      <pc:sldChg chg="modSp mod">
        <pc:chgData name="Luis Alejandro Baena Marin" userId="6d1063a4-3971-40e6-a3b0-e849d83c7f24" providerId="ADAL" clId="{706745F7-8862-48E9-875D-2ABA7074F186}" dt="2024-10-24T17:19:03.340" v="1987" actId="12"/>
        <pc:sldMkLst>
          <pc:docMk/>
          <pc:sldMk cId="0" sldId="270"/>
        </pc:sldMkLst>
        <pc:spChg chg="mod">
          <ac:chgData name="Luis Alejandro Baena Marin" userId="6d1063a4-3971-40e6-a3b0-e849d83c7f24" providerId="ADAL" clId="{706745F7-8862-48E9-875D-2ABA7074F186}" dt="2024-10-24T17:19:03.340" v="1987" actId="12"/>
          <ac:spMkLst>
            <pc:docMk/>
            <pc:sldMk cId="0" sldId="270"/>
            <ac:spMk id="17" creationId="{9BC6EB51-BE2B-3150-3CB8-C4E50C94154C}"/>
          </ac:spMkLst>
        </pc:spChg>
      </pc:sldChg>
      <pc:sldChg chg="modSp mod">
        <pc:chgData name="Luis Alejandro Baena Marin" userId="6d1063a4-3971-40e6-a3b0-e849d83c7f24" providerId="ADAL" clId="{706745F7-8862-48E9-875D-2ABA7074F186}" dt="2024-10-25T18:44:28.576" v="2239" actId="790"/>
        <pc:sldMkLst>
          <pc:docMk/>
          <pc:sldMk cId="0" sldId="272"/>
        </pc:sldMkLst>
        <pc:spChg chg="mod">
          <ac:chgData name="Luis Alejandro Baena Marin" userId="6d1063a4-3971-40e6-a3b0-e849d83c7f24" providerId="ADAL" clId="{706745F7-8862-48E9-875D-2ABA7074F186}" dt="2024-10-25T18:44:28.576" v="2239" actId="790"/>
          <ac:spMkLst>
            <pc:docMk/>
            <pc:sldMk cId="0" sldId="272"/>
            <ac:spMk id="3" creationId="{00000000-0000-0000-0000-000000000000}"/>
          </ac:spMkLst>
        </pc:spChg>
      </pc:sldChg>
      <pc:sldChg chg="modSp mod">
        <pc:chgData name="Luis Alejandro Baena Marin" userId="6d1063a4-3971-40e6-a3b0-e849d83c7f24" providerId="ADAL" clId="{706745F7-8862-48E9-875D-2ABA7074F186}" dt="2024-10-24T15:47:26.518" v="1439" actId="20577"/>
        <pc:sldMkLst>
          <pc:docMk/>
          <pc:sldMk cId="1097341725" sldId="274"/>
        </pc:sldMkLst>
        <pc:spChg chg="mod">
          <ac:chgData name="Luis Alejandro Baena Marin" userId="6d1063a4-3971-40e6-a3b0-e849d83c7f24" providerId="ADAL" clId="{706745F7-8862-48E9-875D-2ABA7074F186}" dt="2024-10-24T15:47:26.518" v="1439" actId="20577"/>
          <ac:spMkLst>
            <pc:docMk/>
            <pc:sldMk cId="1097341725" sldId="274"/>
            <ac:spMk id="2" creationId="{00000000-0000-0000-0000-000000000000}"/>
          </ac:spMkLst>
        </pc:spChg>
      </pc:sldChg>
      <pc:sldChg chg="addSp delSp modSp mod">
        <pc:chgData name="Luis Alejandro Baena Marin" userId="6d1063a4-3971-40e6-a3b0-e849d83c7f24" providerId="ADAL" clId="{706745F7-8862-48E9-875D-2ABA7074F186}" dt="2024-10-24T17:07:24.191" v="1781" actId="404"/>
        <pc:sldMkLst>
          <pc:docMk/>
          <pc:sldMk cId="2356573388" sldId="276"/>
        </pc:sldMkLst>
        <pc:spChg chg="add">
          <ac:chgData name="Luis Alejandro Baena Marin" userId="6d1063a4-3971-40e6-a3b0-e849d83c7f24" providerId="ADAL" clId="{706745F7-8862-48E9-875D-2ABA7074F186}" dt="2024-10-24T17:06:11.608" v="1757"/>
          <ac:spMkLst>
            <pc:docMk/>
            <pc:sldMk cId="2356573388" sldId="276"/>
            <ac:spMk id="2" creationId="{4FD1B176-2410-5A44-6A7F-8A4B0B6F516E}"/>
          </ac:spMkLst>
        </pc:spChg>
        <pc:spChg chg="del mod">
          <ac:chgData name="Luis Alejandro Baena Marin" userId="6d1063a4-3971-40e6-a3b0-e849d83c7f24" providerId="ADAL" clId="{706745F7-8862-48E9-875D-2ABA7074F186}" dt="2024-10-24T17:05:03.947" v="1755" actId="478"/>
          <ac:spMkLst>
            <pc:docMk/>
            <pc:sldMk cId="2356573388" sldId="276"/>
            <ac:spMk id="6" creationId="{E3D8C605-D8F6-CB14-ECFD-6A78ED285039}"/>
          </ac:spMkLst>
        </pc:spChg>
        <pc:spChg chg="mod">
          <ac:chgData name="Luis Alejandro Baena Marin" userId="6d1063a4-3971-40e6-a3b0-e849d83c7f24" providerId="ADAL" clId="{706745F7-8862-48E9-875D-2ABA7074F186}" dt="2024-10-24T17:07:24.191" v="1781" actId="404"/>
          <ac:spMkLst>
            <pc:docMk/>
            <pc:sldMk cId="2356573388" sldId="276"/>
            <ac:spMk id="23" creationId="{3DD600D3-FC9A-02B6-7AAA-2F4B2C1050A7}"/>
          </ac:spMkLst>
        </pc:spChg>
      </pc:sldChg>
      <pc:sldChg chg="del">
        <pc:chgData name="Luis Alejandro Baena Marin" userId="6d1063a4-3971-40e6-a3b0-e849d83c7f24" providerId="ADAL" clId="{706745F7-8862-48E9-875D-2ABA7074F186}" dt="2024-10-23T18:47:28.707" v="999" actId="2696"/>
        <pc:sldMkLst>
          <pc:docMk/>
          <pc:sldMk cId="32838602" sldId="286"/>
        </pc:sldMkLst>
      </pc:sldChg>
      <pc:sldChg chg="del">
        <pc:chgData name="Luis Alejandro Baena Marin" userId="6d1063a4-3971-40e6-a3b0-e849d83c7f24" providerId="ADAL" clId="{706745F7-8862-48E9-875D-2ABA7074F186}" dt="2024-10-24T16:13:37.461" v="1669" actId="2696"/>
        <pc:sldMkLst>
          <pc:docMk/>
          <pc:sldMk cId="881448185" sldId="287"/>
        </pc:sldMkLst>
      </pc:sldChg>
      <pc:sldChg chg="modSp mod">
        <pc:chgData name="Luis Alejandro Baena Marin" userId="6d1063a4-3971-40e6-a3b0-e849d83c7f24" providerId="ADAL" clId="{706745F7-8862-48E9-875D-2ABA7074F186}" dt="2024-10-24T16:37:57.770" v="1686" actId="20578"/>
        <pc:sldMkLst>
          <pc:docMk/>
          <pc:sldMk cId="3037327541" sldId="293"/>
        </pc:sldMkLst>
        <pc:spChg chg="mod">
          <ac:chgData name="Luis Alejandro Baena Marin" userId="6d1063a4-3971-40e6-a3b0-e849d83c7f24" providerId="ADAL" clId="{706745F7-8862-48E9-875D-2ABA7074F186}" dt="2024-10-24T16:37:57.770" v="1686" actId="20578"/>
          <ac:spMkLst>
            <pc:docMk/>
            <pc:sldMk cId="3037327541" sldId="293"/>
            <ac:spMk id="2" creationId="{00000000-0000-0000-0000-000000000000}"/>
          </ac:spMkLst>
        </pc:spChg>
        <pc:spChg chg="mod">
          <ac:chgData name="Luis Alejandro Baena Marin" userId="6d1063a4-3971-40e6-a3b0-e849d83c7f24" providerId="ADAL" clId="{706745F7-8862-48E9-875D-2ABA7074F186}" dt="2024-10-24T15:49:48.383" v="1475" actId="1076"/>
          <ac:spMkLst>
            <pc:docMk/>
            <pc:sldMk cId="3037327541" sldId="293"/>
            <ac:spMk id="4" creationId="{00000000-0000-0000-0000-000000000000}"/>
          </ac:spMkLst>
        </pc:spChg>
        <pc:spChg chg="mod">
          <ac:chgData name="Luis Alejandro Baena Marin" userId="6d1063a4-3971-40e6-a3b0-e849d83c7f24" providerId="ADAL" clId="{706745F7-8862-48E9-875D-2ABA7074F186}" dt="2024-10-24T15:51:35.179" v="1538" actId="1076"/>
          <ac:spMkLst>
            <pc:docMk/>
            <pc:sldMk cId="3037327541" sldId="293"/>
            <ac:spMk id="9" creationId="{3720DFF2-896A-D7AA-064C-BE835CA5748F}"/>
          </ac:spMkLst>
        </pc:spChg>
      </pc:sldChg>
      <pc:sldChg chg="del">
        <pc:chgData name="Luis Alejandro Baena Marin" userId="6d1063a4-3971-40e6-a3b0-e849d83c7f24" providerId="ADAL" clId="{706745F7-8862-48E9-875D-2ABA7074F186}" dt="2024-10-24T16:13:44.893" v="1670" actId="2696"/>
        <pc:sldMkLst>
          <pc:docMk/>
          <pc:sldMk cId="4174349959" sldId="297"/>
        </pc:sldMkLst>
      </pc:sldChg>
      <pc:sldChg chg="modSp mod">
        <pc:chgData name="Luis Alejandro Baena Marin" userId="6d1063a4-3971-40e6-a3b0-e849d83c7f24" providerId="ADAL" clId="{706745F7-8862-48E9-875D-2ABA7074F186}" dt="2024-10-23T16:55:47.261" v="715" actId="14100"/>
        <pc:sldMkLst>
          <pc:docMk/>
          <pc:sldMk cId="562621678" sldId="327"/>
        </pc:sldMkLst>
        <pc:spChg chg="mod">
          <ac:chgData name="Luis Alejandro Baena Marin" userId="6d1063a4-3971-40e6-a3b0-e849d83c7f24" providerId="ADAL" clId="{706745F7-8862-48E9-875D-2ABA7074F186}" dt="2024-10-23T16:55:41.515" v="713" actId="14100"/>
          <ac:spMkLst>
            <pc:docMk/>
            <pc:sldMk cId="562621678" sldId="327"/>
            <ac:spMk id="9" creationId="{BD326CA5-97AD-FDB8-E7E5-8D55106A380C}"/>
          </ac:spMkLst>
        </pc:spChg>
        <pc:picChg chg="mod">
          <ac:chgData name="Luis Alejandro Baena Marin" userId="6d1063a4-3971-40e6-a3b0-e849d83c7f24" providerId="ADAL" clId="{706745F7-8862-48E9-875D-2ABA7074F186}" dt="2024-10-23T16:55:47.261" v="715" actId="14100"/>
          <ac:picMkLst>
            <pc:docMk/>
            <pc:sldMk cId="562621678" sldId="327"/>
            <ac:picMk id="1034" creationId="{27A130EE-A1A3-3E88-90DA-5E0664669778}"/>
          </ac:picMkLst>
        </pc:picChg>
      </pc:sldChg>
      <pc:sldChg chg="del">
        <pc:chgData name="Luis Alejandro Baena Marin" userId="6d1063a4-3971-40e6-a3b0-e849d83c7f24" providerId="ADAL" clId="{706745F7-8862-48E9-875D-2ABA7074F186}" dt="2024-10-23T18:47:28.707" v="999" actId="2696"/>
        <pc:sldMkLst>
          <pc:docMk/>
          <pc:sldMk cId="1165685646" sldId="328"/>
        </pc:sldMkLst>
      </pc:sldChg>
      <pc:sldChg chg="del">
        <pc:chgData name="Luis Alejandro Baena Marin" userId="6d1063a4-3971-40e6-a3b0-e849d83c7f24" providerId="ADAL" clId="{706745F7-8862-48E9-875D-2ABA7074F186}" dt="2024-10-24T16:13:22.962" v="1668" actId="2696"/>
        <pc:sldMkLst>
          <pc:docMk/>
          <pc:sldMk cId="2185653328" sldId="329"/>
        </pc:sldMkLst>
      </pc:sldChg>
      <pc:sldChg chg="del">
        <pc:chgData name="Luis Alejandro Baena Marin" userId="6d1063a4-3971-40e6-a3b0-e849d83c7f24" providerId="ADAL" clId="{706745F7-8862-48E9-875D-2ABA7074F186}" dt="2024-10-23T18:47:36.465" v="1000" actId="2696"/>
        <pc:sldMkLst>
          <pc:docMk/>
          <pc:sldMk cId="228101300" sldId="330"/>
        </pc:sldMkLst>
      </pc:sldChg>
      <pc:sldChg chg="del">
        <pc:chgData name="Luis Alejandro Baena Marin" userId="6d1063a4-3971-40e6-a3b0-e849d83c7f24" providerId="ADAL" clId="{706745F7-8862-48E9-875D-2ABA7074F186}" dt="2024-10-23T18:47:36.465" v="1000" actId="2696"/>
        <pc:sldMkLst>
          <pc:docMk/>
          <pc:sldMk cId="3085150811" sldId="331"/>
        </pc:sldMkLst>
      </pc:sldChg>
      <pc:sldChg chg="del">
        <pc:chgData name="Luis Alejandro Baena Marin" userId="6d1063a4-3971-40e6-a3b0-e849d83c7f24" providerId="ADAL" clId="{706745F7-8862-48E9-875D-2ABA7074F186}" dt="2024-10-23T18:47:36.465" v="1000" actId="2696"/>
        <pc:sldMkLst>
          <pc:docMk/>
          <pc:sldMk cId="1872692641" sldId="332"/>
        </pc:sldMkLst>
      </pc:sldChg>
      <pc:sldChg chg="del">
        <pc:chgData name="Luis Alejandro Baena Marin" userId="6d1063a4-3971-40e6-a3b0-e849d83c7f24" providerId="ADAL" clId="{706745F7-8862-48E9-875D-2ABA7074F186}" dt="2024-10-23T18:47:42.237" v="1001" actId="2696"/>
        <pc:sldMkLst>
          <pc:docMk/>
          <pc:sldMk cId="646085481" sldId="334"/>
        </pc:sldMkLst>
      </pc:sldChg>
      <pc:sldChg chg="del">
        <pc:chgData name="Luis Alejandro Baena Marin" userId="6d1063a4-3971-40e6-a3b0-e849d83c7f24" providerId="ADAL" clId="{706745F7-8862-48E9-875D-2ABA7074F186}" dt="2024-10-23T18:47:42.237" v="1001" actId="2696"/>
        <pc:sldMkLst>
          <pc:docMk/>
          <pc:sldMk cId="433108539" sldId="338"/>
        </pc:sldMkLst>
      </pc:sldChg>
      <pc:sldChg chg="del">
        <pc:chgData name="Luis Alejandro Baena Marin" userId="6d1063a4-3971-40e6-a3b0-e849d83c7f24" providerId="ADAL" clId="{706745F7-8862-48E9-875D-2ABA7074F186}" dt="2024-10-23T18:47:42.237" v="1001" actId="2696"/>
        <pc:sldMkLst>
          <pc:docMk/>
          <pc:sldMk cId="643392059" sldId="339"/>
        </pc:sldMkLst>
      </pc:sldChg>
      <pc:sldChg chg="del">
        <pc:chgData name="Luis Alejandro Baena Marin" userId="6d1063a4-3971-40e6-a3b0-e849d83c7f24" providerId="ADAL" clId="{706745F7-8862-48E9-875D-2ABA7074F186}" dt="2024-10-24T16:13:44.893" v="1670" actId="2696"/>
        <pc:sldMkLst>
          <pc:docMk/>
          <pc:sldMk cId="2896294181" sldId="340"/>
        </pc:sldMkLst>
      </pc:sldChg>
      <pc:sldChg chg="del">
        <pc:chgData name="Luis Alejandro Baena Marin" userId="6d1063a4-3971-40e6-a3b0-e849d83c7f24" providerId="ADAL" clId="{706745F7-8862-48E9-875D-2ABA7074F186}" dt="2024-10-23T18:46:29.596" v="972" actId="2696"/>
        <pc:sldMkLst>
          <pc:docMk/>
          <pc:sldMk cId="589703612" sldId="343"/>
        </pc:sldMkLst>
      </pc:sldChg>
      <pc:sldChg chg="modSp mod">
        <pc:chgData name="Luis Alejandro Baena Marin" userId="6d1063a4-3971-40e6-a3b0-e849d83c7f24" providerId="ADAL" clId="{706745F7-8862-48E9-875D-2ABA7074F186}" dt="2024-10-24T16:40:37.831" v="1729" actId="20577"/>
        <pc:sldMkLst>
          <pc:docMk/>
          <pc:sldMk cId="2305075935" sldId="347"/>
        </pc:sldMkLst>
        <pc:spChg chg="mod">
          <ac:chgData name="Luis Alejandro Baena Marin" userId="6d1063a4-3971-40e6-a3b0-e849d83c7f24" providerId="ADAL" clId="{706745F7-8862-48E9-875D-2ABA7074F186}" dt="2024-10-24T16:40:37.831" v="1729" actId="20577"/>
          <ac:spMkLst>
            <pc:docMk/>
            <pc:sldMk cId="2305075935" sldId="347"/>
            <ac:spMk id="2" creationId="{00000000-0000-0000-0000-000000000000}"/>
          </ac:spMkLst>
        </pc:spChg>
        <pc:spChg chg="mod">
          <ac:chgData name="Luis Alejandro Baena Marin" userId="6d1063a4-3971-40e6-a3b0-e849d83c7f24" providerId="ADAL" clId="{706745F7-8862-48E9-875D-2ABA7074F186}" dt="2024-10-23T18:23:29.980" v="881" actId="1076"/>
          <ac:spMkLst>
            <pc:docMk/>
            <pc:sldMk cId="2305075935" sldId="347"/>
            <ac:spMk id="4" creationId="{00000000-0000-0000-0000-000000000000}"/>
          </ac:spMkLst>
        </pc:spChg>
        <pc:spChg chg="mod">
          <ac:chgData name="Luis Alejandro Baena Marin" userId="6d1063a4-3971-40e6-a3b0-e849d83c7f24" providerId="ADAL" clId="{706745F7-8862-48E9-875D-2ABA7074F186}" dt="2024-10-23T18:23:24.864" v="879" actId="1076"/>
          <ac:spMkLst>
            <pc:docMk/>
            <pc:sldMk cId="2305075935" sldId="347"/>
            <ac:spMk id="5" creationId="{00000000-0000-0000-0000-000000000000}"/>
          </ac:spMkLst>
        </pc:spChg>
        <pc:spChg chg="mod">
          <ac:chgData name="Luis Alejandro Baena Marin" userId="6d1063a4-3971-40e6-a3b0-e849d83c7f24" providerId="ADAL" clId="{706745F7-8862-48E9-875D-2ABA7074F186}" dt="2024-10-23T18:23:23.458" v="878" actId="1076"/>
          <ac:spMkLst>
            <pc:docMk/>
            <pc:sldMk cId="2305075935" sldId="347"/>
            <ac:spMk id="9" creationId="{3720DFF2-896A-D7AA-064C-BE835CA5748F}"/>
          </ac:spMkLst>
        </pc:spChg>
      </pc:sldChg>
      <pc:sldChg chg="del">
        <pc:chgData name="Luis Alejandro Baena Marin" userId="6d1063a4-3971-40e6-a3b0-e849d83c7f24" providerId="ADAL" clId="{706745F7-8862-48E9-875D-2ABA7074F186}" dt="2024-10-23T18:47:36.465" v="1000" actId="2696"/>
        <pc:sldMkLst>
          <pc:docMk/>
          <pc:sldMk cId="4144883424" sldId="349"/>
        </pc:sldMkLst>
      </pc:sldChg>
      <pc:sldChg chg="del">
        <pc:chgData name="Luis Alejandro Baena Marin" userId="6d1063a4-3971-40e6-a3b0-e849d83c7f24" providerId="ADAL" clId="{706745F7-8862-48E9-875D-2ABA7074F186}" dt="2024-10-23T18:47:42.237" v="1001" actId="2696"/>
        <pc:sldMkLst>
          <pc:docMk/>
          <pc:sldMk cId="2939312364" sldId="350"/>
        </pc:sldMkLst>
      </pc:sldChg>
      <pc:sldChg chg="del">
        <pc:chgData name="Luis Alejandro Baena Marin" userId="6d1063a4-3971-40e6-a3b0-e849d83c7f24" providerId="ADAL" clId="{706745F7-8862-48E9-875D-2ABA7074F186}" dt="2024-10-23T18:47:36.465" v="1000" actId="2696"/>
        <pc:sldMkLst>
          <pc:docMk/>
          <pc:sldMk cId="2299113509" sldId="351"/>
        </pc:sldMkLst>
      </pc:sldChg>
      <pc:sldChg chg="del">
        <pc:chgData name="Luis Alejandro Baena Marin" userId="6d1063a4-3971-40e6-a3b0-e849d83c7f24" providerId="ADAL" clId="{706745F7-8862-48E9-875D-2ABA7074F186}" dt="2024-10-23T18:47:42.237" v="1001" actId="2696"/>
        <pc:sldMkLst>
          <pc:docMk/>
          <pc:sldMk cId="4043465922" sldId="352"/>
        </pc:sldMkLst>
      </pc:sldChg>
      <pc:sldChg chg="del">
        <pc:chgData name="Luis Alejandro Baena Marin" userId="6d1063a4-3971-40e6-a3b0-e849d83c7f24" providerId="ADAL" clId="{706745F7-8862-48E9-875D-2ABA7074F186}" dt="2024-10-24T16:13:44.893" v="1670" actId="2696"/>
        <pc:sldMkLst>
          <pc:docMk/>
          <pc:sldMk cId="512363638" sldId="353"/>
        </pc:sldMkLst>
      </pc:sldChg>
      <pc:sldChg chg="del">
        <pc:chgData name="Luis Alejandro Baena Marin" userId="6d1063a4-3971-40e6-a3b0-e849d83c7f24" providerId="ADAL" clId="{706745F7-8862-48E9-875D-2ABA7074F186}" dt="2024-10-24T16:13:51.840" v="1671" actId="2696"/>
        <pc:sldMkLst>
          <pc:docMk/>
          <pc:sldMk cId="162282641" sldId="355"/>
        </pc:sldMkLst>
      </pc:sldChg>
      <pc:sldChg chg="del">
        <pc:chgData name="Luis Alejandro Baena Marin" userId="6d1063a4-3971-40e6-a3b0-e849d83c7f24" providerId="ADAL" clId="{706745F7-8862-48E9-875D-2ABA7074F186}" dt="2024-10-24T16:13:51.840" v="1671" actId="2696"/>
        <pc:sldMkLst>
          <pc:docMk/>
          <pc:sldMk cId="3385372743" sldId="356"/>
        </pc:sldMkLst>
      </pc:sldChg>
      <pc:sldChg chg="del">
        <pc:chgData name="Luis Alejandro Baena Marin" userId="6d1063a4-3971-40e6-a3b0-e849d83c7f24" providerId="ADAL" clId="{706745F7-8862-48E9-875D-2ABA7074F186}" dt="2024-10-24T16:13:57.570" v="1672" actId="2696"/>
        <pc:sldMkLst>
          <pc:docMk/>
          <pc:sldMk cId="1877159434" sldId="357"/>
        </pc:sldMkLst>
      </pc:sldChg>
      <pc:sldChg chg="addSp delSp modSp mod">
        <pc:chgData name="Luis Alejandro Baena Marin" userId="6d1063a4-3971-40e6-a3b0-e849d83c7f24" providerId="ADAL" clId="{706745F7-8862-48E9-875D-2ABA7074F186}" dt="2024-10-23T16:49:16.499" v="496" actId="1076"/>
        <pc:sldMkLst>
          <pc:docMk/>
          <pc:sldMk cId="342050633" sldId="358"/>
        </pc:sldMkLst>
        <pc:spChg chg="add mod">
          <ac:chgData name="Luis Alejandro Baena Marin" userId="6d1063a4-3971-40e6-a3b0-e849d83c7f24" providerId="ADAL" clId="{706745F7-8862-48E9-875D-2ABA7074F186}" dt="2024-10-23T15:36:44.304" v="157" actId="1076"/>
          <ac:spMkLst>
            <pc:docMk/>
            <pc:sldMk cId="342050633" sldId="358"/>
            <ac:spMk id="4" creationId="{5765FE2B-3F2B-DCF7-08EE-DDA9CE5128D1}"/>
          </ac:spMkLst>
        </pc:spChg>
        <pc:spChg chg="mod">
          <ac:chgData name="Luis Alejandro Baena Marin" userId="6d1063a4-3971-40e6-a3b0-e849d83c7f24" providerId="ADAL" clId="{706745F7-8862-48E9-875D-2ABA7074F186}" dt="2024-10-23T15:36:09.358" v="150" actId="1076"/>
          <ac:spMkLst>
            <pc:docMk/>
            <pc:sldMk cId="342050633" sldId="358"/>
            <ac:spMk id="6" creationId="{00000000-0000-0000-0000-000000000000}"/>
          </ac:spMkLst>
        </pc:spChg>
        <pc:spChg chg="del">
          <ac:chgData name="Luis Alejandro Baena Marin" userId="6d1063a4-3971-40e6-a3b0-e849d83c7f24" providerId="ADAL" clId="{706745F7-8862-48E9-875D-2ABA7074F186}" dt="2024-10-23T15:34:56.393" v="124" actId="21"/>
          <ac:spMkLst>
            <pc:docMk/>
            <pc:sldMk cId="342050633" sldId="358"/>
            <ac:spMk id="12" creationId="{5765FE2B-3F2B-DCF7-08EE-DDA9CE5128D1}"/>
          </ac:spMkLst>
        </pc:spChg>
        <pc:picChg chg="add del mod">
          <ac:chgData name="Luis Alejandro Baena Marin" userId="6d1063a4-3971-40e6-a3b0-e849d83c7f24" providerId="ADAL" clId="{706745F7-8862-48E9-875D-2ABA7074F186}" dt="2024-10-23T16:49:02.770" v="490" actId="478"/>
          <ac:picMkLst>
            <pc:docMk/>
            <pc:sldMk cId="342050633" sldId="358"/>
            <ac:picMk id="3" creationId="{C5E81159-ECF2-FD13-1F3A-09FA178C4C81}"/>
          </ac:picMkLst>
        </pc:picChg>
        <pc:picChg chg="add mod">
          <ac:chgData name="Luis Alejandro Baena Marin" userId="6d1063a4-3971-40e6-a3b0-e849d83c7f24" providerId="ADAL" clId="{706745F7-8862-48E9-875D-2ABA7074F186}" dt="2024-10-23T16:49:16.499" v="496" actId="1076"/>
          <ac:picMkLst>
            <pc:docMk/>
            <pc:sldMk cId="342050633" sldId="358"/>
            <ac:picMk id="7" creationId="{441EF245-52CB-48AB-5832-A6E49C11BAE4}"/>
          </ac:picMkLst>
        </pc:picChg>
      </pc:sldChg>
      <pc:sldChg chg="modSp mod">
        <pc:chgData name="Luis Alejandro Baena Marin" userId="6d1063a4-3971-40e6-a3b0-e849d83c7f24" providerId="ADAL" clId="{706745F7-8862-48E9-875D-2ABA7074F186}" dt="2024-10-24T15:49:24.348" v="1474" actId="20577"/>
        <pc:sldMkLst>
          <pc:docMk/>
          <pc:sldMk cId="2478365757" sldId="360"/>
        </pc:sldMkLst>
        <pc:spChg chg="mod">
          <ac:chgData name="Luis Alejandro Baena Marin" userId="6d1063a4-3971-40e6-a3b0-e849d83c7f24" providerId="ADAL" clId="{706745F7-8862-48E9-875D-2ABA7074F186}" dt="2024-10-24T15:49:24.348" v="1474" actId="20577"/>
          <ac:spMkLst>
            <pc:docMk/>
            <pc:sldMk cId="2478365757" sldId="360"/>
            <ac:spMk id="2" creationId="{00000000-0000-0000-0000-000000000000}"/>
          </ac:spMkLst>
        </pc:spChg>
        <pc:spChg chg="mod">
          <ac:chgData name="Luis Alejandro Baena Marin" userId="6d1063a4-3971-40e6-a3b0-e849d83c7f24" providerId="ADAL" clId="{706745F7-8862-48E9-875D-2ABA7074F186}" dt="2024-10-23T15:33:23.359" v="114" actId="1076"/>
          <ac:spMkLst>
            <pc:docMk/>
            <pc:sldMk cId="2478365757" sldId="360"/>
            <ac:spMk id="4" creationId="{00000000-0000-0000-0000-000000000000}"/>
          </ac:spMkLst>
        </pc:spChg>
        <pc:spChg chg="mod">
          <ac:chgData name="Luis Alejandro Baena Marin" userId="6d1063a4-3971-40e6-a3b0-e849d83c7f24" providerId="ADAL" clId="{706745F7-8862-48E9-875D-2ABA7074F186}" dt="2024-10-23T15:33:20.902" v="113" actId="1076"/>
          <ac:spMkLst>
            <pc:docMk/>
            <pc:sldMk cId="2478365757" sldId="360"/>
            <ac:spMk id="5" creationId="{00000000-0000-0000-0000-000000000000}"/>
          </ac:spMkLst>
        </pc:spChg>
        <pc:spChg chg="mod">
          <ac:chgData name="Luis Alejandro Baena Marin" userId="6d1063a4-3971-40e6-a3b0-e849d83c7f24" providerId="ADAL" clId="{706745F7-8862-48E9-875D-2ABA7074F186}" dt="2024-10-23T15:33:15.039" v="110" actId="1076"/>
          <ac:spMkLst>
            <pc:docMk/>
            <pc:sldMk cId="2478365757" sldId="360"/>
            <ac:spMk id="9" creationId="{3720DFF2-896A-D7AA-064C-BE835CA5748F}"/>
          </ac:spMkLst>
        </pc:spChg>
      </pc:sldChg>
      <pc:sldChg chg="modSp del mod ord">
        <pc:chgData name="Luis Alejandro Baena Marin" userId="6d1063a4-3971-40e6-a3b0-e849d83c7f24" providerId="ADAL" clId="{706745F7-8862-48E9-875D-2ABA7074F186}" dt="2024-10-24T16:14:12.987" v="1677" actId="2696"/>
        <pc:sldMkLst>
          <pc:docMk/>
          <pc:sldMk cId="1194494497" sldId="363"/>
        </pc:sldMkLst>
        <pc:spChg chg="mod">
          <ac:chgData name="Luis Alejandro Baena Marin" userId="6d1063a4-3971-40e6-a3b0-e849d83c7f24" providerId="ADAL" clId="{706745F7-8862-48E9-875D-2ABA7074F186}" dt="2024-10-23T16:54:09.802" v="677" actId="20577"/>
          <ac:spMkLst>
            <pc:docMk/>
            <pc:sldMk cId="1194494497" sldId="363"/>
            <ac:spMk id="12" creationId="{5765FE2B-3F2B-DCF7-08EE-DDA9CE5128D1}"/>
          </ac:spMkLst>
        </pc:spChg>
      </pc:sldChg>
      <pc:sldChg chg="modSp mod">
        <pc:chgData name="Luis Alejandro Baena Marin" userId="6d1063a4-3971-40e6-a3b0-e849d83c7f24" providerId="ADAL" clId="{706745F7-8862-48E9-875D-2ABA7074F186}" dt="2024-10-24T15:52:56.668" v="1545" actId="20577"/>
        <pc:sldMkLst>
          <pc:docMk/>
          <pc:sldMk cId="449715598" sldId="364"/>
        </pc:sldMkLst>
        <pc:spChg chg="mod">
          <ac:chgData name="Luis Alejandro Baena Marin" userId="6d1063a4-3971-40e6-a3b0-e849d83c7f24" providerId="ADAL" clId="{706745F7-8862-48E9-875D-2ABA7074F186}" dt="2024-10-24T15:52:56.668" v="1545" actId="20577"/>
          <ac:spMkLst>
            <pc:docMk/>
            <pc:sldMk cId="449715598" sldId="364"/>
            <ac:spMk id="12" creationId="{5765FE2B-3F2B-DCF7-08EE-DDA9CE5128D1}"/>
          </ac:spMkLst>
        </pc:spChg>
      </pc:sldChg>
      <pc:sldChg chg="modSp mod">
        <pc:chgData name="Luis Alejandro Baena Marin" userId="6d1063a4-3971-40e6-a3b0-e849d83c7f24" providerId="ADAL" clId="{706745F7-8862-48E9-875D-2ABA7074F186}" dt="2024-10-23T16:55:28.044" v="712" actId="20577"/>
        <pc:sldMkLst>
          <pc:docMk/>
          <pc:sldMk cId="3867245381" sldId="365"/>
        </pc:sldMkLst>
        <pc:spChg chg="mod">
          <ac:chgData name="Luis Alejandro Baena Marin" userId="6d1063a4-3971-40e6-a3b0-e849d83c7f24" providerId="ADAL" clId="{706745F7-8862-48E9-875D-2ABA7074F186}" dt="2024-10-23T16:55:28.044" v="712" actId="20577"/>
          <ac:spMkLst>
            <pc:docMk/>
            <pc:sldMk cId="3867245381" sldId="365"/>
            <ac:spMk id="2" creationId="{00000000-0000-0000-0000-000000000000}"/>
          </ac:spMkLst>
        </pc:spChg>
      </pc:sldChg>
      <pc:sldChg chg="modSp mod">
        <pc:chgData name="Luis Alejandro Baena Marin" userId="6d1063a4-3971-40e6-a3b0-e849d83c7f24" providerId="ADAL" clId="{706745F7-8862-48E9-875D-2ABA7074F186}" dt="2024-10-23T18:23:13.704" v="876" actId="790"/>
        <pc:sldMkLst>
          <pc:docMk/>
          <pc:sldMk cId="889633" sldId="367"/>
        </pc:sldMkLst>
        <pc:spChg chg="mod">
          <ac:chgData name="Luis Alejandro Baena Marin" userId="6d1063a4-3971-40e6-a3b0-e849d83c7f24" providerId="ADAL" clId="{706745F7-8862-48E9-875D-2ABA7074F186}" dt="2024-10-23T18:23:13.704" v="876" actId="790"/>
          <ac:spMkLst>
            <pc:docMk/>
            <pc:sldMk cId="889633" sldId="367"/>
            <ac:spMk id="9" creationId="{BD326CA5-97AD-FDB8-E7E5-8D55106A380C}"/>
          </ac:spMkLst>
        </pc:spChg>
      </pc:sldChg>
      <pc:sldChg chg="addSp delSp modSp add mod">
        <pc:chgData name="Luis Alejandro Baena Marin" userId="6d1063a4-3971-40e6-a3b0-e849d83c7f24" providerId="ADAL" clId="{706745F7-8862-48E9-875D-2ABA7074F186}" dt="2024-10-23T15:37:51.829" v="189" actId="20577"/>
        <pc:sldMkLst>
          <pc:docMk/>
          <pc:sldMk cId="495943776" sldId="368"/>
        </pc:sldMkLst>
        <pc:spChg chg="mod">
          <ac:chgData name="Luis Alejandro Baena Marin" userId="6d1063a4-3971-40e6-a3b0-e849d83c7f24" providerId="ADAL" clId="{706745F7-8862-48E9-875D-2ABA7074F186}" dt="2024-10-23T15:37:51.829" v="189" actId="20577"/>
          <ac:spMkLst>
            <pc:docMk/>
            <pc:sldMk cId="495943776" sldId="368"/>
            <ac:spMk id="4" creationId="{5765FE2B-3F2B-DCF7-08EE-DDA9CE5128D1}"/>
          </ac:spMkLst>
        </pc:spChg>
        <pc:picChg chg="del">
          <ac:chgData name="Luis Alejandro Baena Marin" userId="6d1063a4-3971-40e6-a3b0-e849d83c7f24" providerId="ADAL" clId="{706745F7-8862-48E9-875D-2ABA7074F186}" dt="2024-10-23T15:37:33.613" v="159" actId="478"/>
          <ac:picMkLst>
            <pc:docMk/>
            <pc:sldMk cId="495943776" sldId="368"/>
            <ac:picMk id="3" creationId="{C5E81159-ECF2-FD13-1F3A-09FA178C4C81}"/>
          </ac:picMkLst>
        </pc:picChg>
        <pc:picChg chg="add mod">
          <ac:chgData name="Luis Alejandro Baena Marin" userId="6d1063a4-3971-40e6-a3b0-e849d83c7f24" providerId="ADAL" clId="{706745F7-8862-48E9-875D-2ABA7074F186}" dt="2024-10-23T15:37:44.261" v="164" actId="14100"/>
          <ac:picMkLst>
            <pc:docMk/>
            <pc:sldMk cId="495943776" sldId="368"/>
            <ac:picMk id="5" creationId="{DB75D0AD-4BCF-BF7D-BF1D-6D2A5550FFA2}"/>
          </ac:picMkLst>
        </pc:picChg>
      </pc:sldChg>
      <pc:sldChg chg="modSp add mod">
        <pc:chgData name="Luis Alejandro Baena Marin" userId="6d1063a4-3971-40e6-a3b0-e849d83c7f24" providerId="ADAL" clId="{706745F7-8862-48E9-875D-2ABA7074F186}" dt="2024-10-24T16:13:04.492" v="1667" actId="20577"/>
        <pc:sldMkLst>
          <pc:docMk/>
          <pc:sldMk cId="670094288" sldId="369"/>
        </pc:sldMkLst>
        <pc:spChg chg="mod">
          <ac:chgData name="Luis Alejandro Baena Marin" userId="6d1063a4-3971-40e6-a3b0-e849d83c7f24" providerId="ADAL" clId="{706745F7-8862-48E9-875D-2ABA7074F186}" dt="2024-10-24T16:13:04.492" v="1667" actId="20577"/>
          <ac:spMkLst>
            <pc:docMk/>
            <pc:sldMk cId="670094288" sldId="369"/>
            <ac:spMk id="12" creationId="{5765FE2B-3F2B-DCF7-08EE-DDA9CE5128D1}"/>
          </ac:spMkLst>
        </pc:spChg>
      </pc:sldChg>
      <pc:sldChg chg="addSp modSp add mod">
        <pc:chgData name="Luis Alejandro Baena Marin" userId="6d1063a4-3971-40e6-a3b0-e849d83c7f24" providerId="ADAL" clId="{706745F7-8862-48E9-875D-2ABA7074F186}" dt="2024-10-24T16:40:29.504" v="1727" actId="14100"/>
        <pc:sldMkLst>
          <pc:docMk/>
          <pc:sldMk cId="36636610" sldId="370"/>
        </pc:sldMkLst>
        <pc:spChg chg="mod">
          <ac:chgData name="Luis Alejandro Baena Marin" userId="6d1063a4-3971-40e6-a3b0-e849d83c7f24" providerId="ADAL" clId="{706745F7-8862-48E9-875D-2ABA7074F186}" dt="2024-10-24T16:40:29.504" v="1727" actId="14100"/>
          <ac:spMkLst>
            <pc:docMk/>
            <pc:sldMk cId="36636610" sldId="370"/>
            <ac:spMk id="2" creationId="{00000000-0000-0000-0000-000000000000}"/>
          </ac:spMkLst>
        </pc:spChg>
        <pc:spChg chg="add mod">
          <ac:chgData name="Luis Alejandro Baena Marin" userId="6d1063a4-3971-40e6-a3b0-e849d83c7f24" providerId="ADAL" clId="{706745F7-8862-48E9-875D-2ABA7074F186}" dt="2024-10-23T23:07:57.763" v="1372" actId="571"/>
          <ac:spMkLst>
            <pc:docMk/>
            <pc:sldMk cId="36636610" sldId="370"/>
            <ac:spMk id="3" creationId="{E6DEDA1E-ADDC-006B-423F-A6F473903CE5}"/>
          </ac:spMkLst>
        </pc:spChg>
        <pc:spChg chg="mod">
          <ac:chgData name="Luis Alejandro Baena Marin" userId="6d1063a4-3971-40e6-a3b0-e849d83c7f24" providerId="ADAL" clId="{706745F7-8862-48E9-875D-2ABA7074F186}" dt="2024-10-24T16:40:12.003" v="1725" actId="1076"/>
          <ac:spMkLst>
            <pc:docMk/>
            <pc:sldMk cId="36636610" sldId="370"/>
            <ac:spMk id="4" creationId="{00000000-0000-0000-0000-000000000000}"/>
          </ac:spMkLst>
        </pc:spChg>
        <pc:spChg chg="mod">
          <ac:chgData name="Luis Alejandro Baena Marin" userId="6d1063a4-3971-40e6-a3b0-e849d83c7f24" providerId="ADAL" clId="{706745F7-8862-48E9-875D-2ABA7074F186}" dt="2024-10-24T16:40:12.003" v="1725" actId="1076"/>
          <ac:spMkLst>
            <pc:docMk/>
            <pc:sldMk cId="36636610" sldId="370"/>
            <ac:spMk id="5" creationId="{00000000-0000-0000-0000-000000000000}"/>
          </ac:spMkLst>
        </pc:spChg>
        <pc:spChg chg="mod">
          <ac:chgData name="Luis Alejandro Baena Marin" userId="6d1063a4-3971-40e6-a3b0-e849d83c7f24" providerId="ADAL" clId="{706745F7-8862-48E9-875D-2ABA7074F186}" dt="2024-10-24T16:40:12.003" v="1725" actId="1076"/>
          <ac:spMkLst>
            <pc:docMk/>
            <pc:sldMk cId="36636610" sldId="370"/>
            <ac:spMk id="9" creationId="{3720DFF2-896A-D7AA-064C-BE835CA5748F}"/>
          </ac:spMkLst>
        </pc:spChg>
      </pc:sldChg>
      <pc:sldChg chg="addSp modSp new del mod">
        <pc:chgData name="Luis Alejandro Baena Marin" userId="6d1063a4-3971-40e6-a3b0-e849d83c7f24" providerId="ADAL" clId="{706745F7-8862-48E9-875D-2ABA7074F186}" dt="2024-10-24T16:03:14.354" v="1575" actId="2696"/>
        <pc:sldMkLst>
          <pc:docMk/>
          <pc:sldMk cId="749417178" sldId="371"/>
        </pc:sldMkLst>
        <pc:spChg chg="add mod">
          <ac:chgData name="Luis Alejandro Baena Marin" userId="6d1063a4-3971-40e6-a3b0-e849d83c7f24" providerId="ADAL" clId="{706745F7-8862-48E9-875D-2ABA7074F186}" dt="2024-10-23T18:47:10.503" v="993" actId="20577"/>
          <ac:spMkLst>
            <pc:docMk/>
            <pc:sldMk cId="749417178" sldId="371"/>
            <ac:spMk id="2" creationId="{D23A7256-32B8-6517-6760-4FDAD8795A62}"/>
          </ac:spMkLst>
        </pc:spChg>
      </pc:sldChg>
      <pc:sldChg chg="add del">
        <pc:chgData name="Luis Alejandro Baena Marin" userId="6d1063a4-3971-40e6-a3b0-e849d83c7f24" providerId="ADAL" clId="{706745F7-8862-48E9-875D-2ABA7074F186}" dt="2024-10-23T18:46:42.654" v="974" actId="2696"/>
        <pc:sldMkLst>
          <pc:docMk/>
          <pc:sldMk cId="1910366426" sldId="371"/>
        </pc:sldMkLst>
      </pc:sldChg>
      <pc:sldChg chg="addSp delSp modSp add mod ord">
        <pc:chgData name="Luis Alejandro Baena Marin" userId="6d1063a4-3971-40e6-a3b0-e849d83c7f24" providerId="ADAL" clId="{706745F7-8862-48E9-875D-2ABA7074F186}" dt="2024-10-25T18:24:13.292" v="2170" actId="20577"/>
        <pc:sldMkLst>
          <pc:docMk/>
          <pc:sldMk cId="2443022487" sldId="372"/>
        </pc:sldMkLst>
        <pc:spChg chg="mod">
          <ac:chgData name="Luis Alejandro Baena Marin" userId="6d1063a4-3971-40e6-a3b0-e849d83c7f24" providerId="ADAL" clId="{706745F7-8862-48E9-875D-2ABA7074F186}" dt="2024-10-25T18:24:13.292" v="2170" actId="20577"/>
          <ac:spMkLst>
            <pc:docMk/>
            <pc:sldMk cId="2443022487" sldId="372"/>
            <ac:spMk id="2" creationId="{00000000-0000-0000-0000-000000000000}"/>
          </ac:spMkLst>
        </pc:spChg>
        <pc:spChg chg="add del">
          <ac:chgData name="Luis Alejandro Baena Marin" userId="6d1063a4-3971-40e6-a3b0-e849d83c7f24" providerId="ADAL" clId="{706745F7-8862-48E9-875D-2ABA7074F186}" dt="2024-10-25T18:15:02.802" v="2027" actId="22"/>
          <ac:spMkLst>
            <pc:docMk/>
            <pc:sldMk cId="2443022487" sldId="372"/>
            <ac:spMk id="9" creationId="{1B5AC677-48F1-1287-B86F-AE998DCD1CDD}"/>
          </ac:spMkLst>
        </pc:spChg>
      </pc:sldChg>
      <pc:sldChg chg="modSp add mod">
        <pc:chgData name="Luis Alejandro Baena Marin" userId="6d1063a4-3971-40e6-a3b0-e849d83c7f24" providerId="ADAL" clId="{706745F7-8862-48E9-875D-2ABA7074F186}" dt="2024-10-23T23:11:00.150" v="1426" actId="113"/>
        <pc:sldMkLst>
          <pc:docMk/>
          <pc:sldMk cId="1834399958" sldId="373"/>
        </pc:sldMkLst>
        <pc:spChg chg="mod">
          <ac:chgData name="Luis Alejandro Baena Marin" userId="6d1063a4-3971-40e6-a3b0-e849d83c7f24" providerId="ADAL" clId="{706745F7-8862-48E9-875D-2ABA7074F186}" dt="2024-10-23T23:11:00.150" v="1426" actId="113"/>
          <ac:spMkLst>
            <pc:docMk/>
            <pc:sldMk cId="1834399958" sldId="373"/>
            <ac:spMk id="2" creationId="{00000000-0000-0000-0000-000000000000}"/>
          </ac:spMkLst>
        </pc:spChg>
        <pc:spChg chg="mod">
          <ac:chgData name="Luis Alejandro Baena Marin" userId="6d1063a4-3971-40e6-a3b0-e849d83c7f24" providerId="ADAL" clId="{706745F7-8862-48E9-875D-2ABA7074F186}" dt="2024-10-23T23:05:50.883" v="1338" actId="1076"/>
          <ac:spMkLst>
            <pc:docMk/>
            <pc:sldMk cId="1834399958" sldId="373"/>
            <ac:spMk id="4" creationId="{00000000-0000-0000-0000-000000000000}"/>
          </ac:spMkLst>
        </pc:spChg>
        <pc:spChg chg="mod">
          <ac:chgData name="Luis Alejandro Baena Marin" userId="6d1063a4-3971-40e6-a3b0-e849d83c7f24" providerId="ADAL" clId="{706745F7-8862-48E9-875D-2ABA7074F186}" dt="2024-10-23T23:05:50.883" v="1338" actId="1076"/>
          <ac:spMkLst>
            <pc:docMk/>
            <pc:sldMk cId="1834399958" sldId="373"/>
            <ac:spMk id="5" creationId="{00000000-0000-0000-0000-000000000000}"/>
          </ac:spMkLst>
        </pc:spChg>
        <pc:spChg chg="mod">
          <ac:chgData name="Luis Alejandro Baena Marin" userId="6d1063a4-3971-40e6-a3b0-e849d83c7f24" providerId="ADAL" clId="{706745F7-8862-48E9-875D-2ABA7074F186}" dt="2024-10-23T23:05:50.883" v="1338" actId="1076"/>
          <ac:spMkLst>
            <pc:docMk/>
            <pc:sldMk cId="1834399958" sldId="373"/>
            <ac:spMk id="9" creationId="{3720DFF2-896A-D7AA-064C-BE835CA5748F}"/>
          </ac:spMkLst>
        </pc:spChg>
      </pc:sldChg>
      <pc:sldChg chg="addSp delSp modSp add mod ord">
        <pc:chgData name="Luis Alejandro Baena Marin" userId="6d1063a4-3971-40e6-a3b0-e849d83c7f24" providerId="ADAL" clId="{706745F7-8862-48E9-875D-2ABA7074F186}" dt="2024-10-24T16:04:18.638" v="1590" actId="1035"/>
        <pc:sldMkLst>
          <pc:docMk/>
          <pc:sldMk cId="893452376" sldId="374"/>
        </pc:sldMkLst>
        <pc:spChg chg="del mod">
          <ac:chgData name="Luis Alejandro Baena Marin" userId="6d1063a4-3971-40e6-a3b0-e849d83c7f24" providerId="ADAL" clId="{706745F7-8862-48E9-875D-2ABA7074F186}" dt="2024-10-24T16:03:21.250" v="1578" actId="478"/>
          <ac:spMkLst>
            <pc:docMk/>
            <pc:sldMk cId="893452376" sldId="374"/>
            <ac:spMk id="4" creationId="{5765FE2B-3F2B-DCF7-08EE-DDA9CE5128D1}"/>
          </ac:spMkLst>
        </pc:spChg>
        <pc:picChg chg="add mod">
          <ac:chgData name="Luis Alejandro Baena Marin" userId="6d1063a4-3971-40e6-a3b0-e849d83c7f24" providerId="ADAL" clId="{706745F7-8862-48E9-875D-2ABA7074F186}" dt="2024-10-24T16:04:18.638" v="1590" actId="1035"/>
          <ac:picMkLst>
            <pc:docMk/>
            <pc:sldMk cId="893452376" sldId="374"/>
            <ac:picMk id="3" creationId="{90FCCE0E-8BC9-A574-FDC6-86BCC2A4A443}"/>
          </ac:picMkLst>
        </pc:picChg>
        <pc:picChg chg="del">
          <ac:chgData name="Luis Alejandro Baena Marin" userId="6d1063a4-3971-40e6-a3b0-e849d83c7f24" providerId="ADAL" clId="{706745F7-8862-48E9-875D-2ABA7074F186}" dt="2024-10-24T16:03:19.007" v="1576" actId="478"/>
          <ac:picMkLst>
            <pc:docMk/>
            <pc:sldMk cId="893452376" sldId="374"/>
            <ac:picMk id="7" creationId="{441EF245-52CB-48AB-5832-A6E49C11BAE4}"/>
          </ac:picMkLst>
        </pc:picChg>
      </pc:sldChg>
      <pc:sldChg chg="addSp delSp modSp add mod">
        <pc:chgData name="Luis Alejandro Baena Marin" userId="6d1063a4-3971-40e6-a3b0-e849d83c7f24" providerId="ADAL" clId="{706745F7-8862-48E9-875D-2ABA7074F186}" dt="2024-10-24T16:05:53.888" v="1599" actId="14100"/>
        <pc:sldMkLst>
          <pc:docMk/>
          <pc:sldMk cId="3954319197" sldId="375"/>
        </pc:sldMkLst>
        <pc:spChg chg="del">
          <ac:chgData name="Luis Alejandro Baena Marin" userId="6d1063a4-3971-40e6-a3b0-e849d83c7f24" providerId="ADAL" clId="{706745F7-8862-48E9-875D-2ABA7074F186}" dt="2024-10-24T16:05:08.063" v="1592" actId="478"/>
          <ac:spMkLst>
            <pc:docMk/>
            <pc:sldMk cId="3954319197" sldId="375"/>
            <ac:spMk id="4" creationId="{5765FE2B-3F2B-DCF7-08EE-DDA9CE5128D1}"/>
          </ac:spMkLst>
        </pc:spChg>
        <pc:picChg chg="add mod">
          <ac:chgData name="Luis Alejandro Baena Marin" userId="6d1063a4-3971-40e6-a3b0-e849d83c7f24" providerId="ADAL" clId="{706745F7-8862-48E9-875D-2ABA7074F186}" dt="2024-10-24T16:05:53.888" v="1599" actId="14100"/>
          <ac:picMkLst>
            <pc:docMk/>
            <pc:sldMk cId="3954319197" sldId="375"/>
            <ac:picMk id="3" creationId="{E60B6A0F-0948-D562-DB7B-6EDBAE1EDD1B}"/>
          </ac:picMkLst>
        </pc:picChg>
        <pc:picChg chg="del">
          <ac:chgData name="Luis Alejandro Baena Marin" userId="6d1063a4-3971-40e6-a3b0-e849d83c7f24" providerId="ADAL" clId="{706745F7-8862-48E9-875D-2ABA7074F186}" dt="2024-10-24T16:05:46.269" v="1597" actId="478"/>
          <ac:picMkLst>
            <pc:docMk/>
            <pc:sldMk cId="3954319197" sldId="375"/>
            <ac:picMk id="7" creationId="{441EF245-52CB-48AB-5832-A6E49C11BAE4}"/>
          </ac:picMkLst>
        </pc:picChg>
      </pc:sldChg>
      <pc:sldChg chg="addSp delSp modSp add mod ord">
        <pc:chgData name="Luis Alejandro Baena Marin" userId="6d1063a4-3971-40e6-a3b0-e849d83c7f24" providerId="ADAL" clId="{706745F7-8862-48E9-875D-2ABA7074F186}" dt="2024-10-24T16:07:01" v="1608" actId="1076"/>
        <pc:sldMkLst>
          <pc:docMk/>
          <pc:sldMk cId="3796457112" sldId="376"/>
        </pc:sldMkLst>
        <pc:picChg chg="del">
          <ac:chgData name="Luis Alejandro Baena Marin" userId="6d1063a4-3971-40e6-a3b0-e849d83c7f24" providerId="ADAL" clId="{706745F7-8862-48E9-875D-2ABA7074F186}" dt="2024-10-24T16:06:21.663" v="1603" actId="478"/>
          <ac:picMkLst>
            <pc:docMk/>
            <pc:sldMk cId="3796457112" sldId="376"/>
            <ac:picMk id="3" creationId="{E60B6A0F-0948-D562-DB7B-6EDBAE1EDD1B}"/>
          </ac:picMkLst>
        </pc:picChg>
        <pc:picChg chg="add mod">
          <ac:chgData name="Luis Alejandro Baena Marin" userId="6d1063a4-3971-40e6-a3b0-e849d83c7f24" providerId="ADAL" clId="{706745F7-8862-48E9-875D-2ABA7074F186}" dt="2024-10-24T16:07:01" v="1608" actId="1076"/>
          <ac:picMkLst>
            <pc:docMk/>
            <pc:sldMk cId="3796457112" sldId="376"/>
            <ac:picMk id="4" creationId="{B3C7D5A4-8801-B5E8-BFB4-1449748E9925}"/>
          </ac:picMkLst>
        </pc:picChg>
      </pc:sldChg>
      <pc:sldChg chg="modSp add mod ord">
        <pc:chgData name="Luis Alejandro Baena Marin" userId="6d1063a4-3971-40e6-a3b0-e849d83c7f24" providerId="ADAL" clId="{706745F7-8862-48E9-875D-2ABA7074F186}" dt="2024-10-24T16:12:40.655" v="1663" actId="12"/>
        <pc:sldMkLst>
          <pc:docMk/>
          <pc:sldMk cId="774277389" sldId="377"/>
        </pc:sldMkLst>
        <pc:spChg chg="mod">
          <ac:chgData name="Luis Alejandro Baena Marin" userId="6d1063a4-3971-40e6-a3b0-e849d83c7f24" providerId="ADAL" clId="{706745F7-8862-48E9-875D-2ABA7074F186}" dt="2024-10-24T16:12:40.655" v="1663" actId="12"/>
          <ac:spMkLst>
            <pc:docMk/>
            <pc:sldMk cId="774277389" sldId="377"/>
            <ac:spMk id="12" creationId="{5765FE2B-3F2B-DCF7-08EE-DDA9CE5128D1}"/>
          </ac:spMkLst>
        </pc:spChg>
      </pc:sldChg>
      <pc:sldChg chg="modSp add mod ord">
        <pc:chgData name="Luis Alejandro Baena Marin" userId="6d1063a4-3971-40e6-a3b0-e849d83c7f24" providerId="ADAL" clId="{706745F7-8862-48E9-875D-2ABA7074F186}" dt="2024-10-25T18:46:12.868" v="2306" actId="207"/>
        <pc:sldMkLst>
          <pc:docMk/>
          <pc:sldMk cId="477244634" sldId="378"/>
        </pc:sldMkLst>
        <pc:spChg chg="mod">
          <ac:chgData name="Luis Alejandro Baena Marin" userId="6d1063a4-3971-40e6-a3b0-e849d83c7f24" providerId="ADAL" clId="{706745F7-8862-48E9-875D-2ABA7074F186}" dt="2024-10-25T18:46:12.868" v="2306" actId="207"/>
          <ac:spMkLst>
            <pc:docMk/>
            <pc:sldMk cId="477244634" sldId="378"/>
            <ac:spMk id="12" creationId="{5765FE2B-3F2B-DCF7-08EE-DDA9CE5128D1}"/>
          </ac:spMkLst>
        </pc:spChg>
      </pc:sldChg>
      <pc:sldChg chg="addSp delSp modSp add mod ord">
        <pc:chgData name="Luis Alejandro Baena Marin" userId="6d1063a4-3971-40e6-a3b0-e849d83c7f24" providerId="ADAL" clId="{706745F7-8862-48E9-875D-2ABA7074F186}" dt="2024-10-25T18:44:16.524" v="2238" actId="1076"/>
        <pc:sldMkLst>
          <pc:docMk/>
          <pc:sldMk cId="1695654993" sldId="379"/>
        </pc:sldMkLst>
        <pc:picChg chg="add del">
          <ac:chgData name="Luis Alejandro Baena Marin" userId="6d1063a4-3971-40e6-a3b0-e849d83c7f24" providerId="ADAL" clId="{706745F7-8862-48E9-875D-2ABA7074F186}" dt="2024-10-25T18:21:10.039" v="2130" actId="478"/>
          <ac:picMkLst>
            <pc:docMk/>
            <pc:sldMk cId="1695654993" sldId="379"/>
            <ac:picMk id="3" creationId="{90FCCE0E-8BC9-A574-FDC6-86BCC2A4A443}"/>
          </ac:picMkLst>
        </pc:picChg>
        <pc:picChg chg="add del">
          <ac:chgData name="Luis Alejandro Baena Marin" userId="6d1063a4-3971-40e6-a3b0-e849d83c7f24" providerId="ADAL" clId="{706745F7-8862-48E9-875D-2ABA7074F186}" dt="2024-10-25T18:21:01.959" v="2125" actId="22"/>
          <ac:picMkLst>
            <pc:docMk/>
            <pc:sldMk cId="1695654993" sldId="379"/>
            <ac:picMk id="4" creationId="{0483FFF0-4809-C6CF-02F7-594DCBDBCA20}"/>
          </ac:picMkLst>
        </pc:picChg>
        <pc:picChg chg="add del mod">
          <ac:chgData name="Luis Alejandro Baena Marin" userId="6d1063a4-3971-40e6-a3b0-e849d83c7f24" providerId="ADAL" clId="{706745F7-8862-48E9-875D-2ABA7074F186}" dt="2024-10-25T18:32:28.762" v="2215" actId="478"/>
          <ac:picMkLst>
            <pc:docMk/>
            <pc:sldMk cId="1695654993" sldId="379"/>
            <ac:picMk id="7" creationId="{C8092F22-53E5-5417-B227-DA350632A4D4}"/>
          </ac:picMkLst>
        </pc:picChg>
        <pc:picChg chg="add del mod">
          <ac:chgData name="Luis Alejandro Baena Marin" userId="6d1063a4-3971-40e6-a3b0-e849d83c7f24" providerId="ADAL" clId="{706745F7-8862-48E9-875D-2ABA7074F186}" dt="2024-10-25T18:33:52.832" v="2223" actId="478"/>
          <ac:picMkLst>
            <pc:docMk/>
            <pc:sldMk cId="1695654993" sldId="379"/>
            <ac:picMk id="9" creationId="{31E917E3-017F-35AE-5330-D6ECF4FB55F2}"/>
          </ac:picMkLst>
        </pc:picChg>
        <pc:picChg chg="add mod">
          <ac:chgData name="Luis Alejandro Baena Marin" userId="6d1063a4-3971-40e6-a3b0-e849d83c7f24" providerId="ADAL" clId="{706745F7-8862-48E9-875D-2ABA7074F186}" dt="2024-10-25T18:44:16.524" v="2238" actId="1076"/>
          <ac:picMkLst>
            <pc:docMk/>
            <pc:sldMk cId="1695654993" sldId="379"/>
            <ac:picMk id="11" creationId="{80164E54-C02C-CE07-4110-96056934D114}"/>
          </ac:picMkLst>
        </pc:picChg>
      </pc:sldChg>
      <pc:sldChg chg="modSp add mod ord">
        <pc:chgData name="Luis Alejandro Baena Marin" userId="6d1063a4-3971-40e6-a3b0-e849d83c7f24" providerId="ADAL" clId="{706745F7-8862-48E9-875D-2ABA7074F186}" dt="2024-10-25T22:50:49.543" v="2920" actId="20577"/>
        <pc:sldMkLst>
          <pc:docMk/>
          <pc:sldMk cId="2353284727" sldId="380"/>
        </pc:sldMkLst>
        <pc:spChg chg="mod">
          <ac:chgData name="Luis Alejandro Baena Marin" userId="6d1063a4-3971-40e6-a3b0-e849d83c7f24" providerId="ADAL" clId="{706745F7-8862-48E9-875D-2ABA7074F186}" dt="2024-10-25T22:50:49.543" v="2920" actId="20577"/>
          <ac:spMkLst>
            <pc:docMk/>
            <pc:sldMk cId="2353284727" sldId="380"/>
            <ac:spMk id="2" creationId="{00000000-0000-0000-0000-000000000000}"/>
          </ac:spMkLst>
        </pc:spChg>
      </pc:sldChg>
      <pc:sldChg chg="add ord">
        <pc:chgData name="Luis Alejandro Baena Marin" userId="6d1063a4-3971-40e6-a3b0-e849d83c7f24" providerId="ADAL" clId="{706745F7-8862-48E9-875D-2ABA7074F186}" dt="2024-10-25T18:32:43.913" v="2219"/>
        <pc:sldMkLst>
          <pc:docMk/>
          <pc:sldMk cId="2322463446" sldId="381"/>
        </pc:sldMkLst>
      </pc:sldChg>
      <pc:sldChg chg="addSp delSp modSp add mod ord">
        <pc:chgData name="Luis Alejandro Baena Marin" userId="6d1063a4-3971-40e6-a3b0-e849d83c7f24" providerId="ADAL" clId="{706745F7-8862-48E9-875D-2ABA7074F186}" dt="2024-10-25T22:45:49.644" v="2660" actId="1076"/>
        <pc:sldMkLst>
          <pc:docMk/>
          <pc:sldMk cId="2465218348" sldId="382"/>
        </pc:sldMkLst>
        <pc:picChg chg="add mod">
          <ac:chgData name="Luis Alejandro Baena Marin" userId="6d1063a4-3971-40e6-a3b0-e849d83c7f24" providerId="ADAL" clId="{706745F7-8862-48E9-875D-2ABA7074F186}" dt="2024-10-25T22:45:49.644" v="2660" actId="1076"/>
          <ac:picMkLst>
            <pc:docMk/>
            <pc:sldMk cId="2465218348" sldId="382"/>
            <ac:picMk id="3" creationId="{845ED173-F192-BC12-C7A2-8C0057E6D12F}"/>
          </ac:picMkLst>
        </pc:picChg>
        <pc:picChg chg="del">
          <ac:chgData name="Luis Alejandro Baena Marin" userId="6d1063a4-3971-40e6-a3b0-e849d83c7f24" providerId="ADAL" clId="{706745F7-8862-48E9-875D-2ABA7074F186}" dt="2024-10-25T22:45:41.881" v="2656" actId="478"/>
          <ac:picMkLst>
            <pc:docMk/>
            <pc:sldMk cId="2465218348" sldId="382"/>
            <ac:picMk id="7" creationId="{C8092F22-53E5-5417-B227-DA350632A4D4}"/>
          </ac:picMkLst>
        </pc:picChg>
      </pc:sldChg>
    </pc:docChg>
  </pc:docChgLst>
  <pc:docChgLst>
    <pc:chgData name="Luis Alejandro Baena Marin" userId="6d1063a4-3971-40e6-a3b0-e849d83c7f24" providerId="ADAL" clId="{E88E8940-6511-4041-9404-20B55ADB9EFE}"/>
    <pc:docChg chg="undo redo custSel modSld">
      <pc:chgData name="Luis Alejandro Baena Marin" userId="6d1063a4-3971-40e6-a3b0-e849d83c7f24" providerId="ADAL" clId="{E88E8940-6511-4041-9404-20B55ADB9EFE}" dt="2024-09-30T00:06:42.024" v="358" actId="790"/>
      <pc:docMkLst>
        <pc:docMk/>
      </pc:docMkLst>
      <pc:sldChg chg="modSp mod">
        <pc:chgData name="Luis Alejandro Baena Marin" userId="6d1063a4-3971-40e6-a3b0-e849d83c7f24" providerId="ADAL" clId="{E88E8940-6511-4041-9404-20B55ADB9EFE}" dt="2024-09-29T23:53:21.890" v="341" actId="404"/>
        <pc:sldMkLst>
          <pc:docMk/>
          <pc:sldMk cId="2356573388" sldId="276"/>
        </pc:sldMkLst>
        <pc:spChg chg="mod">
          <ac:chgData name="Luis Alejandro Baena Marin" userId="6d1063a4-3971-40e6-a3b0-e849d83c7f24" providerId="ADAL" clId="{E88E8940-6511-4041-9404-20B55ADB9EFE}" dt="2024-09-29T23:53:21.890" v="341" actId="404"/>
          <ac:spMkLst>
            <pc:docMk/>
            <pc:sldMk cId="2356573388" sldId="276"/>
            <ac:spMk id="23" creationId="{3DD600D3-FC9A-02B6-7AAA-2F4B2C1050A7}"/>
          </ac:spMkLst>
        </pc:spChg>
      </pc:sldChg>
      <pc:sldChg chg="addSp modSp mod">
        <pc:chgData name="Luis Alejandro Baena Marin" userId="6d1063a4-3971-40e6-a3b0-e849d83c7f24" providerId="ADAL" clId="{E88E8940-6511-4041-9404-20B55ADB9EFE}" dt="2024-09-30T00:05:39.174" v="346" actId="790"/>
        <pc:sldMkLst>
          <pc:docMk/>
          <pc:sldMk cId="881448185" sldId="287"/>
        </pc:sldMkLst>
        <pc:spChg chg="mod">
          <ac:chgData name="Luis Alejandro Baena Marin" userId="6d1063a4-3971-40e6-a3b0-e849d83c7f24" providerId="ADAL" clId="{E88E8940-6511-4041-9404-20B55ADB9EFE}" dt="2024-09-29T23:35:17.940" v="94" actId="14100"/>
          <ac:spMkLst>
            <pc:docMk/>
            <pc:sldMk cId="881448185" sldId="287"/>
            <ac:spMk id="2" creationId="{00000000-0000-0000-0000-000000000000}"/>
          </ac:spMkLst>
        </pc:spChg>
        <pc:spChg chg="add mod">
          <ac:chgData name="Luis Alejandro Baena Marin" userId="6d1063a4-3971-40e6-a3b0-e849d83c7f24" providerId="ADAL" clId="{E88E8940-6511-4041-9404-20B55ADB9EFE}" dt="2024-09-29T23:38:42.146" v="167" actId="20577"/>
          <ac:spMkLst>
            <pc:docMk/>
            <pc:sldMk cId="881448185" sldId="287"/>
            <ac:spMk id="3" creationId="{B2A786A8-830C-7038-2E83-C7AEE8636E15}"/>
          </ac:spMkLst>
        </pc:spChg>
        <pc:spChg chg="mod">
          <ac:chgData name="Luis Alejandro Baena Marin" userId="6d1063a4-3971-40e6-a3b0-e849d83c7f24" providerId="ADAL" clId="{E88E8940-6511-4041-9404-20B55ADB9EFE}" dt="2024-09-30T00:05:39.174" v="346" actId="790"/>
          <ac:spMkLst>
            <pc:docMk/>
            <pc:sldMk cId="881448185" sldId="287"/>
            <ac:spMk id="6" creationId="{00000000-0000-0000-0000-000000000000}"/>
          </ac:spMkLst>
        </pc:spChg>
      </pc:sldChg>
      <pc:sldChg chg="modSp mod">
        <pc:chgData name="Luis Alejandro Baena Marin" userId="6d1063a4-3971-40e6-a3b0-e849d83c7f24" providerId="ADAL" clId="{E88E8940-6511-4041-9404-20B55ADB9EFE}" dt="2024-09-30T00:05:07.852" v="342" actId="790"/>
        <pc:sldMkLst>
          <pc:docMk/>
          <pc:sldMk cId="2862571905" sldId="289"/>
        </pc:sldMkLst>
        <pc:spChg chg="mod">
          <ac:chgData name="Luis Alejandro Baena Marin" userId="6d1063a4-3971-40e6-a3b0-e849d83c7f24" providerId="ADAL" clId="{E88E8940-6511-4041-9404-20B55ADB9EFE}" dt="2024-09-30T00:05:07.852" v="342" actId="790"/>
          <ac:spMkLst>
            <pc:docMk/>
            <pc:sldMk cId="2862571905" sldId="289"/>
            <ac:spMk id="6" creationId="{00000000-0000-0000-0000-000000000000}"/>
          </ac:spMkLst>
        </pc:spChg>
      </pc:sldChg>
      <pc:sldChg chg="modSp mod">
        <pc:chgData name="Luis Alejandro Baena Marin" userId="6d1063a4-3971-40e6-a3b0-e849d83c7f24" providerId="ADAL" clId="{E88E8940-6511-4041-9404-20B55ADB9EFE}" dt="2024-09-29T23:52:59.725" v="338" actId="14100"/>
        <pc:sldMkLst>
          <pc:docMk/>
          <pc:sldMk cId="3608336786" sldId="319"/>
        </pc:sldMkLst>
        <pc:spChg chg="mod">
          <ac:chgData name="Luis Alejandro Baena Marin" userId="6d1063a4-3971-40e6-a3b0-e849d83c7f24" providerId="ADAL" clId="{E88E8940-6511-4041-9404-20B55ADB9EFE}" dt="2024-09-29T23:52:59.725" v="338" actId="14100"/>
          <ac:spMkLst>
            <pc:docMk/>
            <pc:sldMk cId="3608336786" sldId="319"/>
            <ac:spMk id="17" creationId="{9BC6EB51-BE2B-3150-3CB8-C4E50C94154C}"/>
          </ac:spMkLst>
        </pc:spChg>
      </pc:sldChg>
      <pc:sldChg chg="modSp mod">
        <pc:chgData name="Luis Alejandro Baena Marin" userId="6d1063a4-3971-40e6-a3b0-e849d83c7f24" providerId="ADAL" clId="{E88E8940-6511-4041-9404-20B55ADB9EFE}" dt="2024-09-30T00:05:29.229" v="344" actId="790"/>
        <pc:sldMkLst>
          <pc:docMk/>
          <pc:sldMk cId="1165685646" sldId="328"/>
        </pc:sldMkLst>
        <pc:spChg chg="mod">
          <ac:chgData name="Luis Alejandro Baena Marin" userId="6d1063a4-3971-40e6-a3b0-e849d83c7f24" providerId="ADAL" clId="{E88E8940-6511-4041-9404-20B55ADB9EFE}" dt="2024-09-30T00:05:29.229" v="344" actId="790"/>
          <ac:spMkLst>
            <pc:docMk/>
            <pc:sldMk cId="1165685646" sldId="328"/>
            <ac:spMk id="6" creationId="{00000000-0000-0000-0000-000000000000}"/>
          </ac:spMkLst>
        </pc:spChg>
      </pc:sldChg>
      <pc:sldChg chg="modSp mod">
        <pc:chgData name="Luis Alejandro Baena Marin" userId="6d1063a4-3971-40e6-a3b0-e849d83c7f24" providerId="ADAL" clId="{E88E8940-6511-4041-9404-20B55ADB9EFE}" dt="2024-09-30T00:05:34.587" v="345" actId="790"/>
        <pc:sldMkLst>
          <pc:docMk/>
          <pc:sldMk cId="2185653328" sldId="329"/>
        </pc:sldMkLst>
        <pc:spChg chg="mod">
          <ac:chgData name="Luis Alejandro Baena Marin" userId="6d1063a4-3971-40e6-a3b0-e849d83c7f24" providerId="ADAL" clId="{E88E8940-6511-4041-9404-20B55ADB9EFE}" dt="2024-09-30T00:05:34.587" v="345" actId="790"/>
          <ac:spMkLst>
            <pc:docMk/>
            <pc:sldMk cId="2185653328" sldId="329"/>
            <ac:spMk id="6" creationId="{00000000-0000-0000-0000-000000000000}"/>
          </ac:spMkLst>
        </pc:spChg>
      </pc:sldChg>
      <pc:sldChg chg="modSp mod">
        <pc:chgData name="Luis Alejandro Baena Marin" userId="6d1063a4-3971-40e6-a3b0-e849d83c7f24" providerId="ADAL" clId="{E88E8940-6511-4041-9404-20B55ADB9EFE}" dt="2024-09-30T00:05:48.301" v="348" actId="790"/>
        <pc:sldMkLst>
          <pc:docMk/>
          <pc:sldMk cId="228101300" sldId="330"/>
        </pc:sldMkLst>
        <pc:spChg chg="mod">
          <ac:chgData name="Luis Alejandro Baena Marin" userId="6d1063a4-3971-40e6-a3b0-e849d83c7f24" providerId="ADAL" clId="{E88E8940-6511-4041-9404-20B55ADB9EFE}" dt="2024-09-30T00:05:48.301" v="348" actId="790"/>
          <ac:spMkLst>
            <pc:docMk/>
            <pc:sldMk cId="228101300" sldId="330"/>
            <ac:spMk id="6" creationId="{00000000-0000-0000-0000-000000000000}"/>
          </ac:spMkLst>
        </pc:spChg>
      </pc:sldChg>
      <pc:sldChg chg="modSp mod">
        <pc:chgData name="Luis Alejandro Baena Marin" userId="6d1063a4-3971-40e6-a3b0-e849d83c7f24" providerId="ADAL" clId="{E88E8940-6511-4041-9404-20B55ADB9EFE}" dt="2024-09-30T00:05:52.522" v="349" actId="790"/>
        <pc:sldMkLst>
          <pc:docMk/>
          <pc:sldMk cId="3085150811" sldId="331"/>
        </pc:sldMkLst>
        <pc:spChg chg="mod">
          <ac:chgData name="Luis Alejandro Baena Marin" userId="6d1063a4-3971-40e6-a3b0-e849d83c7f24" providerId="ADAL" clId="{E88E8940-6511-4041-9404-20B55ADB9EFE}" dt="2024-09-30T00:05:52.522" v="349" actId="790"/>
          <ac:spMkLst>
            <pc:docMk/>
            <pc:sldMk cId="3085150811" sldId="331"/>
            <ac:spMk id="6" creationId="{00000000-0000-0000-0000-000000000000}"/>
          </ac:spMkLst>
        </pc:spChg>
      </pc:sldChg>
      <pc:sldChg chg="modSp mod">
        <pc:chgData name="Luis Alejandro Baena Marin" userId="6d1063a4-3971-40e6-a3b0-e849d83c7f24" providerId="ADAL" clId="{E88E8940-6511-4041-9404-20B55ADB9EFE}" dt="2024-09-30T00:05:57.051" v="350" actId="790"/>
        <pc:sldMkLst>
          <pc:docMk/>
          <pc:sldMk cId="1872692641" sldId="332"/>
        </pc:sldMkLst>
        <pc:spChg chg="mod">
          <ac:chgData name="Luis Alejandro Baena Marin" userId="6d1063a4-3971-40e6-a3b0-e849d83c7f24" providerId="ADAL" clId="{E88E8940-6511-4041-9404-20B55ADB9EFE}" dt="2024-09-30T00:05:57.051" v="350" actId="790"/>
          <ac:spMkLst>
            <pc:docMk/>
            <pc:sldMk cId="1872692641" sldId="332"/>
            <ac:spMk id="6" creationId="{00000000-0000-0000-0000-000000000000}"/>
          </ac:spMkLst>
        </pc:spChg>
      </pc:sldChg>
      <pc:sldChg chg="modSp mod">
        <pc:chgData name="Luis Alejandro Baena Marin" userId="6d1063a4-3971-40e6-a3b0-e849d83c7f24" providerId="ADAL" clId="{E88E8940-6511-4041-9404-20B55ADB9EFE}" dt="2024-09-30T00:06:08.978" v="352" actId="790"/>
        <pc:sldMkLst>
          <pc:docMk/>
          <pc:sldMk cId="646085481" sldId="334"/>
        </pc:sldMkLst>
        <pc:spChg chg="mod">
          <ac:chgData name="Luis Alejandro Baena Marin" userId="6d1063a4-3971-40e6-a3b0-e849d83c7f24" providerId="ADAL" clId="{E88E8940-6511-4041-9404-20B55ADB9EFE}" dt="2024-09-30T00:06:08.978" v="352" actId="790"/>
          <ac:spMkLst>
            <pc:docMk/>
            <pc:sldMk cId="646085481" sldId="334"/>
            <ac:spMk id="6" creationId="{00000000-0000-0000-0000-000000000000}"/>
          </ac:spMkLst>
        </pc:spChg>
      </pc:sldChg>
      <pc:sldChg chg="modSp mod">
        <pc:chgData name="Luis Alejandro Baena Marin" userId="6d1063a4-3971-40e6-a3b0-e849d83c7f24" providerId="ADAL" clId="{E88E8940-6511-4041-9404-20B55ADB9EFE}" dt="2024-09-30T00:06:16.475" v="353" actId="790"/>
        <pc:sldMkLst>
          <pc:docMk/>
          <pc:sldMk cId="433108539" sldId="338"/>
        </pc:sldMkLst>
        <pc:spChg chg="mod">
          <ac:chgData name="Luis Alejandro Baena Marin" userId="6d1063a4-3971-40e6-a3b0-e849d83c7f24" providerId="ADAL" clId="{E88E8940-6511-4041-9404-20B55ADB9EFE}" dt="2024-09-30T00:06:16.475" v="353" actId="790"/>
          <ac:spMkLst>
            <pc:docMk/>
            <pc:sldMk cId="433108539" sldId="338"/>
            <ac:spMk id="6" creationId="{00000000-0000-0000-0000-000000000000}"/>
          </ac:spMkLst>
        </pc:spChg>
      </pc:sldChg>
      <pc:sldChg chg="addSp modSp mod">
        <pc:chgData name="Luis Alejandro Baena Marin" userId="6d1063a4-3971-40e6-a3b0-e849d83c7f24" providerId="ADAL" clId="{E88E8940-6511-4041-9404-20B55ADB9EFE}" dt="2024-09-30T00:06:21.016" v="354" actId="790"/>
        <pc:sldMkLst>
          <pc:docMk/>
          <pc:sldMk cId="643392059" sldId="339"/>
        </pc:sldMkLst>
        <pc:spChg chg="add mod">
          <ac:chgData name="Luis Alejandro Baena Marin" userId="6d1063a4-3971-40e6-a3b0-e849d83c7f24" providerId="ADAL" clId="{E88E8940-6511-4041-9404-20B55ADB9EFE}" dt="2024-09-29T23:40:26.444" v="221"/>
          <ac:spMkLst>
            <pc:docMk/>
            <pc:sldMk cId="643392059" sldId="339"/>
            <ac:spMk id="2" creationId="{FBEB334E-2DD8-0057-5EF4-4FD5CE74A2C1}"/>
          </ac:spMkLst>
        </pc:spChg>
        <pc:spChg chg="mod">
          <ac:chgData name="Luis Alejandro Baena Marin" userId="6d1063a4-3971-40e6-a3b0-e849d83c7f24" providerId="ADAL" clId="{E88E8940-6511-4041-9404-20B55ADB9EFE}" dt="2024-09-30T00:06:21.016" v="354" actId="790"/>
          <ac:spMkLst>
            <pc:docMk/>
            <pc:sldMk cId="643392059" sldId="339"/>
            <ac:spMk id="6" creationId="{00000000-0000-0000-0000-000000000000}"/>
          </ac:spMkLst>
        </pc:spChg>
      </pc:sldChg>
      <pc:sldChg chg="modSp mod">
        <pc:chgData name="Luis Alejandro Baena Marin" userId="6d1063a4-3971-40e6-a3b0-e849d83c7f24" providerId="ADAL" clId="{E88E8940-6511-4041-9404-20B55ADB9EFE}" dt="2024-09-30T00:06:34.529" v="356" actId="790"/>
        <pc:sldMkLst>
          <pc:docMk/>
          <pc:sldMk cId="2896294181" sldId="340"/>
        </pc:sldMkLst>
        <pc:spChg chg="mod">
          <ac:chgData name="Luis Alejandro Baena Marin" userId="6d1063a4-3971-40e6-a3b0-e849d83c7f24" providerId="ADAL" clId="{E88E8940-6511-4041-9404-20B55ADB9EFE}" dt="2024-09-30T00:06:34.529" v="356" actId="790"/>
          <ac:spMkLst>
            <pc:docMk/>
            <pc:sldMk cId="2896294181" sldId="340"/>
            <ac:spMk id="6" creationId="{00000000-0000-0000-0000-000000000000}"/>
          </ac:spMkLst>
        </pc:spChg>
      </pc:sldChg>
      <pc:sldChg chg="modSp mod">
        <pc:chgData name="Luis Alejandro Baena Marin" userId="6d1063a4-3971-40e6-a3b0-e849d83c7f24" providerId="ADAL" clId="{E88E8940-6511-4041-9404-20B55ADB9EFE}" dt="2024-09-29T23:28:17.320" v="23" actId="1076"/>
        <pc:sldMkLst>
          <pc:docMk/>
          <pc:sldMk cId="3609199743" sldId="342"/>
        </pc:sldMkLst>
        <pc:spChg chg="mod">
          <ac:chgData name="Luis Alejandro Baena Marin" userId="6d1063a4-3971-40e6-a3b0-e849d83c7f24" providerId="ADAL" clId="{E88E8940-6511-4041-9404-20B55ADB9EFE}" dt="2024-09-29T23:28:17.320" v="23" actId="1076"/>
          <ac:spMkLst>
            <pc:docMk/>
            <pc:sldMk cId="3609199743" sldId="342"/>
            <ac:spMk id="9" creationId="{3720DFF2-896A-D7AA-064C-BE835CA5748F}"/>
          </ac:spMkLst>
        </pc:spChg>
      </pc:sldChg>
      <pc:sldChg chg="addSp delSp modSp mod">
        <pc:chgData name="Luis Alejandro Baena Marin" userId="6d1063a4-3971-40e6-a3b0-e849d83c7f24" providerId="ADAL" clId="{E88E8940-6511-4041-9404-20B55ADB9EFE}" dt="2024-09-29T23:30:04.757" v="29" actId="1076"/>
        <pc:sldMkLst>
          <pc:docMk/>
          <pc:sldMk cId="589703612" sldId="343"/>
        </pc:sldMkLst>
        <pc:spChg chg="del">
          <ac:chgData name="Luis Alejandro Baena Marin" userId="6d1063a4-3971-40e6-a3b0-e849d83c7f24" providerId="ADAL" clId="{E88E8940-6511-4041-9404-20B55ADB9EFE}" dt="2024-09-29T23:29:57.416" v="27" actId="478"/>
          <ac:spMkLst>
            <pc:docMk/>
            <pc:sldMk cId="589703612" sldId="343"/>
            <ac:spMk id="12" creationId="{5765FE2B-3F2B-DCF7-08EE-DDA9CE5128D1}"/>
          </ac:spMkLst>
        </pc:spChg>
        <pc:picChg chg="add mod">
          <ac:chgData name="Luis Alejandro Baena Marin" userId="6d1063a4-3971-40e6-a3b0-e849d83c7f24" providerId="ADAL" clId="{E88E8940-6511-4041-9404-20B55ADB9EFE}" dt="2024-09-29T23:30:04.757" v="29" actId="1076"/>
          <ac:picMkLst>
            <pc:docMk/>
            <pc:sldMk cId="589703612" sldId="343"/>
            <ac:picMk id="3" creationId="{1250D70C-20D5-72FE-7F8F-CEEB9141C23C}"/>
          </ac:picMkLst>
        </pc:picChg>
        <pc:picChg chg="del">
          <ac:chgData name="Luis Alejandro Baena Marin" userId="6d1063a4-3971-40e6-a3b0-e849d83c7f24" providerId="ADAL" clId="{E88E8940-6511-4041-9404-20B55ADB9EFE}" dt="2024-09-29T23:29:53.754" v="24" actId="478"/>
          <ac:picMkLst>
            <pc:docMk/>
            <pc:sldMk cId="589703612" sldId="343"/>
            <ac:picMk id="7" creationId="{9FB54442-8E79-8F5B-BB43-83D6F34559C5}"/>
          </ac:picMkLst>
        </pc:picChg>
      </pc:sldChg>
      <pc:sldChg chg="modSp mod">
        <pc:chgData name="Luis Alejandro Baena Marin" userId="6d1063a4-3971-40e6-a3b0-e849d83c7f24" providerId="ADAL" clId="{E88E8940-6511-4041-9404-20B55ADB9EFE}" dt="2024-09-30T00:05:20.520" v="343" actId="790"/>
        <pc:sldMkLst>
          <pc:docMk/>
          <pc:sldMk cId="100615069" sldId="348"/>
        </pc:sldMkLst>
        <pc:spChg chg="mod">
          <ac:chgData name="Luis Alejandro Baena Marin" userId="6d1063a4-3971-40e6-a3b0-e849d83c7f24" providerId="ADAL" clId="{E88E8940-6511-4041-9404-20B55ADB9EFE}" dt="2024-09-30T00:05:20.520" v="343" actId="790"/>
          <ac:spMkLst>
            <pc:docMk/>
            <pc:sldMk cId="100615069" sldId="348"/>
            <ac:spMk id="3" creationId="{49002003-1C3E-2CCD-376D-31A0365DE7D6}"/>
          </ac:spMkLst>
        </pc:spChg>
      </pc:sldChg>
      <pc:sldChg chg="addSp delSp modSp mod">
        <pc:chgData name="Luis Alejandro Baena Marin" userId="6d1063a4-3971-40e6-a3b0-e849d83c7f24" providerId="ADAL" clId="{E88E8940-6511-4041-9404-20B55ADB9EFE}" dt="2024-09-29T23:39:05.475" v="169" actId="478"/>
        <pc:sldMkLst>
          <pc:docMk/>
          <pc:sldMk cId="4144883424" sldId="349"/>
        </pc:sldMkLst>
        <pc:spChg chg="add del mod">
          <ac:chgData name="Luis Alejandro Baena Marin" userId="6d1063a4-3971-40e6-a3b0-e849d83c7f24" providerId="ADAL" clId="{E88E8940-6511-4041-9404-20B55ADB9EFE}" dt="2024-09-29T23:39:05.475" v="169" actId="478"/>
          <ac:spMkLst>
            <pc:docMk/>
            <pc:sldMk cId="4144883424" sldId="349"/>
            <ac:spMk id="2" creationId="{1D9DAA26-00EE-41F7-69C2-26835487D187}"/>
          </ac:spMkLst>
        </pc:spChg>
      </pc:sldChg>
      <pc:sldChg chg="addSp delSp modSp mod">
        <pc:chgData name="Luis Alejandro Baena Marin" userId="6d1063a4-3971-40e6-a3b0-e849d83c7f24" providerId="ADAL" clId="{E88E8940-6511-4041-9404-20B55ADB9EFE}" dt="2024-09-29T23:41:31.992" v="268" actId="478"/>
        <pc:sldMkLst>
          <pc:docMk/>
          <pc:sldMk cId="2939312364" sldId="350"/>
        </pc:sldMkLst>
        <pc:spChg chg="add del mod">
          <ac:chgData name="Luis Alejandro Baena Marin" userId="6d1063a4-3971-40e6-a3b0-e849d83c7f24" providerId="ADAL" clId="{E88E8940-6511-4041-9404-20B55ADB9EFE}" dt="2024-09-29T23:41:31.992" v="268" actId="478"/>
          <ac:spMkLst>
            <pc:docMk/>
            <pc:sldMk cId="2939312364" sldId="350"/>
            <ac:spMk id="2" creationId="{D29E82FD-0D37-64DA-C9E5-B7F9395D75CB}"/>
          </ac:spMkLst>
        </pc:spChg>
        <pc:picChg chg="mod">
          <ac:chgData name="Luis Alejandro Baena Marin" userId="6d1063a4-3971-40e6-a3b0-e849d83c7f24" providerId="ADAL" clId="{E88E8940-6511-4041-9404-20B55ADB9EFE}" dt="2024-09-29T23:36:39.415" v="130" actId="1076"/>
          <ac:picMkLst>
            <pc:docMk/>
            <pc:sldMk cId="2939312364" sldId="350"/>
            <ac:picMk id="5" creationId="{44B1560A-3172-B7E4-8E6A-D73A1E38DA7E}"/>
          </ac:picMkLst>
        </pc:picChg>
      </pc:sldChg>
      <pc:sldChg chg="addSp modSp mod">
        <pc:chgData name="Luis Alejandro Baena Marin" userId="6d1063a4-3971-40e6-a3b0-e849d83c7f24" providerId="ADAL" clId="{E88E8940-6511-4041-9404-20B55ADB9EFE}" dt="2024-09-30T00:06:02.202" v="351" actId="790"/>
        <pc:sldMkLst>
          <pc:docMk/>
          <pc:sldMk cId="2299113509" sldId="351"/>
        </pc:sldMkLst>
        <pc:spChg chg="add mod">
          <ac:chgData name="Luis Alejandro Baena Marin" userId="6d1063a4-3971-40e6-a3b0-e849d83c7f24" providerId="ADAL" clId="{E88E8940-6511-4041-9404-20B55ADB9EFE}" dt="2024-09-29T23:40:12.616" v="220" actId="20577"/>
          <ac:spMkLst>
            <pc:docMk/>
            <pc:sldMk cId="2299113509" sldId="351"/>
            <ac:spMk id="3" creationId="{FCE95FAA-1097-F3F4-764F-D6E214B67539}"/>
          </ac:spMkLst>
        </pc:spChg>
        <pc:spChg chg="mod">
          <ac:chgData name="Luis Alejandro Baena Marin" userId="6d1063a4-3971-40e6-a3b0-e849d83c7f24" providerId="ADAL" clId="{E88E8940-6511-4041-9404-20B55ADB9EFE}" dt="2024-09-30T00:06:02.202" v="351" actId="790"/>
          <ac:spMkLst>
            <pc:docMk/>
            <pc:sldMk cId="2299113509" sldId="351"/>
            <ac:spMk id="6" creationId="{00000000-0000-0000-0000-000000000000}"/>
          </ac:spMkLst>
        </pc:spChg>
      </pc:sldChg>
      <pc:sldChg chg="addSp modSp mod">
        <pc:chgData name="Luis Alejandro Baena Marin" userId="6d1063a4-3971-40e6-a3b0-e849d83c7f24" providerId="ADAL" clId="{E88E8940-6511-4041-9404-20B55ADB9EFE}" dt="2024-09-30T00:06:25.328" v="355" actId="790"/>
        <pc:sldMkLst>
          <pc:docMk/>
          <pc:sldMk cId="4043465922" sldId="352"/>
        </pc:sldMkLst>
        <pc:spChg chg="add mod">
          <ac:chgData name="Luis Alejandro Baena Marin" userId="6d1063a4-3971-40e6-a3b0-e849d83c7f24" providerId="ADAL" clId="{E88E8940-6511-4041-9404-20B55ADB9EFE}" dt="2024-09-29T23:50:25.714" v="322" actId="20577"/>
          <ac:spMkLst>
            <pc:docMk/>
            <pc:sldMk cId="4043465922" sldId="352"/>
            <ac:spMk id="3" creationId="{9C01A01D-55BB-A48E-086F-8A7E876CC740}"/>
          </ac:spMkLst>
        </pc:spChg>
        <pc:spChg chg="mod">
          <ac:chgData name="Luis Alejandro Baena Marin" userId="6d1063a4-3971-40e6-a3b0-e849d83c7f24" providerId="ADAL" clId="{E88E8940-6511-4041-9404-20B55ADB9EFE}" dt="2024-09-30T00:06:25.328" v="355" actId="790"/>
          <ac:spMkLst>
            <pc:docMk/>
            <pc:sldMk cId="4043465922" sldId="352"/>
            <ac:spMk id="6" creationId="{00000000-0000-0000-0000-000000000000}"/>
          </ac:spMkLst>
        </pc:spChg>
      </pc:sldChg>
      <pc:sldChg chg="addSp delSp modSp mod">
        <pc:chgData name="Luis Alejandro Baena Marin" userId="6d1063a4-3971-40e6-a3b0-e849d83c7f24" providerId="ADAL" clId="{E88E8940-6511-4041-9404-20B55ADB9EFE}" dt="2024-09-29T23:37:35.904" v="135" actId="478"/>
        <pc:sldMkLst>
          <pc:docMk/>
          <pc:sldMk cId="4130419399" sldId="354"/>
        </pc:sldMkLst>
        <pc:spChg chg="add del mod">
          <ac:chgData name="Luis Alejandro Baena Marin" userId="6d1063a4-3971-40e6-a3b0-e849d83c7f24" providerId="ADAL" clId="{E88E8940-6511-4041-9404-20B55ADB9EFE}" dt="2024-09-29T23:37:35.904" v="135" actId="478"/>
          <ac:spMkLst>
            <pc:docMk/>
            <pc:sldMk cId="4130419399" sldId="354"/>
            <ac:spMk id="2" creationId="{36DEA711-6B31-D4EA-178F-DE55218184CC}"/>
          </ac:spMkLst>
        </pc:spChg>
      </pc:sldChg>
      <pc:sldChg chg="modSp mod">
        <pc:chgData name="Luis Alejandro Baena Marin" userId="6d1063a4-3971-40e6-a3b0-e849d83c7f24" providerId="ADAL" clId="{E88E8940-6511-4041-9404-20B55ADB9EFE}" dt="2024-09-30T00:06:38.016" v="357" actId="790"/>
        <pc:sldMkLst>
          <pc:docMk/>
          <pc:sldMk cId="162282641" sldId="355"/>
        </pc:sldMkLst>
        <pc:spChg chg="mod">
          <ac:chgData name="Luis Alejandro Baena Marin" userId="6d1063a4-3971-40e6-a3b0-e849d83c7f24" providerId="ADAL" clId="{E88E8940-6511-4041-9404-20B55ADB9EFE}" dt="2024-09-30T00:06:38.016" v="357" actId="790"/>
          <ac:spMkLst>
            <pc:docMk/>
            <pc:sldMk cId="162282641" sldId="355"/>
            <ac:spMk id="6" creationId="{00000000-0000-0000-0000-000000000000}"/>
          </ac:spMkLst>
        </pc:spChg>
      </pc:sldChg>
      <pc:sldChg chg="modSp mod">
        <pc:chgData name="Luis Alejandro Baena Marin" userId="6d1063a4-3971-40e6-a3b0-e849d83c7f24" providerId="ADAL" clId="{E88E8940-6511-4041-9404-20B55ADB9EFE}" dt="2024-09-30T00:06:42.024" v="358" actId="790"/>
        <pc:sldMkLst>
          <pc:docMk/>
          <pc:sldMk cId="3385372743" sldId="356"/>
        </pc:sldMkLst>
        <pc:spChg chg="mod">
          <ac:chgData name="Luis Alejandro Baena Marin" userId="6d1063a4-3971-40e6-a3b0-e849d83c7f24" providerId="ADAL" clId="{E88E8940-6511-4041-9404-20B55ADB9EFE}" dt="2024-09-30T00:06:42.024" v="358" actId="790"/>
          <ac:spMkLst>
            <pc:docMk/>
            <pc:sldMk cId="3385372743" sldId="356"/>
            <ac:spMk id="6" creationId="{00000000-0000-0000-0000-000000000000}"/>
          </ac:spMkLst>
        </pc:spChg>
      </pc:sldChg>
      <pc:sldChg chg="modSp mod">
        <pc:chgData name="Luis Alejandro Baena Marin" userId="6d1063a4-3971-40e6-a3b0-e849d83c7f24" providerId="ADAL" clId="{E88E8940-6511-4041-9404-20B55ADB9EFE}" dt="2024-09-29T23:50:35.604" v="326" actId="790"/>
        <pc:sldMkLst>
          <pc:docMk/>
          <pc:sldMk cId="1877159434" sldId="357"/>
        </pc:sldMkLst>
        <pc:spChg chg="mod">
          <ac:chgData name="Luis Alejandro Baena Marin" userId="6d1063a4-3971-40e6-a3b0-e849d83c7f24" providerId="ADAL" clId="{E88E8940-6511-4041-9404-20B55ADB9EFE}" dt="2024-09-29T23:50:29.437" v="325" actId="115"/>
          <ac:spMkLst>
            <pc:docMk/>
            <pc:sldMk cId="1877159434" sldId="357"/>
            <ac:spMk id="2" creationId="{00000000-0000-0000-0000-000000000000}"/>
          </ac:spMkLst>
        </pc:spChg>
        <pc:spChg chg="mod">
          <ac:chgData name="Luis Alejandro Baena Marin" userId="6d1063a4-3971-40e6-a3b0-e849d83c7f24" providerId="ADAL" clId="{E88E8940-6511-4041-9404-20B55ADB9EFE}" dt="2024-09-29T23:50:35.604" v="326" actId="790"/>
          <ac:spMkLst>
            <pc:docMk/>
            <pc:sldMk cId="1877159434" sldId="357"/>
            <ac:spMk id="6" creationId="{00000000-0000-0000-0000-000000000000}"/>
          </ac:spMkLst>
        </pc:spChg>
      </pc:sldChg>
    </pc:docChg>
  </pc:docChgLst>
  <pc:docChgLst>
    <pc:chgData name="Luis Alejandro Baena Marin" userId="6d1063a4-3971-40e6-a3b0-e849d83c7f24" providerId="ADAL" clId="{21E7F275-66F7-476B-8609-6A2F99A6EC11}"/>
    <pc:docChg chg="custSel delSld modSld sldOrd">
      <pc:chgData name="Luis Alejandro Baena Marin" userId="6d1063a4-3971-40e6-a3b0-e849d83c7f24" providerId="ADAL" clId="{21E7F275-66F7-476B-8609-6A2F99A6EC11}" dt="2024-10-25T23:08:01.488" v="121" actId="20577"/>
      <pc:docMkLst>
        <pc:docMk/>
      </pc:docMkLst>
      <pc:sldChg chg="modSp mod">
        <pc:chgData name="Luis Alejandro Baena Marin" userId="6d1063a4-3971-40e6-a3b0-e849d83c7f24" providerId="ADAL" clId="{21E7F275-66F7-476B-8609-6A2F99A6EC11}" dt="2024-10-25T23:07:38.101" v="116" actId="20577"/>
        <pc:sldMkLst>
          <pc:docMk/>
          <pc:sldMk cId="0" sldId="270"/>
        </pc:sldMkLst>
        <pc:spChg chg="mod">
          <ac:chgData name="Luis Alejandro Baena Marin" userId="6d1063a4-3971-40e6-a3b0-e849d83c7f24" providerId="ADAL" clId="{21E7F275-66F7-476B-8609-6A2F99A6EC11}" dt="2024-10-25T23:07:38.101" v="116" actId="20577"/>
          <ac:spMkLst>
            <pc:docMk/>
            <pc:sldMk cId="0" sldId="270"/>
            <ac:spMk id="17" creationId="{9BC6EB51-BE2B-3150-3CB8-C4E50C94154C}"/>
          </ac:spMkLst>
        </pc:spChg>
      </pc:sldChg>
      <pc:sldChg chg="modSp del mod">
        <pc:chgData name="Luis Alejandro Baena Marin" userId="6d1063a4-3971-40e6-a3b0-e849d83c7f24" providerId="ADAL" clId="{21E7F275-66F7-476B-8609-6A2F99A6EC11}" dt="2024-10-25T23:07:48.199" v="118" actId="2696"/>
        <pc:sldMkLst>
          <pc:docMk/>
          <pc:sldMk cId="3608336786" sldId="319"/>
        </pc:sldMkLst>
        <pc:spChg chg="mod">
          <ac:chgData name="Luis Alejandro Baena Marin" userId="6d1063a4-3971-40e6-a3b0-e849d83c7f24" providerId="ADAL" clId="{21E7F275-66F7-476B-8609-6A2F99A6EC11}" dt="2024-10-25T23:07:45.603" v="117" actId="6549"/>
          <ac:spMkLst>
            <pc:docMk/>
            <pc:sldMk cId="3608336786" sldId="319"/>
            <ac:spMk id="17" creationId="{9BC6EB51-BE2B-3150-3CB8-C4E50C94154C}"/>
          </ac:spMkLst>
        </pc:spChg>
      </pc:sldChg>
      <pc:sldChg chg="modSp mod">
        <pc:chgData name="Luis Alejandro Baena Marin" userId="6d1063a4-3971-40e6-a3b0-e849d83c7f24" providerId="ADAL" clId="{21E7F275-66F7-476B-8609-6A2F99A6EC11}" dt="2024-10-25T23:08:01.488" v="121" actId="20577"/>
        <pc:sldMkLst>
          <pc:docMk/>
          <pc:sldMk cId="2305075935" sldId="347"/>
        </pc:sldMkLst>
        <pc:spChg chg="mod">
          <ac:chgData name="Luis Alejandro Baena Marin" userId="6d1063a4-3971-40e6-a3b0-e849d83c7f24" providerId="ADAL" clId="{21E7F275-66F7-476B-8609-6A2F99A6EC11}" dt="2024-10-25T23:08:01.488" v="121" actId="20577"/>
          <ac:spMkLst>
            <pc:docMk/>
            <pc:sldMk cId="2305075935" sldId="347"/>
            <ac:spMk id="2" creationId="{00000000-0000-0000-0000-000000000000}"/>
          </ac:spMkLst>
        </pc:spChg>
      </pc:sldChg>
      <pc:sldChg chg="ord">
        <pc:chgData name="Luis Alejandro Baena Marin" userId="6d1063a4-3971-40e6-a3b0-e849d83c7f24" providerId="ADAL" clId="{21E7F275-66F7-476B-8609-6A2F99A6EC11}" dt="2024-10-25T23:06:29.792" v="1"/>
        <pc:sldMkLst>
          <pc:docMk/>
          <pc:sldMk cId="670094288" sldId="3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AC9B6-2A16-49F6-BD1C-32979E20E5F5}" type="datetimeFigureOut">
              <a:rPr lang="es-ES" smtClean="0"/>
              <a:t>28/10/2024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6745C-783E-4B28-8E8C-7E5019A1142F}" type="slidenum">
              <a:rPr lang="es-ES" smtClean="0"/>
              <a:t>‹Nº›</a:t>
            </a:fld>
            <a:endParaRPr lang="es-ES"/>
          </a:p>
        </p:txBody>
      </p:sp>
    </p:spTree>
    <p:extLst>
      <p:ext uri="{BB962C8B-B14F-4D97-AF65-F5344CB8AC3E}">
        <p14:creationId xmlns:p14="http://schemas.microsoft.com/office/powerpoint/2010/main" val="1445236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3A6745C-783E-4B28-8E8C-7E5019A1142F}" type="slidenum">
              <a:rPr lang="es-ES" smtClean="0"/>
              <a:t>12</a:t>
            </a:fld>
            <a:endParaRPr lang="es-ES"/>
          </a:p>
        </p:txBody>
      </p:sp>
    </p:spTree>
    <p:extLst>
      <p:ext uri="{BB962C8B-B14F-4D97-AF65-F5344CB8AC3E}">
        <p14:creationId xmlns:p14="http://schemas.microsoft.com/office/powerpoint/2010/main" val="3017663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3A6745C-783E-4B28-8E8C-7E5019A1142F}" type="slidenum">
              <a:rPr lang="es-ES" smtClean="0"/>
              <a:t>13</a:t>
            </a:fld>
            <a:endParaRPr lang="es-ES"/>
          </a:p>
        </p:txBody>
      </p:sp>
    </p:spTree>
    <p:extLst>
      <p:ext uri="{BB962C8B-B14F-4D97-AF65-F5344CB8AC3E}">
        <p14:creationId xmlns:p14="http://schemas.microsoft.com/office/powerpoint/2010/main" val="2611544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3A6745C-783E-4B28-8E8C-7E5019A1142F}" type="slidenum">
              <a:rPr lang="es-ES" smtClean="0"/>
              <a:t>14</a:t>
            </a:fld>
            <a:endParaRPr lang="es-ES"/>
          </a:p>
        </p:txBody>
      </p:sp>
    </p:spTree>
    <p:extLst>
      <p:ext uri="{BB962C8B-B14F-4D97-AF65-F5344CB8AC3E}">
        <p14:creationId xmlns:p14="http://schemas.microsoft.com/office/powerpoint/2010/main" val="3695351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7.gif"/><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en.wikipedia.org/wiki/Variable_neighborhood_search" TargetMode="External"/><Relationship Id="rId5" Type="http://schemas.openxmlformats.org/officeDocument/2006/relationships/hyperlink" Target="https://en.wikipedia.org/wiki/Tabu_search" TargetMode="External"/><Relationship Id="rId4" Type="http://schemas.openxmlformats.org/officeDocument/2006/relationships/hyperlink" Target="https://www.sciencedirect.com/topics/computer-science/iterated-local-search"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s-ES" dirty="0"/>
              </a:p>
            </p:txBody>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s-ES" dirty="0"/>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s-ES" dirty="0"/>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sp>
        <p:nvSpPr>
          <p:cNvPr id="12" name="TextBox 12"/>
          <p:cNvSpPr txBox="1"/>
          <p:nvPr/>
        </p:nvSpPr>
        <p:spPr>
          <a:xfrm>
            <a:off x="5253929" y="2065129"/>
            <a:ext cx="11651689" cy="3194721"/>
          </a:xfrm>
          <a:prstGeom prst="rect">
            <a:avLst/>
          </a:prstGeom>
        </p:spPr>
        <p:txBody>
          <a:bodyPr lIns="0" tIns="0" rIns="0" bIns="0" rtlCol="0" anchor="t">
            <a:spAutoFit/>
          </a:bodyPr>
          <a:lstStyle/>
          <a:p>
            <a:pPr algn="ctr">
              <a:lnSpc>
                <a:spcPts val="6207"/>
              </a:lnSpc>
            </a:pPr>
            <a:r>
              <a:rPr lang="en-US" sz="6000" b="1" dirty="0">
                <a:solidFill>
                  <a:srgbClr val="0A2F40"/>
                </a:solidFill>
                <a:latin typeface="Aptos" panose="020B0004020202020204" pitchFamily="34" charset="0"/>
                <a:sym typeface="Alatsi"/>
              </a:rPr>
              <a:t>METAHEURÍSTICOS PARA EL PROBLEMA DE RUTAS DE VEHÍCULOS CON VENTANAS</a:t>
            </a:r>
          </a:p>
          <a:p>
            <a:pPr algn="ctr">
              <a:lnSpc>
                <a:spcPts val="6207"/>
              </a:lnSpc>
            </a:pPr>
            <a:r>
              <a:rPr lang="en-US" sz="6000" b="1" dirty="0">
                <a:solidFill>
                  <a:srgbClr val="0A2F40"/>
                </a:solidFill>
                <a:latin typeface="Aptos" panose="020B0004020202020204" pitchFamily="34" charset="0"/>
                <a:sym typeface="Alatsi"/>
              </a:rPr>
              <a:t>DE TIEMPO</a:t>
            </a:r>
          </a:p>
        </p:txBody>
      </p:sp>
      <p:sp>
        <p:nvSpPr>
          <p:cNvPr id="13" name="Freeform 13"/>
          <p:cNvSpPr/>
          <p:nvPr/>
        </p:nvSpPr>
        <p:spPr>
          <a:xfrm>
            <a:off x="13248018" y="-647700"/>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14" name="TextBox 14"/>
          <p:cNvSpPr txBox="1"/>
          <p:nvPr/>
        </p:nvSpPr>
        <p:spPr>
          <a:xfrm>
            <a:off x="4805421" y="6377692"/>
            <a:ext cx="12625348" cy="629854"/>
          </a:xfrm>
          <a:prstGeom prst="rect">
            <a:avLst/>
          </a:prstGeom>
        </p:spPr>
        <p:txBody>
          <a:bodyPr lIns="0" tIns="0" rIns="0" bIns="0" rtlCol="0" anchor="t">
            <a:spAutoFit/>
          </a:bodyPr>
          <a:lstStyle/>
          <a:p>
            <a:pPr algn="ctr">
              <a:lnSpc>
                <a:spcPts val="5179"/>
              </a:lnSpc>
            </a:pPr>
            <a:r>
              <a:rPr lang="en-US" sz="3699" dirty="0">
                <a:solidFill>
                  <a:srgbClr val="000000"/>
                </a:solidFill>
                <a:latin typeface="Alatsi"/>
                <a:ea typeface="Alatsi"/>
                <a:cs typeface="Alatsi"/>
                <a:sym typeface="Alatsi"/>
              </a:rPr>
              <a:t>Luis Alejandro Baena Marín</a:t>
            </a:r>
          </a:p>
        </p:txBody>
      </p:sp>
      <p:sp>
        <p:nvSpPr>
          <p:cNvPr id="15" name="TextBox 15"/>
          <p:cNvSpPr txBox="1"/>
          <p:nvPr/>
        </p:nvSpPr>
        <p:spPr>
          <a:xfrm>
            <a:off x="7505572" y="8725019"/>
            <a:ext cx="6882108" cy="533281"/>
          </a:xfrm>
          <a:prstGeom prst="rect">
            <a:avLst/>
          </a:prstGeom>
        </p:spPr>
        <p:txBody>
          <a:bodyPr lIns="0" tIns="0" rIns="0" bIns="0" rtlCol="0" anchor="t">
            <a:spAutoFit/>
          </a:bodyPr>
          <a:lstStyle/>
          <a:p>
            <a:pPr algn="ctr">
              <a:lnSpc>
                <a:spcPts val="4376"/>
              </a:lnSpc>
            </a:pPr>
            <a:r>
              <a:rPr lang="en-US" sz="3126" dirty="0">
                <a:solidFill>
                  <a:srgbClr val="000000"/>
                </a:solidFill>
                <a:latin typeface="Alatsi"/>
                <a:ea typeface="Alatsi"/>
                <a:cs typeface="Alatsi"/>
                <a:sym typeface="Alatsi"/>
              </a:rPr>
              <a:t>Universidad EAFIT | 2024</a:t>
            </a:r>
          </a:p>
        </p:txBody>
      </p:sp>
      <p:sp>
        <p:nvSpPr>
          <p:cNvPr id="16" name="Freeform 16"/>
          <p:cNvSpPr/>
          <p:nvPr/>
        </p:nvSpPr>
        <p:spPr>
          <a:xfrm>
            <a:off x="11963400" y="872501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pic>
        <p:nvPicPr>
          <p:cNvPr id="1026" name="Picture 2" descr="Running Truck - Animation Gif by Panda Craft on Dribbble">
            <a:extLst>
              <a:ext uri="{FF2B5EF4-FFF2-40B4-BE49-F238E27FC236}">
                <a16:creationId xmlns:a16="http://schemas.microsoft.com/office/drawing/2014/main" id="{E6CD6027-4D2B-C56F-6A9C-153767B667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8013" y="8241738"/>
            <a:ext cx="2729225" cy="20469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a:t>
            </a:r>
          </a:p>
        </p:txBody>
      </p:sp>
      <p:sp>
        <p:nvSpPr>
          <p:cNvPr id="12" name="TextBox 2">
            <a:extLst>
              <a:ext uri="{FF2B5EF4-FFF2-40B4-BE49-F238E27FC236}">
                <a16:creationId xmlns:a16="http://schemas.microsoft.com/office/drawing/2014/main" id="{5765FE2B-3F2B-DCF7-08EE-DDA9CE5128D1}"/>
              </a:ext>
            </a:extLst>
          </p:cNvPr>
          <p:cNvSpPr txBox="1"/>
          <p:nvPr/>
        </p:nvSpPr>
        <p:spPr>
          <a:xfrm>
            <a:off x="1524000" y="1790700"/>
            <a:ext cx="13335000" cy="8290090"/>
          </a:xfrm>
          <a:prstGeom prst="rect">
            <a:avLst/>
          </a:prstGeom>
        </p:spPr>
        <p:txBody>
          <a:bodyPr wrap="square" lIns="0" tIns="0" rIns="0" bIns="0" rtlCol="0" anchor="t">
            <a:spAutoFit/>
          </a:bodyPr>
          <a:lstStyle>
            <a:defPPr>
              <a:defRPr lang="en-US"/>
            </a:defPPr>
            <a:lvl1pPr algn="just">
              <a:lnSpc>
                <a:spcPts val="5012"/>
              </a:lnSpc>
              <a:defRPr sz="3580">
                <a:solidFill>
                  <a:srgbClr val="000000"/>
                </a:solidFill>
                <a:latin typeface="Roboto"/>
                <a:ea typeface="Roboto"/>
                <a:cs typeface="Roboto"/>
              </a:defRPr>
            </a:lvl1pPr>
          </a:lstStyle>
          <a:p>
            <a:r>
              <a:rPr lang="es-ES" dirty="0">
                <a:sym typeface="Roboto"/>
              </a:rPr>
              <a:t>En cuanto al GAP de distancia,  en el trabajo 1 el mejor (ACO) tuvo un valor de: 312%.</a:t>
            </a:r>
          </a:p>
          <a:p>
            <a:endParaRPr lang="es-ES" dirty="0">
              <a:sym typeface="Roboto"/>
            </a:endParaRPr>
          </a:p>
          <a:p>
            <a:r>
              <a:rPr lang="es-ES" dirty="0">
                <a:sym typeface="Roboto"/>
              </a:rPr>
              <a:t>El mejor GAP del segundo trabajo lo tuvo el generado mediante un algoritmo ACO combinado con 2-opt* y el enfoque de First Improvement (el mismo con el mejor GAP de vehículos), con un valor de: 112.3%.</a:t>
            </a:r>
          </a:p>
          <a:p>
            <a:endParaRPr lang="es-ES" dirty="0">
              <a:sym typeface="Roboto"/>
            </a:endParaRPr>
          </a:p>
          <a:p>
            <a:r>
              <a:rPr lang="es-ES" dirty="0">
                <a:sym typeface="Roboto"/>
              </a:rPr>
              <a:t>Con esta solución inicial y el VND (Best improvement), se redujo el GAP a: 90.2%.</a:t>
            </a:r>
          </a:p>
          <a:p>
            <a:endParaRPr lang="es-ES" dirty="0">
              <a:sym typeface="Roboto"/>
            </a:endParaRPr>
          </a:p>
          <a:p>
            <a:r>
              <a:rPr lang="es-ES" dirty="0">
                <a:sym typeface="Roboto"/>
              </a:rPr>
              <a:t>En el caso de first improvement, el GAP fue de: 90.6%</a:t>
            </a:r>
          </a:p>
          <a:p>
            <a:endParaRPr lang="en-US" dirty="0">
              <a:sym typeface="Roboto"/>
            </a:endParaRPr>
          </a:p>
        </p:txBody>
      </p:sp>
    </p:spTree>
    <p:extLst>
      <p:ext uri="{BB962C8B-B14F-4D97-AF65-F5344CB8AC3E}">
        <p14:creationId xmlns:p14="http://schemas.microsoft.com/office/powerpoint/2010/main" val="670094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600200" y="2509253"/>
            <a:ext cx="14705320" cy="5723170"/>
          </a:xfrm>
          <a:prstGeom prst="rect">
            <a:avLst/>
          </a:prstGeom>
        </p:spPr>
        <p:txBody>
          <a:bodyPr lIns="0" tIns="0" rIns="0" bIns="0" rtlCol="0" anchor="t">
            <a:spAutoFit/>
          </a:bodyPr>
          <a:lstStyle/>
          <a:p>
            <a:pPr algn="just">
              <a:lnSpc>
                <a:spcPts val="5012"/>
              </a:lnSpc>
            </a:pPr>
            <a:r>
              <a:rPr lang="es-ES" sz="3580" dirty="0">
                <a:solidFill>
                  <a:srgbClr val="000000"/>
                </a:solidFill>
                <a:latin typeface="Roboto"/>
                <a:ea typeface="Roboto"/>
                <a:cs typeface="Roboto"/>
                <a:sym typeface="Roboto"/>
              </a:rPr>
              <a:t>En esta implementación se combinan tres metaheurísticas: Simulated Annealing (SA), Tabú Search e Iterated Local Search (ILS). El algoritmo utiliza SA para aceptar soluciones peores de manera probabilística, con un esquema de enfriamiento que reduce gradualmente la temperatura. La búsqueda local mejora la solución actual, mientras que la lista Tabú evita ciclos repetitivos. Cuando no se encuentra mejora, ILS introduce perturbaciones para escapar de óptimos locales. Este enfoque busca mejorar la exploración del espacio de soluciones, adaptándose a lo largo del tiempo hasta alcanzar el límite de tiempo especificado.</a:t>
            </a:r>
            <a:endParaRPr lang="en-US" sz="4000" i="1" dirty="0">
              <a:solidFill>
                <a:srgbClr val="000000"/>
              </a:solidFill>
              <a:latin typeface="Cambria Math" panose="02040503050406030204" pitchFamily="18" charset="0"/>
              <a:ea typeface="Roboto"/>
              <a:cs typeface="Roboto"/>
              <a:sym typeface="Roboto"/>
            </a:endParaRP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6" name="TextBox 6"/>
          <p:cNvSpPr txBox="1"/>
          <p:nvPr/>
        </p:nvSpPr>
        <p:spPr>
          <a:xfrm>
            <a:off x="2553979" y="887536"/>
            <a:ext cx="13180039" cy="923330"/>
          </a:xfrm>
          <a:prstGeom prst="rect">
            <a:avLst/>
          </a:prstGeom>
        </p:spPr>
        <p:txBody>
          <a:bodyPr lIns="0" tIns="0" rIns="0" bIns="0" rtlCol="0" anchor="t">
            <a:spAutoFit/>
          </a:bodyPr>
          <a:lstStyle/>
          <a:p>
            <a:pPr algn="ctr"/>
            <a:r>
              <a:rPr lang="es-ES" sz="6000" b="1" i="0" dirty="0">
                <a:solidFill>
                  <a:srgbClr val="0A2F40"/>
                </a:solidFill>
                <a:effectLst/>
                <a:latin typeface="Aptos" panose="020B0004020202020204" pitchFamily="34" charset="0"/>
              </a:rPr>
              <a:t>Algoritmo </a:t>
            </a:r>
            <a:r>
              <a:rPr lang="es-ES" sz="6000" b="1" dirty="0">
                <a:solidFill>
                  <a:srgbClr val="0A2F40"/>
                </a:solidFill>
                <a:latin typeface="Aptos" panose="020B0004020202020204" pitchFamily="34" charset="0"/>
              </a:rPr>
              <a:t>m</a:t>
            </a:r>
            <a:r>
              <a:rPr lang="es-ES" sz="6000" b="1" i="0" dirty="0">
                <a:solidFill>
                  <a:srgbClr val="0A2F40"/>
                </a:solidFill>
                <a:effectLst/>
                <a:latin typeface="Aptos" panose="020B0004020202020204" pitchFamily="34" charset="0"/>
              </a:rPr>
              <a:t>etaheurístico</a:t>
            </a:r>
            <a:endParaRPr lang="en-US" sz="6000" dirty="0">
              <a:solidFill>
                <a:srgbClr val="000000"/>
              </a:solidFill>
              <a:latin typeface="Alatsi"/>
              <a:ea typeface="Alatsi"/>
              <a:cs typeface="Alatsi"/>
              <a:sym typeface="Alatsi"/>
            </a:endParaRP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Tree>
    <p:extLst>
      <p:ext uri="{BB962C8B-B14F-4D97-AF65-F5344CB8AC3E}">
        <p14:creationId xmlns:p14="http://schemas.microsoft.com/office/powerpoint/2010/main" val="3867245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6" name="TextBox 6"/>
          <p:cNvSpPr txBox="1"/>
          <p:nvPr/>
        </p:nvSpPr>
        <p:spPr>
          <a:xfrm>
            <a:off x="2572389" y="639464"/>
            <a:ext cx="13143221" cy="923330"/>
          </a:xfrm>
          <a:prstGeom prst="rect">
            <a:avLst/>
          </a:prstGeom>
        </p:spPr>
        <p:txBody>
          <a:bodyPr wrap="square" lIns="0" tIns="0" rIns="0" bIns="0" rtlCol="0" anchor="t">
            <a:spAutoFit/>
          </a:bodyPr>
          <a:lstStyle/>
          <a:p>
            <a:pPr algn="ctr"/>
            <a:r>
              <a:rPr lang="es-ES" sz="6000" b="1" i="0" dirty="0">
                <a:solidFill>
                  <a:srgbClr val="0A2F40"/>
                </a:solidFill>
                <a:effectLst/>
                <a:latin typeface="Aptos" panose="020B0004020202020204" pitchFamily="34" charset="0"/>
              </a:rPr>
              <a:t>Metaheurísticos</a:t>
            </a:r>
            <a:endParaRPr lang="en-US" sz="6000" dirty="0">
              <a:solidFill>
                <a:srgbClr val="000000"/>
              </a:solidFill>
              <a:latin typeface="Alatsi"/>
              <a:ea typeface="Alatsi"/>
              <a:cs typeface="Alatsi"/>
              <a:sym typeface="Alatsi"/>
            </a:endParaRP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ES" dirty="0"/>
          </a:p>
        </p:txBody>
      </p:sp>
      <p:sp>
        <p:nvSpPr>
          <p:cNvPr id="8" name="TextBox 2">
            <a:extLst>
              <a:ext uri="{FF2B5EF4-FFF2-40B4-BE49-F238E27FC236}">
                <a16:creationId xmlns:a16="http://schemas.microsoft.com/office/drawing/2014/main" id="{765BBB77-5E79-3099-A90A-B41E7F39DC34}"/>
              </a:ext>
            </a:extLst>
          </p:cNvPr>
          <p:cNvSpPr txBox="1"/>
          <p:nvPr/>
        </p:nvSpPr>
        <p:spPr>
          <a:xfrm>
            <a:off x="228600" y="9518516"/>
            <a:ext cx="15697200" cy="557845"/>
          </a:xfrm>
          <a:prstGeom prst="rect">
            <a:avLst/>
          </a:prstGeom>
        </p:spPr>
        <p:txBody>
          <a:bodyPr wrap="square" lIns="0" tIns="0" rIns="0" bIns="0" rtlCol="0" anchor="ctr">
            <a:spAutoFit/>
          </a:bodyPr>
          <a:lstStyle/>
          <a:p>
            <a:pPr>
              <a:lnSpc>
                <a:spcPts val="5012"/>
              </a:lnSpc>
            </a:pPr>
            <a:r>
              <a:rPr lang="en-US" sz="2400" dirty="0">
                <a:solidFill>
                  <a:srgbClr val="000000"/>
                </a:solidFill>
                <a:latin typeface="Roboto"/>
                <a:ea typeface="Roboto"/>
                <a:cs typeface="Roboto"/>
                <a:sym typeface="Roboto"/>
              </a:rPr>
              <a:t>Fuente: Hennie de Harder (2023). An Introduction to a Powerful Optimization Technique: Simulated Annealing</a:t>
            </a:r>
          </a:p>
        </p:txBody>
      </p:sp>
      <p:sp>
        <p:nvSpPr>
          <p:cNvPr id="9" name="TextBox 2">
            <a:extLst>
              <a:ext uri="{FF2B5EF4-FFF2-40B4-BE49-F238E27FC236}">
                <a16:creationId xmlns:a16="http://schemas.microsoft.com/office/drawing/2014/main" id="{BD326CA5-97AD-FDB8-E7E5-8D55106A380C}"/>
              </a:ext>
            </a:extLst>
          </p:cNvPr>
          <p:cNvSpPr txBox="1"/>
          <p:nvPr/>
        </p:nvSpPr>
        <p:spPr>
          <a:xfrm>
            <a:off x="559355" y="2459328"/>
            <a:ext cx="4088845" cy="4578176"/>
          </a:xfrm>
          <a:prstGeom prst="rect">
            <a:avLst/>
          </a:prstGeom>
        </p:spPr>
        <p:txBody>
          <a:bodyPr wrap="square" lIns="0" tIns="0" rIns="0" bIns="0" rtlCol="0" anchor="t">
            <a:spAutoFit/>
          </a:bodyPr>
          <a:lstStyle>
            <a:defPPr>
              <a:defRPr lang="en-US"/>
            </a:defPPr>
            <a:lvl1pPr algn="just">
              <a:lnSpc>
                <a:spcPts val="4000"/>
              </a:lnSpc>
              <a:defRPr sz="2800">
                <a:solidFill>
                  <a:srgbClr val="000000"/>
                </a:solidFill>
                <a:latin typeface="Roboto"/>
                <a:ea typeface="Roboto"/>
                <a:cs typeface="Roboto"/>
              </a:defRPr>
            </a:lvl1pPr>
          </a:lstStyle>
          <a:p>
            <a:r>
              <a:rPr lang="es-ES" dirty="0">
                <a:sym typeface="Roboto"/>
              </a:rPr>
              <a:t>Este GIF ilustra el comportamiento del SA al explorar el espacio de soluciones. El algoritmo logra escapar de los mínimos locales encontrados </a:t>
            </a:r>
            <a:r>
              <a:rPr lang="es-ES" dirty="0"/>
              <a:t>a lo largo de la trayectoria</a:t>
            </a:r>
            <a:r>
              <a:rPr lang="es-ES" dirty="0">
                <a:sym typeface="Roboto"/>
              </a:rPr>
              <a:t> y converger hacia el óptimo global.</a:t>
            </a:r>
          </a:p>
        </p:txBody>
      </p:sp>
      <p:pic>
        <p:nvPicPr>
          <p:cNvPr id="1034" name="Picture 10" descr="An Introduction to a Powerful Optimization Technique: Simulated Annealing |  by Hennie de Harder | Towards Data Science">
            <a:extLst>
              <a:ext uri="{FF2B5EF4-FFF2-40B4-BE49-F238E27FC236}">
                <a16:creationId xmlns:a16="http://schemas.microsoft.com/office/drawing/2014/main" id="{27A130EE-A1A3-3E88-90DA-5E06646697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2117293"/>
            <a:ext cx="12801600" cy="6337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621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6" name="TextBox 6"/>
          <p:cNvSpPr txBox="1"/>
          <p:nvPr/>
        </p:nvSpPr>
        <p:spPr>
          <a:xfrm>
            <a:off x="2572389" y="639464"/>
            <a:ext cx="13143221" cy="923330"/>
          </a:xfrm>
          <a:prstGeom prst="rect">
            <a:avLst/>
          </a:prstGeom>
        </p:spPr>
        <p:txBody>
          <a:bodyPr wrap="square" lIns="0" tIns="0" rIns="0" bIns="0" rtlCol="0" anchor="t">
            <a:spAutoFit/>
          </a:bodyPr>
          <a:lstStyle/>
          <a:p>
            <a:pPr algn="ctr"/>
            <a:r>
              <a:rPr lang="es-ES" sz="6000" b="1" i="0" dirty="0">
                <a:solidFill>
                  <a:srgbClr val="0A2F40"/>
                </a:solidFill>
                <a:effectLst/>
                <a:latin typeface="Aptos" panose="020B0004020202020204" pitchFamily="34" charset="0"/>
              </a:rPr>
              <a:t>Metaheurísticos</a:t>
            </a:r>
            <a:endParaRPr lang="en-US" sz="6000" dirty="0">
              <a:solidFill>
                <a:srgbClr val="000000"/>
              </a:solidFill>
              <a:latin typeface="Alatsi"/>
              <a:ea typeface="Alatsi"/>
              <a:cs typeface="Alatsi"/>
              <a:sym typeface="Alatsi"/>
            </a:endParaRP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ES" dirty="0"/>
          </a:p>
        </p:txBody>
      </p:sp>
      <p:sp>
        <p:nvSpPr>
          <p:cNvPr id="8" name="TextBox 2">
            <a:extLst>
              <a:ext uri="{FF2B5EF4-FFF2-40B4-BE49-F238E27FC236}">
                <a16:creationId xmlns:a16="http://schemas.microsoft.com/office/drawing/2014/main" id="{765BBB77-5E79-3099-A90A-B41E7F39DC34}"/>
              </a:ext>
            </a:extLst>
          </p:cNvPr>
          <p:cNvSpPr txBox="1"/>
          <p:nvPr/>
        </p:nvSpPr>
        <p:spPr>
          <a:xfrm>
            <a:off x="228600" y="9518515"/>
            <a:ext cx="15697200" cy="557845"/>
          </a:xfrm>
          <a:prstGeom prst="rect">
            <a:avLst/>
          </a:prstGeom>
        </p:spPr>
        <p:txBody>
          <a:bodyPr wrap="square" lIns="0" tIns="0" rIns="0" bIns="0" rtlCol="0" anchor="ctr">
            <a:spAutoFit/>
          </a:bodyPr>
          <a:lstStyle/>
          <a:p>
            <a:pPr>
              <a:lnSpc>
                <a:spcPts val="5012"/>
              </a:lnSpc>
            </a:pPr>
            <a:r>
              <a:rPr lang="en-US" sz="2400" dirty="0">
                <a:solidFill>
                  <a:srgbClr val="000000"/>
                </a:solidFill>
                <a:latin typeface="Roboto"/>
                <a:ea typeface="Roboto"/>
                <a:cs typeface="Roboto"/>
                <a:sym typeface="Roboto"/>
              </a:rPr>
              <a:t>Fuente: Holger H. Hoos, Thomas Stützle (2005). Stochastic Local Search.</a:t>
            </a:r>
          </a:p>
        </p:txBody>
      </p:sp>
      <p:sp>
        <p:nvSpPr>
          <p:cNvPr id="9" name="TextBox 2">
            <a:extLst>
              <a:ext uri="{FF2B5EF4-FFF2-40B4-BE49-F238E27FC236}">
                <a16:creationId xmlns:a16="http://schemas.microsoft.com/office/drawing/2014/main" id="{BD326CA5-97AD-FDB8-E7E5-8D55106A380C}"/>
              </a:ext>
            </a:extLst>
          </p:cNvPr>
          <p:cNvSpPr txBox="1"/>
          <p:nvPr/>
        </p:nvSpPr>
        <p:spPr>
          <a:xfrm>
            <a:off x="533400" y="2044287"/>
            <a:ext cx="5334000" cy="6117059"/>
          </a:xfrm>
          <a:prstGeom prst="rect">
            <a:avLst/>
          </a:prstGeom>
        </p:spPr>
        <p:txBody>
          <a:bodyPr wrap="square" lIns="0" tIns="0" rIns="0" bIns="0" rtlCol="0" anchor="t">
            <a:spAutoFit/>
          </a:bodyPr>
          <a:lstStyle>
            <a:defPPr>
              <a:defRPr lang="en-US"/>
            </a:defPPr>
            <a:lvl1pPr algn="just">
              <a:lnSpc>
                <a:spcPts val="5012"/>
              </a:lnSpc>
              <a:defRPr sz="3580">
                <a:solidFill>
                  <a:srgbClr val="000000"/>
                </a:solidFill>
                <a:latin typeface="Roboto"/>
                <a:ea typeface="Roboto"/>
                <a:cs typeface="Roboto"/>
              </a:defRPr>
            </a:lvl1pPr>
          </a:lstStyle>
          <a:p>
            <a:pPr>
              <a:lnSpc>
                <a:spcPts val="4000"/>
              </a:lnSpc>
            </a:pPr>
            <a:r>
              <a:rPr lang="es-ES" sz="2800" dirty="0">
                <a:sym typeface="Roboto"/>
              </a:rPr>
              <a:t>La imagen representa el funcionamiento del ILS. Comienza con una solución inicial, que lleva a un óptimo local a través de una búsqueda local. Ahora, para escapar de este mínimo local, se aplica una perturbación a la solución. Posteriormente, se realiza una nueva búsqueda local, que resulta en una solución mejorada, acercándose al óptimo global.</a:t>
            </a:r>
          </a:p>
        </p:txBody>
      </p:sp>
      <p:pic>
        <p:nvPicPr>
          <p:cNvPr id="1032" name="Picture 8" descr="Iterated Local Search - an overview | ScienceDirect Topics">
            <a:extLst>
              <a:ext uri="{FF2B5EF4-FFF2-40B4-BE49-F238E27FC236}">
                <a16:creationId xmlns:a16="http://schemas.microsoft.com/office/drawing/2014/main" id="{8BF8FF19-8D8E-9755-1D40-7D0396C3D4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8570" y="1932159"/>
            <a:ext cx="10726104" cy="6616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597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6" name="TextBox 6"/>
          <p:cNvSpPr txBox="1"/>
          <p:nvPr/>
        </p:nvSpPr>
        <p:spPr>
          <a:xfrm>
            <a:off x="2572389" y="639464"/>
            <a:ext cx="13143221" cy="923330"/>
          </a:xfrm>
          <a:prstGeom prst="rect">
            <a:avLst/>
          </a:prstGeom>
        </p:spPr>
        <p:txBody>
          <a:bodyPr wrap="square" lIns="0" tIns="0" rIns="0" bIns="0" rtlCol="0" anchor="t">
            <a:spAutoFit/>
          </a:bodyPr>
          <a:lstStyle/>
          <a:p>
            <a:pPr algn="ctr"/>
            <a:r>
              <a:rPr lang="es-ES" sz="6000" b="1" i="0" dirty="0">
                <a:solidFill>
                  <a:srgbClr val="0A2F40"/>
                </a:solidFill>
                <a:effectLst/>
                <a:latin typeface="Aptos" panose="020B0004020202020204" pitchFamily="34" charset="0"/>
              </a:rPr>
              <a:t>Metaheurísticos</a:t>
            </a:r>
            <a:endParaRPr lang="en-US" sz="6000" dirty="0">
              <a:solidFill>
                <a:srgbClr val="000000"/>
              </a:solidFill>
              <a:latin typeface="Alatsi"/>
              <a:ea typeface="Alatsi"/>
              <a:cs typeface="Alatsi"/>
              <a:sym typeface="Alatsi"/>
            </a:endParaRP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ES" dirty="0"/>
          </a:p>
        </p:txBody>
      </p:sp>
      <p:sp>
        <p:nvSpPr>
          <p:cNvPr id="8" name="TextBox 2">
            <a:extLst>
              <a:ext uri="{FF2B5EF4-FFF2-40B4-BE49-F238E27FC236}">
                <a16:creationId xmlns:a16="http://schemas.microsoft.com/office/drawing/2014/main" id="{765BBB77-5E79-3099-A90A-B41E7F39DC34}"/>
              </a:ext>
            </a:extLst>
          </p:cNvPr>
          <p:cNvSpPr txBox="1"/>
          <p:nvPr/>
        </p:nvSpPr>
        <p:spPr>
          <a:xfrm>
            <a:off x="228600" y="9518516"/>
            <a:ext cx="15697200" cy="557845"/>
          </a:xfrm>
          <a:prstGeom prst="rect">
            <a:avLst/>
          </a:prstGeom>
        </p:spPr>
        <p:txBody>
          <a:bodyPr wrap="square" lIns="0" tIns="0" rIns="0" bIns="0" rtlCol="0" anchor="ctr">
            <a:spAutoFit/>
          </a:bodyPr>
          <a:lstStyle/>
          <a:p>
            <a:pPr>
              <a:lnSpc>
                <a:spcPts val="5012"/>
              </a:lnSpc>
            </a:pPr>
            <a:r>
              <a:rPr lang="en-US" sz="2400" dirty="0">
                <a:solidFill>
                  <a:srgbClr val="000000"/>
                </a:solidFill>
                <a:latin typeface="Roboto"/>
                <a:ea typeface="Roboto"/>
                <a:cs typeface="Roboto"/>
                <a:sym typeface="Roboto"/>
              </a:rPr>
              <a:t>Fuente: </a:t>
            </a:r>
            <a:r>
              <a:rPr lang="en-US" sz="2400" dirty="0" err="1">
                <a:solidFill>
                  <a:srgbClr val="000000"/>
                </a:solidFill>
                <a:latin typeface="Roboto"/>
                <a:ea typeface="Roboto"/>
                <a:cs typeface="Roboto"/>
                <a:sym typeface="Roboto"/>
              </a:rPr>
              <a:t>Naruei</a:t>
            </a:r>
            <a:r>
              <a:rPr lang="en-US" sz="2400" dirty="0">
                <a:solidFill>
                  <a:srgbClr val="000000"/>
                </a:solidFill>
                <a:latin typeface="Roboto"/>
                <a:ea typeface="Roboto"/>
                <a:cs typeface="Roboto"/>
                <a:sym typeface="Roboto"/>
              </a:rPr>
              <a:t> Iraj et al. (2022). Hunter–prey optimization: algorithm and applications.</a:t>
            </a:r>
          </a:p>
        </p:txBody>
      </p:sp>
      <p:sp>
        <p:nvSpPr>
          <p:cNvPr id="9" name="TextBox 2">
            <a:extLst>
              <a:ext uri="{FF2B5EF4-FFF2-40B4-BE49-F238E27FC236}">
                <a16:creationId xmlns:a16="http://schemas.microsoft.com/office/drawing/2014/main" id="{BD326CA5-97AD-FDB8-E7E5-8D55106A380C}"/>
              </a:ext>
            </a:extLst>
          </p:cNvPr>
          <p:cNvSpPr txBox="1"/>
          <p:nvPr/>
        </p:nvSpPr>
        <p:spPr>
          <a:xfrm>
            <a:off x="457200" y="2158222"/>
            <a:ext cx="6387465" cy="6117059"/>
          </a:xfrm>
          <a:prstGeom prst="rect">
            <a:avLst/>
          </a:prstGeom>
        </p:spPr>
        <p:txBody>
          <a:bodyPr wrap="square" lIns="0" tIns="0" rIns="0" bIns="0" rtlCol="0" anchor="t">
            <a:spAutoFit/>
          </a:bodyPr>
          <a:lstStyle>
            <a:defPPr>
              <a:defRPr lang="en-US"/>
            </a:defPPr>
            <a:lvl1pPr algn="just">
              <a:lnSpc>
                <a:spcPts val="4000"/>
              </a:lnSpc>
              <a:defRPr sz="2800">
                <a:solidFill>
                  <a:srgbClr val="000000"/>
                </a:solidFill>
                <a:latin typeface="Roboto"/>
                <a:ea typeface="Roboto"/>
                <a:cs typeface="Roboto"/>
              </a:defRPr>
            </a:lvl1pPr>
          </a:lstStyle>
          <a:p>
            <a:r>
              <a:rPr lang="en-US" noProof="1">
                <a:sym typeface="Roboto"/>
              </a:rPr>
              <a:t>La imagen ilustra el funcionamiento una búsqueda tabú. Comienza con una solución inicial, y a lo largo de la búsqueda, el algoritmo navega por el espacio, mostrando cómo se desplaza hacia la solución actual y evita caer en soluciones ya exploradas, indicadas como "soluciones tabú" (curva roja). El objetivo es alcanzar el mínimo global, superando los óptimos locales y aprovechando la memoria de soluciones no explorables.</a:t>
            </a:r>
          </a:p>
        </p:txBody>
      </p:sp>
      <p:pic>
        <p:nvPicPr>
          <p:cNvPr id="1028" name="Picture 4" descr="Tabu - an overview | ScienceDirect Topics">
            <a:extLst>
              <a:ext uri="{FF2B5EF4-FFF2-40B4-BE49-F238E27FC236}">
                <a16:creationId xmlns:a16="http://schemas.microsoft.com/office/drawing/2014/main" id="{88374656-71A9-07C0-629E-0674CF8AEA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1960534"/>
            <a:ext cx="10425300" cy="6711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685800" y="590550"/>
            <a:ext cx="16306800" cy="8633133"/>
          </a:xfrm>
          <a:prstGeom prst="rect">
            <a:avLst/>
          </a:prstGeom>
        </p:spPr>
        <p:txBody>
          <a:bodyPr wrap="square" lIns="0" tIns="0" rIns="0" bIns="0" rtlCol="0" anchor="t">
            <a:spAutoFit/>
          </a:bodyPr>
          <a:lstStyle/>
          <a:p>
            <a:pPr algn="just">
              <a:spcBef>
                <a:spcPts val="500"/>
              </a:spcBef>
              <a:spcAft>
                <a:spcPts val="500"/>
              </a:spcAft>
            </a:pPr>
            <a:r>
              <a:rPr lang="es-ES" sz="2800" b="1" dirty="0">
                <a:solidFill>
                  <a:srgbClr val="000000"/>
                </a:solidFill>
                <a:latin typeface="Roboto"/>
                <a:ea typeface="Roboto"/>
                <a:cs typeface="Roboto"/>
                <a:sym typeface="Roboto"/>
              </a:rPr>
              <a:t>Entrada:</a:t>
            </a:r>
            <a:r>
              <a:rPr lang="es-ES" sz="2800" noProof="1">
                <a:solidFill>
                  <a:srgbClr val="000000"/>
                </a:solidFill>
                <a:latin typeface="Roboto"/>
                <a:ea typeface="Roboto"/>
                <a:cs typeface="Roboto"/>
                <a:sym typeface="Roboto"/>
              </a:rPr>
              <a:t> solucion_inicial, instancia_problema, time_limit</a:t>
            </a:r>
          </a:p>
          <a:p>
            <a:pPr algn="just">
              <a:spcBef>
                <a:spcPts val="500"/>
              </a:spcBef>
              <a:spcAft>
                <a:spcPts val="500"/>
              </a:spcAft>
            </a:pPr>
            <a:r>
              <a:rPr lang="es-ES" sz="2800" b="1" noProof="1">
                <a:solidFill>
                  <a:srgbClr val="000000"/>
                </a:solidFill>
                <a:latin typeface="Roboto"/>
                <a:ea typeface="Roboto"/>
                <a:cs typeface="Roboto"/>
                <a:sym typeface="Roboto"/>
              </a:rPr>
              <a:t>Salida: </a:t>
            </a:r>
            <a:r>
              <a:rPr lang="es-ES" sz="2800" noProof="1">
                <a:solidFill>
                  <a:srgbClr val="000000"/>
                </a:solidFill>
                <a:latin typeface="Roboto"/>
                <a:ea typeface="Roboto"/>
                <a:cs typeface="Roboto"/>
                <a:sym typeface="Roboto"/>
              </a:rPr>
              <a:t>mejor_solucion_global</a:t>
            </a:r>
          </a:p>
          <a:p>
            <a:pPr algn="just">
              <a:spcBef>
                <a:spcPts val="500"/>
              </a:spcBef>
              <a:spcAft>
                <a:spcPts val="500"/>
              </a:spcAft>
            </a:pPr>
            <a:endParaRPr lang="es-ES" sz="1600" noProof="1">
              <a:solidFill>
                <a:srgbClr val="000000"/>
              </a:solidFill>
              <a:latin typeface="Roboto"/>
              <a:ea typeface="Roboto"/>
              <a:cs typeface="Roboto"/>
              <a:sym typeface="Roboto"/>
            </a:endParaRPr>
          </a:p>
          <a:p>
            <a:pPr algn="just">
              <a:spcBef>
                <a:spcPts val="500"/>
              </a:spcBef>
              <a:spcAft>
                <a:spcPts val="500"/>
              </a:spcAft>
            </a:pPr>
            <a:r>
              <a:rPr lang="es-ES" sz="2800" b="1" noProof="1">
                <a:solidFill>
                  <a:srgbClr val="000000"/>
                </a:solidFill>
                <a:latin typeface="Roboto"/>
                <a:ea typeface="Roboto"/>
                <a:cs typeface="Roboto"/>
                <a:sym typeface="Roboto"/>
              </a:rPr>
              <a:t>1. </a:t>
            </a:r>
            <a:r>
              <a:rPr lang="es-ES" sz="2800" noProof="1">
                <a:solidFill>
                  <a:srgbClr val="000000"/>
                </a:solidFill>
                <a:latin typeface="Roboto"/>
                <a:ea typeface="Roboto"/>
                <a:cs typeface="Roboto"/>
                <a:sym typeface="Roboto"/>
              </a:rPr>
              <a:t>mejor_solucion_global = solucion_inicial</a:t>
            </a:r>
          </a:p>
          <a:p>
            <a:pPr algn="just">
              <a:spcBef>
                <a:spcPts val="500"/>
              </a:spcBef>
              <a:spcAft>
                <a:spcPts val="500"/>
              </a:spcAft>
            </a:pPr>
            <a:r>
              <a:rPr lang="es-ES" sz="2800" b="1" noProof="1">
                <a:solidFill>
                  <a:srgbClr val="000000"/>
                </a:solidFill>
                <a:latin typeface="Roboto"/>
                <a:ea typeface="Roboto"/>
                <a:cs typeface="Roboto"/>
                <a:sym typeface="Roboto"/>
              </a:rPr>
              <a:t>2.</a:t>
            </a:r>
            <a:r>
              <a:rPr lang="es-ES" sz="2800" noProof="1">
                <a:solidFill>
                  <a:srgbClr val="000000"/>
                </a:solidFill>
                <a:latin typeface="Roboto"/>
                <a:ea typeface="Roboto"/>
                <a:cs typeface="Roboto"/>
                <a:sym typeface="Roboto"/>
              </a:rPr>
              <a:t> mejor_distancia_global = calcularDistanciaTotal(mejor_solucion_global)</a:t>
            </a:r>
          </a:p>
          <a:p>
            <a:pPr algn="just">
              <a:spcBef>
                <a:spcPts val="500"/>
              </a:spcBef>
              <a:spcAft>
                <a:spcPts val="500"/>
              </a:spcAft>
            </a:pPr>
            <a:r>
              <a:rPr lang="es-ES" sz="2800" b="1" noProof="1">
                <a:solidFill>
                  <a:srgbClr val="000000"/>
                </a:solidFill>
                <a:latin typeface="Roboto"/>
                <a:ea typeface="Roboto"/>
                <a:cs typeface="Roboto"/>
                <a:sym typeface="Roboto"/>
              </a:rPr>
              <a:t>3. </a:t>
            </a:r>
            <a:r>
              <a:rPr lang="es-ES" sz="2800" noProof="1">
                <a:solidFill>
                  <a:srgbClr val="000000"/>
                </a:solidFill>
                <a:latin typeface="Roboto"/>
                <a:ea typeface="Roboto"/>
                <a:cs typeface="Roboto"/>
                <a:sym typeface="Roboto"/>
              </a:rPr>
              <a:t>mejor_solucion = solucion_actual = solucion_inicial</a:t>
            </a:r>
          </a:p>
          <a:p>
            <a:pPr algn="just">
              <a:spcBef>
                <a:spcPts val="500"/>
              </a:spcBef>
              <a:spcAft>
                <a:spcPts val="500"/>
              </a:spcAft>
            </a:pPr>
            <a:r>
              <a:rPr lang="es-ES" sz="2800" b="1" noProof="1">
                <a:solidFill>
                  <a:srgbClr val="000000"/>
                </a:solidFill>
                <a:latin typeface="Roboto"/>
                <a:ea typeface="Roboto"/>
                <a:cs typeface="Roboto"/>
                <a:sym typeface="Roboto"/>
              </a:rPr>
              <a:t>4. </a:t>
            </a:r>
            <a:r>
              <a:rPr lang="es-ES" sz="2800" noProof="1">
                <a:solidFill>
                  <a:srgbClr val="000000"/>
                </a:solidFill>
                <a:latin typeface="Roboto"/>
                <a:ea typeface="Roboto"/>
                <a:cs typeface="Roboto"/>
                <a:sym typeface="Roboto"/>
              </a:rPr>
              <a:t>mejor_distancia = calcularDistanciaTotal(mejor_solucion)</a:t>
            </a:r>
          </a:p>
          <a:p>
            <a:pPr algn="just">
              <a:spcBef>
                <a:spcPts val="500"/>
              </a:spcBef>
              <a:spcAft>
                <a:spcPts val="500"/>
              </a:spcAft>
            </a:pPr>
            <a:r>
              <a:rPr lang="es-ES" sz="2800" b="1" noProof="1">
                <a:solidFill>
                  <a:srgbClr val="000000"/>
                </a:solidFill>
                <a:latin typeface="Roboto"/>
                <a:ea typeface="Roboto"/>
                <a:cs typeface="Roboto"/>
                <a:sym typeface="Roboto"/>
              </a:rPr>
              <a:t>5. </a:t>
            </a:r>
            <a:r>
              <a:rPr lang="es-ES" sz="2800" noProof="1">
                <a:solidFill>
                  <a:srgbClr val="000000"/>
                </a:solidFill>
                <a:latin typeface="Roboto"/>
                <a:ea typeface="Roboto"/>
                <a:cs typeface="Roboto"/>
                <a:sym typeface="Roboto"/>
              </a:rPr>
              <a:t>Inicializar lista_tabu vacía, tabu_tenure = 10. Temperatura_inicial = 100</a:t>
            </a:r>
          </a:p>
          <a:p>
            <a:pPr algn="just">
              <a:spcBef>
                <a:spcPts val="500"/>
              </a:spcBef>
              <a:spcAft>
                <a:spcPts val="500"/>
              </a:spcAft>
            </a:pPr>
            <a:r>
              <a:rPr lang="es-ES" sz="2800" b="1" noProof="1">
                <a:solidFill>
                  <a:srgbClr val="000000"/>
                </a:solidFill>
                <a:latin typeface="Roboto"/>
                <a:ea typeface="Roboto"/>
                <a:cs typeface="Roboto"/>
                <a:sym typeface="Roboto"/>
              </a:rPr>
              <a:t>6. Mientras</a:t>
            </a:r>
            <a:r>
              <a:rPr lang="es-ES" sz="2800" noProof="1">
                <a:solidFill>
                  <a:srgbClr val="000000"/>
                </a:solidFill>
                <a:latin typeface="Roboto"/>
                <a:ea typeface="Roboto"/>
                <a:cs typeface="Roboto"/>
                <a:sym typeface="Roboto"/>
              </a:rPr>
              <a:t> tiempo_transcurrido &lt; time_limit:</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7. </a:t>
            </a:r>
            <a:r>
              <a:rPr lang="es-ES" sz="2800" noProof="1">
                <a:solidFill>
                  <a:srgbClr val="000000"/>
                </a:solidFill>
                <a:latin typeface="Roboto"/>
                <a:ea typeface="Roboto"/>
                <a:cs typeface="Roboto"/>
                <a:sym typeface="Roboto"/>
              </a:rPr>
              <a:t>mejorado = falso</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8. </a:t>
            </a:r>
            <a:r>
              <a:rPr lang="es-ES" sz="2800" noProof="1">
                <a:solidFill>
                  <a:srgbClr val="000000"/>
                </a:solidFill>
                <a:latin typeface="Roboto"/>
                <a:ea typeface="Roboto"/>
                <a:cs typeface="Roboto"/>
                <a:sym typeface="Roboto"/>
              </a:rPr>
              <a:t>nueva_solucion = local_search_relocate_best(solucion_actual, instancia)</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9. </a:t>
            </a:r>
            <a:r>
              <a:rPr lang="es-ES" sz="2800" noProof="1">
                <a:solidFill>
                  <a:srgbClr val="000000"/>
                </a:solidFill>
                <a:latin typeface="Roboto"/>
                <a:ea typeface="Roboto"/>
                <a:cs typeface="Roboto"/>
                <a:sym typeface="Roboto"/>
              </a:rPr>
              <a:t>nueva_distancia = calcularDistanciaTotal(nueva_solucion)</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10. Si</a:t>
            </a:r>
            <a:r>
              <a:rPr lang="es-ES" sz="2800" noProof="1">
                <a:solidFill>
                  <a:srgbClr val="000000"/>
                </a:solidFill>
                <a:latin typeface="Roboto"/>
                <a:ea typeface="Roboto"/>
                <a:cs typeface="Roboto"/>
                <a:sym typeface="Roboto"/>
              </a:rPr>
              <a:t> esta_en_lista_tabu(nueva_solucion):</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11. </a:t>
            </a:r>
            <a:r>
              <a:rPr lang="es-ES" sz="2800" noProof="1">
                <a:solidFill>
                  <a:srgbClr val="000000"/>
                </a:solidFill>
                <a:latin typeface="Roboto"/>
                <a:ea typeface="Roboto"/>
                <a:cs typeface="Roboto"/>
                <a:sym typeface="Roboto"/>
              </a:rPr>
              <a:t>solucion_actual = perturb_solution(solucion_actual, instancia). </a:t>
            </a:r>
            <a:r>
              <a:rPr lang="es-ES" sz="2800" b="1" noProof="1">
                <a:solidFill>
                  <a:srgbClr val="000000"/>
                </a:solidFill>
                <a:latin typeface="Roboto"/>
                <a:ea typeface="Roboto"/>
                <a:cs typeface="Roboto"/>
                <a:sym typeface="Roboto"/>
              </a:rPr>
              <a:t>Continuar</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12</a:t>
            </a:r>
            <a:r>
              <a:rPr lang="es-ES" sz="2800" noProof="1">
                <a:solidFill>
                  <a:srgbClr val="000000"/>
                </a:solidFill>
                <a:latin typeface="Roboto"/>
                <a:ea typeface="Roboto"/>
                <a:cs typeface="Roboto"/>
                <a:sym typeface="Roboto"/>
              </a:rPr>
              <a:t>. temperatura_actual = cooling_schedule(temperatura_inicial, tiempo)</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13.</a:t>
            </a:r>
            <a:r>
              <a:rPr lang="es-ES" sz="2800" noProof="1">
                <a:solidFill>
                  <a:srgbClr val="000000"/>
                </a:solidFill>
                <a:latin typeface="Roboto"/>
                <a:ea typeface="Roboto"/>
                <a:cs typeface="Roboto"/>
                <a:sym typeface="Roboto"/>
              </a:rPr>
              <a:t> </a:t>
            </a:r>
            <a:r>
              <a:rPr lang="es-ES" sz="2800" b="1" noProof="1">
                <a:solidFill>
                  <a:srgbClr val="000000"/>
                </a:solidFill>
                <a:latin typeface="Roboto"/>
                <a:ea typeface="Roboto"/>
                <a:cs typeface="Roboto"/>
                <a:sym typeface="Roboto"/>
              </a:rPr>
              <a:t>evaluar_solución</a:t>
            </a:r>
          </a:p>
        </p:txBody>
      </p:sp>
      <p:sp>
        <p:nvSpPr>
          <p:cNvPr id="4" name="Freeform 4"/>
          <p:cNvSpPr/>
          <p:nvPr/>
        </p:nvSpPr>
        <p:spPr>
          <a:xfrm>
            <a:off x="12543538" y="167526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p:cNvSpPr/>
          <p:nvPr/>
        </p:nvSpPr>
        <p:spPr>
          <a:xfrm>
            <a:off x="12725400" y="1665736"/>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9" name="TextBox 6">
            <a:extLst>
              <a:ext uri="{FF2B5EF4-FFF2-40B4-BE49-F238E27FC236}">
                <a16:creationId xmlns:a16="http://schemas.microsoft.com/office/drawing/2014/main" id="{3720DFF2-896A-D7AA-064C-BE835CA5748F}"/>
              </a:ext>
            </a:extLst>
          </p:cNvPr>
          <p:cNvSpPr txBox="1"/>
          <p:nvPr/>
        </p:nvSpPr>
        <p:spPr>
          <a:xfrm>
            <a:off x="13298182" y="656953"/>
            <a:ext cx="4989818" cy="923330"/>
          </a:xfrm>
          <a:prstGeom prst="rect">
            <a:avLst/>
          </a:prstGeom>
        </p:spPr>
        <p:txBody>
          <a:bodyPr wrap="square" lIns="0" tIns="0" rIns="0" bIns="0" rtlCol="0" anchor="t">
            <a:spAutoFit/>
          </a:bodyPr>
          <a:lstStyle/>
          <a:p>
            <a:pPr algn="ctr"/>
            <a:r>
              <a:rPr lang="es-ES" sz="6000" b="1" i="0" dirty="0">
                <a:solidFill>
                  <a:srgbClr val="0A2F40"/>
                </a:solidFill>
                <a:effectLst/>
                <a:latin typeface="Aptos" panose="020B0004020202020204" pitchFamily="34" charset="0"/>
              </a:rPr>
              <a:t>Pseudocódigo</a:t>
            </a:r>
            <a:endParaRPr lang="en-US" sz="6000" dirty="0">
              <a:solidFill>
                <a:srgbClr val="000000"/>
              </a:solidFill>
              <a:latin typeface="Alatsi"/>
              <a:ea typeface="Alatsi"/>
              <a:cs typeface="Alatsi"/>
              <a:sym typeface="Alatsi"/>
            </a:endParaRPr>
          </a:p>
        </p:txBody>
      </p:sp>
    </p:spTree>
    <p:extLst>
      <p:ext uri="{BB962C8B-B14F-4D97-AF65-F5344CB8AC3E}">
        <p14:creationId xmlns:p14="http://schemas.microsoft.com/office/powerpoint/2010/main" val="2305075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685800" y="590550"/>
            <a:ext cx="15925800" cy="8689558"/>
          </a:xfrm>
          <a:prstGeom prst="rect">
            <a:avLst/>
          </a:prstGeom>
        </p:spPr>
        <p:txBody>
          <a:bodyPr wrap="square" lIns="0" tIns="0" rIns="0" bIns="0" rtlCol="0" anchor="t">
            <a:spAutoFit/>
          </a:bodyPr>
          <a:lstStyle/>
          <a:p>
            <a:pPr algn="just">
              <a:spcBef>
                <a:spcPts val="500"/>
              </a:spcBef>
              <a:spcAft>
                <a:spcPts val="500"/>
              </a:spcAft>
            </a:pPr>
            <a:r>
              <a:rPr lang="es-ES" sz="2800" b="1" noProof="1">
                <a:solidFill>
                  <a:srgbClr val="000000"/>
                </a:solidFill>
                <a:latin typeface="Roboto"/>
                <a:ea typeface="Roboto"/>
                <a:cs typeface="Roboto"/>
                <a:sym typeface="Roboto"/>
              </a:rPr>
              <a:t>evaluar_solucion:</a:t>
            </a:r>
          </a:p>
          <a:p>
            <a:pPr algn="just">
              <a:spcBef>
                <a:spcPts val="500"/>
              </a:spcBef>
              <a:spcAft>
                <a:spcPts val="500"/>
              </a:spcAft>
            </a:pPr>
            <a:endParaRPr lang="es-ES" sz="2800" noProof="1">
              <a:solidFill>
                <a:srgbClr val="000000"/>
              </a:solidFill>
              <a:latin typeface="Roboto"/>
              <a:ea typeface="Roboto"/>
              <a:cs typeface="Roboto"/>
              <a:sym typeface="Roboto"/>
            </a:endParaRPr>
          </a:p>
          <a:p>
            <a:pPr algn="just">
              <a:spcBef>
                <a:spcPts val="500"/>
              </a:spcBef>
              <a:spcAft>
                <a:spcPts val="500"/>
              </a:spcAft>
            </a:pPr>
            <a:r>
              <a:rPr lang="es-ES" sz="2800" b="1" noProof="1">
                <a:solidFill>
                  <a:srgbClr val="000000"/>
                </a:solidFill>
                <a:latin typeface="Roboto"/>
                <a:ea typeface="Roboto"/>
                <a:cs typeface="Roboto"/>
                <a:sym typeface="Roboto"/>
              </a:rPr>
              <a:t>1. </a:t>
            </a:r>
            <a:r>
              <a:rPr lang="es-ES" sz="2800" noProof="1">
                <a:solidFill>
                  <a:srgbClr val="000000"/>
                </a:solidFill>
                <a:latin typeface="Roboto"/>
                <a:ea typeface="Roboto"/>
                <a:cs typeface="Roboto"/>
                <a:sym typeface="Roboto"/>
              </a:rPr>
              <a:t>Si </a:t>
            </a:r>
            <a:r>
              <a:rPr lang="es-ES" sz="2800" b="1" noProof="1">
                <a:latin typeface="Roboto"/>
                <a:ea typeface="Roboto"/>
                <a:cs typeface="Roboto"/>
                <a:sym typeface="Roboto"/>
              </a:rPr>
              <a:t>Criterio_de_mejora</a:t>
            </a:r>
            <a:r>
              <a:rPr lang="es-ES" sz="2800" noProof="1">
                <a:latin typeface="Roboto"/>
                <a:ea typeface="Roboto"/>
                <a:cs typeface="Roboto"/>
                <a:sym typeface="Roboto"/>
              </a:rPr>
              <a:t> o (exp((mejor_solución.size-nueva_solucion.size) / temperatura_actual) &gt; random)</a:t>
            </a:r>
            <a:r>
              <a:rPr lang="es-ES" sz="2800" noProof="1">
                <a:solidFill>
                  <a:srgbClr val="000000"/>
                </a:solidFill>
                <a:latin typeface="Roboto"/>
                <a:ea typeface="Roboto"/>
                <a:cs typeface="Roboto"/>
                <a:sym typeface="Roboto"/>
              </a:rPr>
              <a:t>:</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2. </a:t>
            </a:r>
            <a:r>
              <a:rPr lang="es-ES" sz="2800" noProof="1">
                <a:solidFill>
                  <a:srgbClr val="000000"/>
                </a:solidFill>
                <a:latin typeface="Roboto"/>
                <a:ea typeface="Roboto"/>
                <a:cs typeface="Roboto"/>
                <a:sym typeface="Roboto"/>
              </a:rPr>
              <a:t>solucion_actual = nueva_solucion</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3. </a:t>
            </a:r>
            <a:r>
              <a:rPr lang="es-ES" sz="2800" noProof="1">
                <a:solidFill>
                  <a:srgbClr val="000000"/>
                </a:solidFill>
                <a:latin typeface="Roboto"/>
                <a:ea typeface="Roboto"/>
                <a:cs typeface="Roboto"/>
                <a:sym typeface="Roboto"/>
              </a:rPr>
              <a:t>mejor_solucion = nueva_solucion</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4. </a:t>
            </a:r>
            <a:r>
              <a:rPr lang="es-ES" sz="2800" noProof="1">
                <a:solidFill>
                  <a:srgbClr val="000000"/>
                </a:solidFill>
                <a:latin typeface="Roboto"/>
                <a:ea typeface="Roboto"/>
                <a:cs typeface="Roboto"/>
                <a:sym typeface="Roboto"/>
              </a:rPr>
              <a:t>mejor_distancia = nueva_distancia</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5. </a:t>
            </a:r>
            <a:r>
              <a:rPr lang="es-ES" sz="2800" noProof="1">
                <a:solidFill>
                  <a:srgbClr val="000000"/>
                </a:solidFill>
                <a:latin typeface="Roboto"/>
                <a:ea typeface="Roboto"/>
                <a:cs typeface="Roboto"/>
                <a:sym typeface="Roboto"/>
              </a:rPr>
              <a:t>mejorado = verdadero</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6. </a:t>
            </a:r>
            <a:r>
              <a:rPr lang="es-ES" sz="2800" noProof="1">
                <a:solidFill>
                  <a:srgbClr val="000000"/>
                </a:solidFill>
                <a:latin typeface="Roboto"/>
                <a:ea typeface="Roboto"/>
                <a:cs typeface="Roboto"/>
                <a:sym typeface="Roboto"/>
              </a:rPr>
              <a:t>Agregar nueva_solucion a lista_tabú</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7. Si</a:t>
            </a:r>
            <a:r>
              <a:rPr lang="es-ES" sz="2800" noProof="1">
                <a:solidFill>
                  <a:srgbClr val="000000"/>
                </a:solidFill>
                <a:latin typeface="Roboto"/>
                <a:ea typeface="Roboto"/>
                <a:cs typeface="Roboto"/>
                <a:sym typeface="Roboto"/>
              </a:rPr>
              <a:t> lista_tabu.size &gt; tabu_tenure:</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8. </a:t>
            </a:r>
            <a:r>
              <a:rPr lang="es-ES" sz="2800" noProof="1">
                <a:solidFill>
                  <a:srgbClr val="000000"/>
                </a:solidFill>
                <a:latin typeface="Roboto"/>
                <a:ea typeface="Roboto"/>
                <a:cs typeface="Roboto"/>
                <a:sym typeface="Roboto"/>
              </a:rPr>
              <a:t>Eliminar solución más antigua de lista_tabú</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9. </a:t>
            </a:r>
            <a:r>
              <a:rPr lang="es-ES" sz="2800" noProof="1">
                <a:solidFill>
                  <a:srgbClr val="000000"/>
                </a:solidFill>
                <a:latin typeface="Roboto"/>
                <a:ea typeface="Roboto"/>
                <a:cs typeface="Roboto"/>
                <a:sym typeface="Roboto"/>
              </a:rPr>
              <a:t>actualizar_mejor_global()</a:t>
            </a:r>
          </a:p>
          <a:p>
            <a:pPr algn="just">
              <a:spcBef>
                <a:spcPts val="500"/>
              </a:spcBef>
              <a:spcAft>
                <a:spcPts val="500"/>
              </a:spcAft>
            </a:pPr>
            <a:r>
              <a:rPr lang="es-ES" sz="2800" b="1" noProof="1">
                <a:solidFill>
                  <a:srgbClr val="000000"/>
                </a:solidFill>
                <a:latin typeface="Roboto"/>
                <a:ea typeface="Roboto"/>
                <a:cs typeface="Roboto"/>
                <a:sym typeface="Roboto"/>
              </a:rPr>
              <a:t>10. Si no </a:t>
            </a:r>
            <a:r>
              <a:rPr lang="es-ES" sz="2800" noProof="1">
                <a:solidFill>
                  <a:srgbClr val="000000"/>
                </a:solidFill>
                <a:latin typeface="Roboto"/>
                <a:ea typeface="Roboto"/>
                <a:cs typeface="Roboto"/>
                <a:sym typeface="Roboto"/>
              </a:rPr>
              <a:t>mejorado:</a:t>
            </a:r>
          </a:p>
          <a:p>
            <a:pPr algn="just">
              <a:spcBef>
                <a:spcPts val="500"/>
              </a:spcBef>
              <a:spcAft>
                <a:spcPts val="500"/>
              </a:spcAft>
            </a:pPr>
            <a:r>
              <a:rPr lang="es-ES" sz="2800" b="1" noProof="1">
                <a:solidFill>
                  <a:srgbClr val="000000"/>
                </a:solidFill>
                <a:latin typeface="Roboto"/>
                <a:ea typeface="Roboto"/>
                <a:cs typeface="Roboto"/>
                <a:sym typeface="Roboto"/>
              </a:rPr>
              <a:t>11. </a:t>
            </a:r>
            <a:r>
              <a:rPr lang="es-ES" sz="2800" noProof="1">
                <a:solidFill>
                  <a:srgbClr val="000000"/>
                </a:solidFill>
                <a:latin typeface="Roboto"/>
                <a:ea typeface="Roboto"/>
                <a:cs typeface="Roboto"/>
                <a:sym typeface="Roboto"/>
              </a:rPr>
              <a:t>solucion_actual = perturb_solution(mejor_solucion, instancia)</a:t>
            </a:r>
          </a:p>
          <a:p>
            <a:pPr algn="just">
              <a:spcBef>
                <a:spcPts val="500"/>
              </a:spcBef>
              <a:spcAft>
                <a:spcPts val="500"/>
              </a:spcAft>
            </a:pPr>
            <a:endParaRPr lang="es-ES" sz="2800" noProof="1">
              <a:solidFill>
                <a:srgbClr val="000000"/>
              </a:solidFill>
              <a:latin typeface="Roboto"/>
              <a:ea typeface="Roboto"/>
              <a:cs typeface="Roboto"/>
              <a:sym typeface="Roboto"/>
            </a:endParaRPr>
          </a:p>
          <a:p>
            <a:pPr algn="just">
              <a:spcBef>
                <a:spcPts val="500"/>
              </a:spcBef>
              <a:spcAft>
                <a:spcPts val="500"/>
              </a:spcAft>
            </a:pPr>
            <a:r>
              <a:rPr lang="es-ES" sz="2800" b="1" noProof="1">
                <a:solidFill>
                  <a:srgbClr val="000000"/>
                </a:solidFill>
                <a:latin typeface="Roboto"/>
                <a:ea typeface="Roboto"/>
                <a:cs typeface="Roboto"/>
                <a:sym typeface="Roboto"/>
              </a:rPr>
              <a:t>Retornar</a:t>
            </a:r>
            <a:r>
              <a:rPr lang="es-ES" sz="2800" noProof="1">
                <a:solidFill>
                  <a:srgbClr val="000000"/>
                </a:solidFill>
                <a:latin typeface="Roboto"/>
                <a:ea typeface="Roboto"/>
                <a:cs typeface="Roboto"/>
                <a:sym typeface="Roboto"/>
              </a:rPr>
              <a:t> mejor_solucion_global</a:t>
            </a:r>
          </a:p>
        </p:txBody>
      </p:sp>
      <p:sp>
        <p:nvSpPr>
          <p:cNvPr id="4" name="Freeform 4"/>
          <p:cNvSpPr/>
          <p:nvPr/>
        </p:nvSpPr>
        <p:spPr>
          <a:xfrm>
            <a:off x="12543538" y="686348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p:cNvSpPr/>
          <p:nvPr/>
        </p:nvSpPr>
        <p:spPr>
          <a:xfrm>
            <a:off x="12725400" y="6853961"/>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9" name="TextBox 6">
            <a:extLst>
              <a:ext uri="{FF2B5EF4-FFF2-40B4-BE49-F238E27FC236}">
                <a16:creationId xmlns:a16="http://schemas.microsoft.com/office/drawing/2014/main" id="{3720DFF2-896A-D7AA-064C-BE835CA5748F}"/>
              </a:ext>
            </a:extLst>
          </p:cNvPr>
          <p:cNvSpPr txBox="1"/>
          <p:nvPr/>
        </p:nvSpPr>
        <p:spPr>
          <a:xfrm>
            <a:off x="13298182" y="5845178"/>
            <a:ext cx="4989818" cy="923330"/>
          </a:xfrm>
          <a:prstGeom prst="rect">
            <a:avLst/>
          </a:prstGeom>
        </p:spPr>
        <p:txBody>
          <a:bodyPr wrap="square" lIns="0" tIns="0" rIns="0" bIns="0" rtlCol="0" anchor="t">
            <a:spAutoFit/>
          </a:bodyPr>
          <a:lstStyle/>
          <a:p>
            <a:pPr algn="ctr"/>
            <a:r>
              <a:rPr lang="es-ES" sz="6000" b="1" i="0" dirty="0">
                <a:solidFill>
                  <a:srgbClr val="0A2F40"/>
                </a:solidFill>
                <a:effectLst/>
                <a:latin typeface="Aptos" panose="020B0004020202020204" pitchFamily="34" charset="0"/>
              </a:rPr>
              <a:t>Pseudocódigo</a:t>
            </a:r>
            <a:endParaRPr lang="en-US" sz="6000" dirty="0">
              <a:solidFill>
                <a:srgbClr val="000000"/>
              </a:solidFill>
              <a:latin typeface="Alatsi"/>
              <a:ea typeface="Alatsi"/>
              <a:cs typeface="Alatsi"/>
              <a:sym typeface="Alatsi"/>
            </a:endParaRPr>
          </a:p>
        </p:txBody>
      </p:sp>
    </p:spTree>
    <p:extLst>
      <p:ext uri="{BB962C8B-B14F-4D97-AF65-F5344CB8AC3E}">
        <p14:creationId xmlns:p14="http://schemas.microsoft.com/office/powerpoint/2010/main" val="36636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685800" y="590550"/>
            <a:ext cx="16306800" cy="9389750"/>
          </a:xfrm>
          <a:prstGeom prst="rect">
            <a:avLst/>
          </a:prstGeom>
        </p:spPr>
        <p:txBody>
          <a:bodyPr wrap="square" lIns="0" tIns="0" rIns="0" bIns="0" rtlCol="0" anchor="t">
            <a:spAutoFit/>
          </a:bodyPr>
          <a:lstStyle>
            <a:defPPr>
              <a:defRPr lang="en-US"/>
            </a:defPPr>
            <a:lvl1pPr algn="just">
              <a:spcBef>
                <a:spcPts val="500"/>
              </a:spcBef>
              <a:spcAft>
                <a:spcPts val="500"/>
              </a:spcAft>
              <a:defRPr sz="2800" b="1">
                <a:solidFill>
                  <a:srgbClr val="000000"/>
                </a:solidFill>
                <a:latin typeface="Roboto"/>
                <a:ea typeface="Roboto"/>
                <a:cs typeface="Roboto"/>
              </a:defRPr>
            </a:lvl1pPr>
          </a:lstStyle>
          <a:p>
            <a:r>
              <a:rPr lang="es-ES" noProof="1">
                <a:sym typeface="Roboto"/>
              </a:rPr>
              <a:t>Función: </a:t>
            </a:r>
            <a:r>
              <a:rPr lang="es-ES" b="0" noProof="1"/>
              <a:t>cooling_Schedule(temperatura_inicial, tiempo_transcurrido, time_limit)</a:t>
            </a:r>
          </a:p>
          <a:p>
            <a:r>
              <a:rPr lang="es-ES" noProof="1"/>
              <a:t>Salida: </a:t>
            </a:r>
            <a:r>
              <a:rPr lang="es-ES" b="0" noProof="1"/>
              <a:t>nueva_temperatura</a:t>
            </a:r>
          </a:p>
          <a:p>
            <a:endParaRPr lang="es-ES" sz="1050" noProof="1"/>
          </a:p>
          <a:p>
            <a:r>
              <a:rPr lang="es-ES" noProof="1"/>
              <a:t>1. </a:t>
            </a:r>
            <a:r>
              <a:rPr lang="es-ES" b="0" noProof="1"/>
              <a:t>progreso = tiempo_transcurrido / time_limit. </a:t>
            </a:r>
            <a:r>
              <a:rPr lang="es-ES" noProof="1"/>
              <a:t>Retornar </a:t>
            </a:r>
            <a:r>
              <a:rPr lang="es-ES" b="0" noProof="1"/>
              <a:t>temperatura_inicial * (0.95 ^ progreso)</a:t>
            </a:r>
          </a:p>
          <a:p>
            <a:endParaRPr lang="es-ES" noProof="1"/>
          </a:p>
          <a:p>
            <a:r>
              <a:rPr lang="es-ES" noProof="1"/>
              <a:t>Función: </a:t>
            </a:r>
            <a:r>
              <a:rPr lang="es-ES" b="0" noProof="1"/>
              <a:t>perturb_solution(solucion_inicial, instancia) </a:t>
            </a:r>
          </a:p>
          <a:p>
            <a:r>
              <a:rPr lang="es-ES" noProof="1"/>
              <a:t>Salida: </a:t>
            </a:r>
            <a:r>
              <a:rPr lang="es-ES" b="0" noProof="1"/>
              <a:t>nueva_solución</a:t>
            </a:r>
          </a:p>
          <a:p>
            <a:endParaRPr lang="es-ES" sz="1000" noProof="1"/>
          </a:p>
          <a:p>
            <a:r>
              <a:rPr lang="es-ES" noProof="1"/>
              <a:t>1. </a:t>
            </a:r>
            <a:r>
              <a:rPr lang="es-ES" b="0" noProof="1"/>
              <a:t>nueva_solucion = solucion_inicial</a:t>
            </a:r>
          </a:p>
          <a:p>
            <a:r>
              <a:rPr lang="es-ES" noProof="1"/>
              <a:t>2. Si</a:t>
            </a:r>
            <a:r>
              <a:rPr lang="es-ES" b="0" noProof="1"/>
              <a:t> nueva_solucion.size &lt; 2: Retornar nueva_solucion</a:t>
            </a:r>
          </a:p>
          <a:p>
            <a:r>
              <a:rPr lang="es-ES" noProof="1"/>
              <a:t>3.</a:t>
            </a:r>
            <a:r>
              <a:rPr lang="es-ES" b="0" noProof="1"/>
              <a:t> ruta1 = aleatorio(0, nueva_solucion.size - 1)</a:t>
            </a:r>
          </a:p>
          <a:p>
            <a:r>
              <a:rPr lang="es-ES" noProof="1"/>
              <a:t>4. </a:t>
            </a:r>
            <a:r>
              <a:rPr lang="es-ES" b="0" noProof="1"/>
              <a:t>nodo_pos1 = aleatorio(1, nueva_solucion[ruta1].size - 2)</a:t>
            </a:r>
          </a:p>
          <a:p>
            <a:r>
              <a:rPr lang="es-ES" noProof="1"/>
              <a:t>5. </a:t>
            </a:r>
            <a:r>
              <a:rPr lang="es-ES" b="0" noProof="1"/>
              <a:t>ruta2 = aleatorio(0, nueva_solucion.size - 1)</a:t>
            </a:r>
          </a:p>
          <a:p>
            <a:r>
              <a:rPr lang="es-ES" noProof="1"/>
              <a:t>6. Mientras</a:t>
            </a:r>
            <a:r>
              <a:rPr lang="es-ES" b="0" noProof="1"/>
              <a:t> ruta1 == ruta2: ruta2 = aleatorio(0, nueva_solucion.size - 1)</a:t>
            </a:r>
          </a:p>
          <a:p>
            <a:r>
              <a:rPr lang="es-ES" noProof="1"/>
              <a:t>7.</a:t>
            </a:r>
            <a:r>
              <a:rPr lang="es-ES" b="0" noProof="1"/>
              <a:t> insert_pos2 = aleatorio(1, nueva_solucion[ruta2].size - 1)</a:t>
            </a:r>
          </a:p>
          <a:p>
            <a:r>
              <a:rPr lang="es-ES" noProof="1"/>
              <a:t>8. Si</a:t>
            </a:r>
            <a:r>
              <a:rPr lang="es-ES" b="0" noProof="1"/>
              <a:t> apply_relocate_between_routes(): </a:t>
            </a:r>
          </a:p>
          <a:p>
            <a:r>
              <a:rPr lang="es-ES" b="0" noProof="1"/>
              <a:t>--</a:t>
            </a:r>
            <a:r>
              <a:rPr lang="es-ES" noProof="1"/>
              <a:t>9. Retornar</a:t>
            </a:r>
            <a:r>
              <a:rPr lang="es-ES" b="0" noProof="1"/>
              <a:t> nueva_solucion</a:t>
            </a:r>
            <a:endParaRPr lang="es-ES" noProof="1"/>
          </a:p>
          <a:p>
            <a:r>
              <a:rPr lang="es-ES" noProof="1"/>
              <a:t>Retornar </a:t>
            </a:r>
            <a:r>
              <a:rPr lang="es-ES" b="0" noProof="1"/>
              <a:t>solucion_inicial</a:t>
            </a:r>
          </a:p>
        </p:txBody>
      </p:sp>
      <p:sp>
        <p:nvSpPr>
          <p:cNvPr id="4" name="Freeform 4"/>
          <p:cNvSpPr/>
          <p:nvPr/>
        </p:nvSpPr>
        <p:spPr>
          <a:xfrm>
            <a:off x="12543538" y="8030097"/>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p:cNvSpPr/>
          <p:nvPr/>
        </p:nvSpPr>
        <p:spPr>
          <a:xfrm>
            <a:off x="12725400" y="8020572"/>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9" name="TextBox 6">
            <a:extLst>
              <a:ext uri="{FF2B5EF4-FFF2-40B4-BE49-F238E27FC236}">
                <a16:creationId xmlns:a16="http://schemas.microsoft.com/office/drawing/2014/main" id="{3720DFF2-896A-D7AA-064C-BE835CA5748F}"/>
              </a:ext>
            </a:extLst>
          </p:cNvPr>
          <p:cNvSpPr txBox="1"/>
          <p:nvPr/>
        </p:nvSpPr>
        <p:spPr>
          <a:xfrm>
            <a:off x="13298182" y="7011789"/>
            <a:ext cx="4989818" cy="923330"/>
          </a:xfrm>
          <a:prstGeom prst="rect">
            <a:avLst/>
          </a:prstGeom>
        </p:spPr>
        <p:txBody>
          <a:bodyPr wrap="square" lIns="0" tIns="0" rIns="0" bIns="0" rtlCol="0" anchor="t">
            <a:spAutoFit/>
          </a:bodyPr>
          <a:lstStyle/>
          <a:p>
            <a:pPr algn="ctr"/>
            <a:r>
              <a:rPr lang="es-ES" sz="6000" b="1" i="0" dirty="0">
                <a:solidFill>
                  <a:srgbClr val="0A2F40"/>
                </a:solidFill>
                <a:effectLst/>
                <a:latin typeface="Aptos" panose="020B0004020202020204" pitchFamily="34" charset="0"/>
              </a:rPr>
              <a:t>Pseudocódigo</a:t>
            </a:r>
            <a:endParaRPr lang="en-US" sz="6000" dirty="0">
              <a:solidFill>
                <a:srgbClr val="000000"/>
              </a:solidFill>
              <a:latin typeface="Alatsi"/>
              <a:ea typeface="Alatsi"/>
              <a:cs typeface="Alatsi"/>
              <a:sym typeface="Alatsi"/>
            </a:endParaRPr>
          </a:p>
        </p:txBody>
      </p:sp>
    </p:spTree>
    <p:extLst>
      <p:ext uri="{BB962C8B-B14F-4D97-AF65-F5344CB8AC3E}">
        <p14:creationId xmlns:p14="http://schemas.microsoft.com/office/powerpoint/2010/main" val="1834399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381000" y="195915"/>
            <a:ext cx="4572000"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a:t>
            </a:r>
          </a:p>
        </p:txBody>
      </p:sp>
      <p:pic>
        <p:nvPicPr>
          <p:cNvPr id="3" name="Imagen 2">
            <a:extLst>
              <a:ext uri="{FF2B5EF4-FFF2-40B4-BE49-F238E27FC236}">
                <a16:creationId xmlns:a16="http://schemas.microsoft.com/office/drawing/2014/main" id="{90FCCE0E-8BC9-A574-FDC6-86BCC2A4A443}"/>
              </a:ext>
            </a:extLst>
          </p:cNvPr>
          <p:cNvPicPr>
            <a:picLocks noChangeAspect="1"/>
          </p:cNvPicPr>
          <p:nvPr/>
        </p:nvPicPr>
        <p:blipFill>
          <a:blip r:embed="rId2"/>
          <a:stretch>
            <a:fillRect/>
          </a:stretch>
        </p:blipFill>
        <p:spPr>
          <a:xfrm>
            <a:off x="2661301" y="1028700"/>
            <a:ext cx="12965398" cy="8833785"/>
          </a:xfrm>
          <a:prstGeom prst="rect">
            <a:avLst/>
          </a:prstGeom>
        </p:spPr>
      </p:pic>
    </p:spTree>
    <p:extLst>
      <p:ext uri="{BB962C8B-B14F-4D97-AF65-F5344CB8AC3E}">
        <p14:creationId xmlns:p14="http://schemas.microsoft.com/office/powerpoint/2010/main" val="893452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381000" y="195915"/>
            <a:ext cx="4572000"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a:t>
            </a:r>
          </a:p>
        </p:txBody>
      </p:sp>
      <p:pic>
        <p:nvPicPr>
          <p:cNvPr id="4" name="Imagen 3">
            <a:extLst>
              <a:ext uri="{FF2B5EF4-FFF2-40B4-BE49-F238E27FC236}">
                <a16:creationId xmlns:a16="http://schemas.microsoft.com/office/drawing/2014/main" id="{B3C7D5A4-8801-B5E8-BFB4-1449748E9925}"/>
              </a:ext>
            </a:extLst>
          </p:cNvPr>
          <p:cNvPicPr>
            <a:picLocks noChangeAspect="1"/>
          </p:cNvPicPr>
          <p:nvPr/>
        </p:nvPicPr>
        <p:blipFill>
          <a:blip r:embed="rId2"/>
          <a:stretch>
            <a:fillRect/>
          </a:stretch>
        </p:blipFill>
        <p:spPr>
          <a:xfrm>
            <a:off x="2638926" y="934579"/>
            <a:ext cx="13210674" cy="9000900"/>
          </a:xfrm>
          <a:prstGeom prst="rect">
            <a:avLst/>
          </a:prstGeom>
        </p:spPr>
      </p:pic>
    </p:spTree>
    <p:extLst>
      <p:ext uri="{BB962C8B-B14F-4D97-AF65-F5344CB8AC3E}">
        <p14:creationId xmlns:p14="http://schemas.microsoft.com/office/powerpoint/2010/main" val="3796457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91338" y="2962812"/>
            <a:ext cx="14705320" cy="5723170"/>
          </a:xfrm>
          <a:prstGeom prst="rect">
            <a:avLst/>
          </a:prstGeom>
        </p:spPr>
        <p:txBody>
          <a:bodyPr lIns="0" tIns="0" rIns="0" bIns="0" rtlCol="0" anchor="t">
            <a:spAutoFit/>
          </a:bodyPr>
          <a:lstStyle/>
          <a:p>
            <a:pPr algn="just">
              <a:lnSpc>
                <a:spcPts val="5012"/>
              </a:lnSpc>
            </a:pPr>
            <a:r>
              <a:rPr lang="es-ES" sz="3580" dirty="0">
                <a:solidFill>
                  <a:srgbClr val="000000"/>
                </a:solidFill>
                <a:latin typeface="Roboto"/>
                <a:ea typeface="Roboto"/>
                <a:cs typeface="Roboto"/>
                <a:sym typeface="Roboto"/>
              </a:rPr>
              <a:t>Este enfoque heurístico mejora una solución inicial explorando iterativamente diferentes estructuras de vecindario mediante la aplicación de operadores de búsqueda local. En este trabajo, se implementan tres estrategias: </a:t>
            </a:r>
            <a:r>
              <a:rPr lang="es-ES" sz="3580" b="1" dirty="0">
                <a:solidFill>
                  <a:srgbClr val="000000"/>
                </a:solidFill>
                <a:latin typeface="Roboto"/>
                <a:ea typeface="Roboto"/>
                <a:cs typeface="Roboto"/>
                <a:sym typeface="Roboto"/>
              </a:rPr>
              <a:t>2-opt</a:t>
            </a:r>
            <a:r>
              <a:rPr lang="es-ES" sz="3580" dirty="0">
                <a:solidFill>
                  <a:srgbClr val="000000"/>
                </a:solidFill>
                <a:latin typeface="Roboto"/>
                <a:ea typeface="Roboto"/>
                <a:cs typeface="Roboto"/>
                <a:sym typeface="Roboto"/>
              </a:rPr>
              <a:t>, que intercambia aristas dentro de una ruta; </a:t>
            </a:r>
            <a:r>
              <a:rPr lang="es-ES" sz="3580" b="1" dirty="0">
                <a:solidFill>
                  <a:srgbClr val="000000"/>
                </a:solidFill>
                <a:latin typeface="Roboto"/>
                <a:ea typeface="Roboto"/>
                <a:cs typeface="Roboto"/>
                <a:sym typeface="Roboto"/>
              </a:rPr>
              <a:t>2-opt*</a:t>
            </a:r>
            <a:r>
              <a:rPr lang="es-ES" sz="3580" dirty="0">
                <a:solidFill>
                  <a:srgbClr val="000000"/>
                </a:solidFill>
                <a:latin typeface="Roboto"/>
                <a:ea typeface="Roboto"/>
                <a:cs typeface="Roboto"/>
                <a:sym typeface="Roboto"/>
              </a:rPr>
              <a:t>, que permite la reconfiguración de rutas mediante intercambios entre ellas; y </a:t>
            </a:r>
            <a:r>
              <a:rPr lang="es-ES" sz="3580" b="1" dirty="0">
                <a:solidFill>
                  <a:srgbClr val="000000"/>
                </a:solidFill>
                <a:latin typeface="Roboto"/>
                <a:ea typeface="Roboto"/>
                <a:cs typeface="Roboto"/>
                <a:sym typeface="Roboto"/>
              </a:rPr>
              <a:t>relocate</a:t>
            </a:r>
            <a:r>
              <a:rPr lang="es-ES" sz="3580" dirty="0">
                <a:solidFill>
                  <a:srgbClr val="000000"/>
                </a:solidFill>
                <a:latin typeface="Roboto"/>
                <a:ea typeface="Roboto"/>
                <a:cs typeface="Roboto"/>
                <a:sym typeface="Roboto"/>
              </a:rPr>
              <a:t>, que traslada nodos entre rutas. El proceso continúa hasta que no se encuentran mejoras o se alcanza un tiempo límite definido, buscando así mejorar la calidad de las soluciones en el VRPTW.</a:t>
            </a:r>
            <a:endParaRPr lang="en-US" sz="4000" i="1" dirty="0">
              <a:solidFill>
                <a:srgbClr val="000000"/>
              </a:solidFill>
              <a:latin typeface="Cambria Math" panose="02040503050406030204" pitchFamily="18" charset="0"/>
              <a:ea typeface="Roboto"/>
              <a:cs typeface="Roboto"/>
              <a:sym typeface="Roboto"/>
            </a:endParaRP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6" name="TextBox 6"/>
          <p:cNvSpPr txBox="1"/>
          <p:nvPr/>
        </p:nvSpPr>
        <p:spPr>
          <a:xfrm>
            <a:off x="2553979" y="887536"/>
            <a:ext cx="13180039" cy="923330"/>
          </a:xfrm>
          <a:prstGeom prst="rect">
            <a:avLst/>
          </a:prstGeom>
        </p:spPr>
        <p:txBody>
          <a:bodyPr lIns="0" tIns="0" rIns="0" bIns="0" rtlCol="0" anchor="t">
            <a:spAutoFit/>
          </a:bodyPr>
          <a:lstStyle/>
          <a:p>
            <a:pPr algn="ctr"/>
            <a:r>
              <a:rPr lang="es-ES" sz="6000" b="1" i="0" dirty="0">
                <a:solidFill>
                  <a:srgbClr val="0A2F40"/>
                </a:solidFill>
                <a:effectLst/>
                <a:latin typeface="Aptos" panose="020B0004020202020204" pitchFamily="34" charset="0"/>
              </a:rPr>
              <a:t>Algoritmo </a:t>
            </a:r>
            <a:r>
              <a:rPr lang="es-ES" sz="6000" b="1" dirty="0">
                <a:solidFill>
                  <a:srgbClr val="0A2F40"/>
                </a:solidFill>
                <a:latin typeface="Aptos" panose="020B0004020202020204" pitchFamily="34" charset="0"/>
              </a:rPr>
              <a:t>VND</a:t>
            </a:r>
            <a:endParaRPr lang="en-US" sz="6000" dirty="0">
              <a:solidFill>
                <a:srgbClr val="000000"/>
              </a:solidFill>
              <a:latin typeface="Alatsi"/>
              <a:ea typeface="Alatsi"/>
              <a:cs typeface="Alatsi"/>
              <a:sym typeface="Alatsi"/>
            </a:endParaRP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Tree>
    <p:extLst>
      <p:ext uri="{BB962C8B-B14F-4D97-AF65-F5344CB8AC3E}">
        <p14:creationId xmlns:p14="http://schemas.microsoft.com/office/powerpoint/2010/main" val="1097341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a:t>
            </a:r>
          </a:p>
        </p:txBody>
      </p:sp>
      <p:sp>
        <p:nvSpPr>
          <p:cNvPr id="12" name="TextBox 2">
            <a:extLst>
              <a:ext uri="{FF2B5EF4-FFF2-40B4-BE49-F238E27FC236}">
                <a16:creationId xmlns:a16="http://schemas.microsoft.com/office/drawing/2014/main" id="{5765FE2B-3F2B-DCF7-08EE-DDA9CE5128D1}"/>
              </a:ext>
            </a:extLst>
          </p:cNvPr>
          <p:cNvSpPr txBox="1"/>
          <p:nvPr/>
        </p:nvSpPr>
        <p:spPr>
          <a:xfrm>
            <a:off x="1524000" y="1790700"/>
            <a:ext cx="13335000" cy="8290090"/>
          </a:xfrm>
          <a:prstGeom prst="rect">
            <a:avLst/>
          </a:prstGeom>
        </p:spPr>
        <p:txBody>
          <a:bodyPr wrap="square" lIns="0" tIns="0" rIns="0" bIns="0" rtlCol="0" anchor="t">
            <a:spAutoFit/>
          </a:bodyPr>
          <a:lstStyle>
            <a:defPPr>
              <a:defRPr lang="en-US"/>
            </a:defPPr>
            <a:lvl1pPr algn="just">
              <a:lnSpc>
                <a:spcPts val="5012"/>
              </a:lnSpc>
              <a:defRPr sz="3580">
                <a:solidFill>
                  <a:srgbClr val="000000"/>
                </a:solidFill>
                <a:latin typeface="Roboto"/>
                <a:ea typeface="Roboto"/>
                <a:cs typeface="Roboto"/>
              </a:defRPr>
            </a:lvl1pPr>
          </a:lstStyle>
          <a:p>
            <a:pPr marL="571500" indent="-571500">
              <a:buFont typeface="Wingdings" panose="05000000000000000000" pitchFamily="2" charset="2"/>
              <a:buChar char="Ø"/>
            </a:pPr>
            <a:r>
              <a:rPr lang="es-ES" dirty="0">
                <a:sym typeface="Roboto"/>
              </a:rPr>
              <a:t>Se logró reducir el GAP de vehículos del mejor resultado en el segundo trabajo de 194.1% a 164% en el caso de Best improvement y a 165.8% en el caso de first improvement.</a:t>
            </a:r>
          </a:p>
          <a:p>
            <a:r>
              <a:rPr lang="es-ES" dirty="0">
                <a:sym typeface="Roboto"/>
              </a:rPr>
              <a:t>Esos resultados fueron muy similares a los del VND, pero con un mejor desempeño.</a:t>
            </a:r>
          </a:p>
          <a:p>
            <a:endParaRPr lang="es-ES" dirty="0">
              <a:sym typeface="Roboto"/>
            </a:endParaRPr>
          </a:p>
          <a:p>
            <a:pPr marL="571500" indent="-571500">
              <a:buFont typeface="Wingdings" panose="05000000000000000000" pitchFamily="2" charset="2"/>
              <a:buChar char="Ø"/>
            </a:pPr>
            <a:r>
              <a:rPr lang="es-ES" dirty="0">
                <a:sym typeface="Roboto"/>
              </a:rPr>
              <a:t>En cuanto a la distancia, el GAP pasó de 112.3% a 91.3% en el caso de Best improvement y a 91.5% en el caso de first improvement.</a:t>
            </a:r>
          </a:p>
          <a:p>
            <a:r>
              <a:rPr lang="es-ES" dirty="0">
                <a:sym typeface="Roboto"/>
              </a:rPr>
              <a:t>De nuevo, estos resultados fueron muy similares a los del VND, sin embargo, esta vez fue un desempeño inferior.</a:t>
            </a:r>
          </a:p>
          <a:p>
            <a:endParaRPr lang="es-ES" dirty="0">
              <a:sym typeface="Roboto"/>
            </a:endParaRPr>
          </a:p>
          <a:p>
            <a:endParaRPr lang="en-US" dirty="0">
              <a:sym typeface="Roboto"/>
            </a:endParaRPr>
          </a:p>
        </p:txBody>
      </p:sp>
    </p:spTree>
    <p:extLst>
      <p:ext uri="{BB962C8B-B14F-4D97-AF65-F5344CB8AC3E}">
        <p14:creationId xmlns:p14="http://schemas.microsoft.com/office/powerpoint/2010/main" val="774277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600200" y="2509253"/>
            <a:ext cx="14705320" cy="5725285"/>
          </a:xfrm>
          <a:prstGeom prst="rect">
            <a:avLst/>
          </a:prstGeom>
        </p:spPr>
        <p:txBody>
          <a:bodyPr lIns="0" tIns="0" rIns="0" bIns="0" rtlCol="0" anchor="t">
            <a:spAutoFit/>
          </a:bodyPr>
          <a:lstStyle/>
          <a:p>
            <a:pPr algn="just">
              <a:lnSpc>
                <a:spcPts val="5012"/>
              </a:lnSpc>
            </a:pPr>
            <a:r>
              <a:rPr lang="es-ES" sz="3580" dirty="0">
                <a:solidFill>
                  <a:srgbClr val="000000"/>
                </a:solidFill>
                <a:latin typeface="Roboto"/>
                <a:ea typeface="Roboto"/>
                <a:cs typeface="Roboto"/>
                <a:sym typeface="Roboto"/>
              </a:rPr>
              <a:t>La metaheurística inicial utilizaba </a:t>
            </a:r>
            <a:r>
              <a:rPr lang="es-ES" sz="3580" dirty="0" err="1">
                <a:solidFill>
                  <a:srgbClr val="000000"/>
                </a:solidFill>
                <a:latin typeface="Roboto"/>
                <a:ea typeface="Roboto"/>
                <a:cs typeface="Roboto"/>
                <a:sym typeface="Roboto"/>
              </a:rPr>
              <a:t>local_search_relocate_best</a:t>
            </a:r>
            <a:r>
              <a:rPr lang="es-ES" sz="3580" dirty="0">
                <a:solidFill>
                  <a:srgbClr val="000000"/>
                </a:solidFill>
                <a:latin typeface="Roboto"/>
                <a:ea typeface="Roboto"/>
                <a:cs typeface="Roboto"/>
                <a:sym typeface="Roboto"/>
              </a:rPr>
              <a:t>() como el método de búsqueda local principal. Al incorporar la estrategia VND los resultados obtenidos mostraron mejoras significativas en calidad. La implementación realiza una selección probabilística entre dos enfoques de VND con Best Improvement y First Improvement</a:t>
            </a:r>
          </a:p>
          <a:p>
            <a:pPr algn="just">
              <a:lnSpc>
                <a:spcPts val="5012"/>
              </a:lnSpc>
            </a:pPr>
            <a:endParaRPr lang="es-ES" sz="3580" dirty="0">
              <a:solidFill>
                <a:srgbClr val="000000"/>
              </a:solidFill>
              <a:latin typeface="Roboto"/>
              <a:ea typeface="Roboto"/>
              <a:cs typeface="Roboto"/>
              <a:sym typeface="Roboto"/>
            </a:endParaRPr>
          </a:p>
          <a:p>
            <a:pPr algn="just">
              <a:lnSpc>
                <a:spcPts val="5012"/>
              </a:lnSpc>
            </a:pPr>
            <a:r>
              <a:rPr lang="es-ES" sz="3580" dirty="0">
                <a:solidFill>
                  <a:srgbClr val="000000"/>
                </a:solidFill>
                <a:latin typeface="Roboto"/>
                <a:ea typeface="Roboto"/>
                <a:cs typeface="Roboto"/>
                <a:sym typeface="Roboto"/>
              </a:rPr>
              <a:t>Para la selección, el código emplea un criterio aleatorio: si un número generado al azar es menor a 0.5, se utiliza el enfoque de VND Best Improvement; de lo contrario, se elige VND First Improvement.</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6" name="TextBox 6"/>
          <p:cNvSpPr txBox="1"/>
          <p:nvPr/>
        </p:nvSpPr>
        <p:spPr>
          <a:xfrm>
            <a:off x="2553979" y="887536"/>
            <a:ext cx="13180039" cy="923330"/>
          </a:xfrm>
          <a:prstGeom prst="rect">
            <a:avLst/>
          </a:prstGeom>
        </p:spPr>
        <p:txBody>
          <a:bodyPr lIns="0" tIns="0" rIns="0" bIns="0" rtlCol="0" anchor="t">
            <a:spAutoFit/>
          </a:bodyPr>
          <a:lstStyle/>
          <a:p>
            <a:pPr algn="ctr"/>
            <a:r>
              <a:rPr lang="es-ES" sz="6000" b="1" i="0" dirty="0">
                <a:solidFill>
                  <a:srgbClr val="0A2F40"/>
                </a:solidFill>
                <a:effectLst/>
                <a:latin typeface="Aptos" panose="020B0004020202020204" pitchFamily="34" charset="0"/>
              </a:rPr>
              <a:t>Algoritmo </a:t>
            </a:r>
            <a:r>
              <a:rPr lang="es-ES" sz="6000" b="1" dirty="0">
                <a:solidFill>
                  <a:srgbClr val="0A2F40"/>
                </a:solidFill>
                <a:latin typeface="Aptos" panose="020B0004020202020204" pitchFamily="34" charset="0"/>
              </a:rPr>
              <a:t>m</a:t>
            </a:r>
            <a:r>
              <a:rPr lang="es-ES" sz="6000" b="1" i="0" dirty="0">
                <a:solidFill>
                  <a:srgbClr val="0A2F40"/>
                </a:solidFill>
                <a:effectLst/>
                <a:latin typeface="Aptos" panose="020B0004020202020204" pitchFamily="34" charset="0"/>
              </a:rPr>
              <a:t>etaheurístico</a:t>
            </a:r>
            <a:endParaRPr lang="en-US" sz="6000" dirty="0">
              <a:solidFill>
                <a:srgbClr val="000000"/>
              </a:solidFill>
              <a:latin typeface="Alatsi"/>
              <a:ea typeface="Alatsi"/>
              <a:cs typeface="Alatsi"/>
              <a:sym typeface="Alatsi"/>
            </a:endParaRP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Tree>
    <p:extLst>
      <p:ext uri="{BB962C8B-B14F-4D97-AF65-F5344CB8AC3E}">
        <p14:creationId xmlns:p14="http://schemas.microsoft.com/office/powerpoint/2010/main" val="2443022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381000" y="195915"/>
            <a:ext cx="4572000"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a:t>
            </a:r>
          </a:p>
        </p:txBody>
      </p:sp>
      <p:pic>
        <p:nvPicPr>
          <p:cNvPr id="7" name="Imagen 6">
            <a:extLst>
              <a:ext uri="{FF2B5EF4-FFF2-40B4-BE49-F238E27FC236}">
                <a16:creationId xmlns:a16="http://schemas.microsoft.com/office/drawing/2014/main" id="{C8092F22-53E5-5417-B227-DA350632A4D4}"/>
              </a:ext>
            </a:extLst>
          </p:cNvPr>
          <p:cNvPicPr>
            <a:picLocks noChangeAspect="1"/>
          </p:cNvPicPr>
          <p:nvPr/>
        </p:nvPicPr>
        <p:blipFill>
          <a:blip r:embed="rId2"/>
          <a:stretch>
            <a:fillRect/>
          </a:stretch>
        </p:blipFill>
        <p:spPr>
          <a:xfrm>
            <a:off x="2677342" y="1028700"/>
            <a:ext cx="13094493" cy="8915400"/>
          </a:xfrm>
          <a:prstGeom prst="rect">
            <a:avLst/>
          </a:prstGeom>
        </p:spPr>
      </p:pic>
    </p:spTree>
    <p:extLst>
      <p:ext uri="{BB962C8B-B14F-4D97-AF65-F5344CB8AC3E}">
        <p14:creationId xmlns:p14="http://schemas.microsoft.com/office/powerpoint/2010/main" val="2322463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381000" y="195915"/>
            <a:ext cx="4572000"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a:t>
            </a:r>
          </a:p>
        </p:txBody>
      </p:sp>
      <p:pic>
        <p:nvPicPr>
          <p:cNvPr id="11" name="Imagen 10">
            <a:extLst>
              <a:ext uri="{FF2B5EF4-FFF2-40B4-BE49-F238E27FC236}">
                <a16:creationId xmlns:a16="http://schemas.microsoft.com/office/drawing/2014/main" id="{80164E54-C02C-CE07-4110-96056934D114}"/>
              </a:ext>
            </a:extLst>
          </p:cNvPr>
          <p:cNvPicPr>
            <a:picLocks noChangeAspect="1"/>
          </p:cNvPicPr>
          <p:nvPr/>
        </p:nvPicPr>
        <p:blipFill>
          <a:blip r:embed="rId2"/>
          <a:stretch>
            <a:fillRect/>
          </a:stretch>
        </p:blipFill>
        <p:spPr>
          <a:xfrm>
            <a:off x="2419053" y="934579"/>
            <a:ext cx="13449893" cy="9156507"/>
          </a:xfrm>
          <a:prstGeom prst="rect">
            <a:avLst/>
          </a:prstGeom>
        </p:spPr>
      </p:pic>
    </p:spTree>
    <p:extLst>
      <p:ext uri="{BB962C8B-B14F-4D97-AF65-F5344CB8AC3E}">
        <p14:creationId xmlns:p14="http://schemas.microsoft.com/office/powerpoint/2010/main" val="1695654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a:t>
            </a:r>
          </a:p>
        </p:txBody>
      </p:sp>
      <p:sp>
        <p:nvSpPr>
          <p:cNvPr id="12" name="TextBox 2">
            <a:extLst>
              <a:ext uri="{FF2B5EF4-FFF2-40B4-BE49-F238E27FC236}">
                <a16:creationId xmlns:a16="http://schemas.microsoft.com/office/drawing/2014/main" id="{5765FE2B-3F2B-DCF7-08EE-DDA9CE5128D1}"/>
              </a:ext>
            </a:extLst>
          </p:cNvPr>
          <p:cNvSpPr txBox="1"/>
          <p:nvPr/>
        </p:nvSpPr>
        <p:spPr>
          <a:xfrm>
            <a:off x="1524000" y="1790700"/>
            <a:ext cx="13335000" cy="4442883"/>
          </a:xfrm>
          <a:prstGeom prst="rect">
            <a:avLst/>
          </a:prstGeom>
        </p:spPr>
        <p:txBody>
          <a:bodyPr wrap="square" lIns="0" tIns="0" rIns="0" bIns="0" rtlCol="0" anchor="t">
            <a:spAutoFit/>
          </a:bodyPr>
          <a:lstStyle>
            <a:defPPr>
              <a:defRPr lang="en-US"/>
            </a:defPPr>
            <a:lvl1pPr algn="just">
              <a:lnSpc>
                <a:spcPts val="5012"/>
              </a:lnSpc>
              <a:defRPr sz="3580">
                <a:solidFill>
                  <a:srgbClr val="000000"/>
                </a:solidFill>
                <a:latin typeface="Roboto"/>
                <a:ea typeface="Roboto"/>
                <a:cs typeface="Roboto"/>
              </a:defRPr>
            </a:lvl1pPr>
          </a:lstStyle>
          <a:p>
            <a:pPr marL="571500" indent="-571500">
              <a:buFont typeface="Wingdings" panose="05000000000000000000" pitchFamily="2" charset="2"/>
              <a:buChar char="Ø"/>
            </a:pPr>
            <a:r>
              <a:rPr lang="es-ES" dirty="0">
                <a:solidFill>
                  <a:schemeClr val="tx1"/>
                </a:solidFill>
                <a:sym typeface="Roboto"/>
              </a:rPr>
              <a:t>Se logró reducir el GAP de vehículos del mejor resultado en el segundo trabajo de 194.1% a 161.3% en el caso de Best improvement y a 155.7% en el caso de first improvement.</a:t>
            </a:r>
          </a:p>
          <a:p>
            <a:endParaRPr lang="es-ES" dirty="0">
              <a:solidFill>
                <a:schemeClr val="tx1"/>
              </a:solidFill>
              <a:sym typeface="Roboto"/>
            </a:endParaRPr>
          </a:p>
          <a:p>
            <a:pPr marL="571500" indent="-571500">
              <a:buFont typeface="Wingdings" panose="05000000000000000000" pitchFamily="2" charset="2"/>
              <a:buChar char="Ø"/>
            </a:pPr>
            <a:r>
              <a:rPr lang="es-ES" dirty="0">
                <a:solidFill>
                  <a:schemeClr val="tx1"/>
                </a:solidFill>
                <a:sym typeface="Roboto"/>
              </a:rPr>
              <a:t>En cuanto a la distancia, el GAP pasó de 112.3% a 88.1% en el caso de Best improvement y a 87.1% en el caso de first improvement.</a:t>
            </a:r>
          </a:p>
        </p:txBody>
      </p:sp>
    </p:spTree>
    <p:extLst>
      <p:ext uri="{BB962C8B-B14F-4D97-AF65-F5344CB8AC3E}">
        <p14:creationId xmlns:p14="http://schemas.microsoft.com/office/powerpoint/2010/main" val="477244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600200" y="2509253"/>
            <a:ext cx="14705320" cy="6366486"/>
          </a:xfrm>
          <a:prstGeom prst="rect">
            <a:avLst/>
          </a:prstGeom>
        </p:spPr>
        <p:txBody>
          <a:bodyPr lIns="0" tIns="0" rIns="0" bIns="0" rtlCol="0" anchor="t">
            <a:spAutoFit/>
          </a:bodyPr>
          <a:lstStyle/>
          <a:p>
            <a:pPr algn="just">
              <a:lnSpc>
                <a:spcPts val="5012"/>
              </a:lnSpc>
            </a:pPr>
            <a:r>
              <a:rPr lang="es-ES" sz="3580" dirty="0">
                <a:solidFill>
                  <a:srgbClr val="000000"/>
                </a:solidFill>
                <a:latin typeface="Roboto"/>
                <a:ea typeface="Roboto"/>
                <a:cs typeface="Roboto"/>
                <a:sym typeface="Roboto"/>
              </a:rPr>
              <a:t>Ahora, veamos qué pasa cuando el tamaño de la lista tabú se adapta en función del número de iteraciones sin mejoras. Si se han realizado más de cinco iteraciones sin encontrar una solución mejor, aumentamos el tamaño de la lista tabú hasta 20. En cambio, si encontramos una mejora, reducimos el tamaño de la lista tabú a 5.</a:t>
            </a:r>
          </a:p>
          <a:p>
            <a:pPr algn="just">
              <a:lnSpc>
                <a:spcPts val="5012"/>
              </a:lnSpc>
            </a:pPr>
            <a:endParaRPr lang="es-ES" sz="3580" dirty="0">
              <a:solidFill>
                <a:srgbClr val="000000"/>
              </a:solidFill>
              <a:latin typeface="Roboto"/>
              <a:ea typeface="Roboto"/>
              <a:cs typeface="Roboto"/>
              <a:sym typeface="Roboto"/>
            </a:endParaRPr>
          </a:p>
          <a:p>
            <a:pPr algn="just">
              <a:lnSpc>
                <a:spcPts val="5012"/>
              </a:lnSpc>
            </a:pPr>
            <a:r>
              <a:rPr lang="es-ES" sz="3580" dirty="0">
                <a:solidFill>
                  <a:srgbClr val="000000"/>
                </a:solidFill>
                <a:latin typeface="Roboto"/>
                <a:ea typeface="Roboto"/>
                <a:cs typeface="Roboto"/>
                <a:sym typeface="Roboto"/>
              </a:rPr>
              <a:t>Este enfoque ha permitido que el metaheurístico con el método de VND best improvement mejore de un GAP de vehículos del 161.3% a 159.4%. Sin embargo, el método de first improvement ha mantenido su rendimiento sin cambios.</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6" name="TextBox 6"/>
          <p:cNvSpPr txBox="1"/>
          <p:nvPr/>
        </p:nvSpPr>
        <p:spPr>
          <a:xfrm>
            <a:off x="2553979" y="887536"/>
            <a:ext cx="13180039" cy="923330"/>
          </a:xfrm>
          <a:prstGeom prst="rect">
            <a:avLst/>
          </a:prstGeom>
        </p:spPr>
        <p:txBody>
          <a:bodyPr lIns="0" tIns="0" rIns="0" bIns="0" rtlCol="0" anchor="t">
            <a:spAutoFit/>
          </a:bodyPr>
          <a:lstStyle/>
          <a:p>
            <a:pPr algn="ctr"/>
            <a:r>
              <a:rPr lang="es-ES" sz="6000" b="1" i="0" dirty="0">
                <a:solidFill>
                  <a:srgbClr val="0A2F40"/>
                </a:solidFill>
                <a:effectLst/>
                <a:latin typeface="Aptos" panose="020B0004020202020204" pitchFamily="34" charset="0"/>
              </a:rPr>
              <a:t>Algoritmo </a:t>
            </a:r>
            <a:r>
              <a:rPr lang="es-ES" sz="6000" b="1" dirty="0">
                <a:solidFill>
                  <a:srgbClr val="0A2F40"/>
                </a:solidFill>
                <a:latin typeface="Aptos" panose="020B0004020202020204" pitchFamily="34" charset="0"/>
              </a:rPr>
              <a:t>m</a:t>
            </a:r>
            <a:r>
              <a:rPr lang="es-ES" sz="6000" b="1" i="0" dirty="0">
                <a:solidFill>
                  <a:srgbClr val="0A2F40"/>
                </a:solidFill>
                <a:effectLst/>
                <a:latin typeface="Aptos" panose="020B0004020202020204" pitchFamily="34" charset="0"/>
              </a:rPr>
              <a:t>etaheurístico</a:t>
            </a:r>
            <a:endParaRPr lang="en-US" sz="6000" dirty="0">
              <a:solidFill>
                <a:srgbClr val="000000"/>
              </a:solidFill>
              <a:latin typeface="Alatsi"/>
              <a:ea typeface="Alatsi"/>
              <a:cs typeface="Alatsi"/>
              <a:sym typeface="Alatsi"/>
            </a:endParaRP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Tree>
    <p:extLst>
      <p:ext uri="{BB962C8B-B14F-4D97-AF65-F5344CB8AC3E}">
        <p14:creationId xmlns:p14="http://schemas.microsoft.com/office/powerpoint/2010/main" val="2353284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381000" y="195915"/>
            <a:ext cx="4572000"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a:t>
            </a:r>
          </a:p>
        </p:txBody>
      </p:sp>
      <p:pic>
        <p:nvPicPr>
          <p:cNvPr id="3" name="Imagen 2">
            <a:extLst>
              <a:ext uri="{FF2B5EF4-FFF2-40B4-BE49-F238E27FC236}">
                <a16:creationId xmlns:a16="http://schemas.microsoft.com/office/drawing/2014/main" id="{845ED173-F192-BC12-C7A2-8C0057E6D12F}"/>
              </a:ext>
            </a:extLst>
          </p:cNvPr>
          <p:cNvPicPr>
            <a:picLocks noChangeAspect="1"/>
          </p:cNvPicPr>
          <p:nvPr/>
        </p:nvPicPr>
        <p:blipFill>
          <a:blip r:embed="rId2"/>
          <a:stretch>
            <a:fillRect/>
          </a:stretch>
        </p:blipFill>
        <p:spPr>
          <a:xfrm>
            <a:off x="2424471" y="900490"/>
            <a:ext cx="13439058" cy="9156506"/>
          </a:xfrm>
          <a:prstGeom prst="rect">
            <a:avLst/>
          </a:prstGeom>
        </p:spPr>
      </p:pic>
    </p:spTree>
    <p:extLst>
      <p:ext uri="{BB962C8B-B14F-4D97-AF65-F5344CB8AC3E}">
        <p14:creationId xmlns:p14="http://schemas.microsoft.com/office/powerpoint/2010/main" val="2465218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a:p>
        </p:txBody>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a:p>
        </p:txBody>
      </p:sp>
      <p:sp>
        <p:nvSpPr>
          <p:cNvPr id="5" name="Freeform 5"/>
          <p:cNvSpPr/>
          <p:nvPr/>
        </p:nvSpPr>
        <p:spPr>
          <a:xfrm>
            <a:off x="13716000" y="7313985"/>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13" name="TextBox 13"/>
          <p:cNvSpPr txBox="1"/>
          <p:nvPr/>
        </p:nvSpPr>
        <p:spPr>
          <a:xfrm>
            <a:off x="3679043" y="481195"/>
            <a:ext cx="10929913" cy="1450976"/>
          </a:xfrm>
          <a:prstGeom prst="rect">
            <a:avLst/>
          </a:prstGeom>
        </p:spPr>
        <p:txBody>
          <a:bodyPr lIns="0" tIns="0" rIns="0" bIns="0" rtlCol="0" anchor="t">
            <a:spAutoFit/>
          </a:bodyPr>
          <a:lstStyle/>
          <a:p>
            <a:pPr algn="ctr">
              <a:lnSpc>
                <a:spcPts val="11899"/>
              </a:lnSpc>
            </a:pPr>
            <a:r>
              <a:rPr lang="en-US" sz="8499" noProof="1">
                <a:solidFill>
                  <a:srgbClr val="000000"/>
                </a:solidFill>
                <a:latin typeface="Alatsi"/>
                <a:ea typeface="Alatsi"/>
                <a:cs typeface="Alatsi"/>
                <a:sym typeface="Alatsi"/>
              </a:rPr>
              <a:t>Conclusiones</a:t>
            </a:r>
          </a:p>
        </p:txBody>
      </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17" name="TextBox 2">
            <a:extLst>
              <a:ext uri="{FF2B5EF4-FFF2-40B4-BE49-F238E27FC236}">
                <a16:creationId xmlns:a16="http://schemas.microsoft.com/office/drawing/2014/main" id="{9BC6EB51-BE2B-3150-3CB8-C4E50C94154C}"/>
              </a:ext>
            </a:extLst>
          </p:cNvPr>
          <p:cNvSpPr txBox="1"/>
          <p:nvPr/>
        </p:nvSpPr>
        <p:spPr>
          <a:xfrm>
            <a:off x="1143000" y="2400300"/>
            <a:ext cx="14705320" cy="5713102"/>
          </a:xfrm>
          <a:prstGeom prst="rect">
            <a:avLst/>
          </a:prstGeom>
        </p:spPr>
        <p:txBody>
          <a:bodyPr lIns="0" tIns="0" rIns="0" bIns="0" rtlCol="0" anchor="t">
            <a:spAutoFit/>
          </a:bodyPr>
          <a:lstStyle/>
          <a:p>
            <a:pPr marL="457200" indent="-457200" algn="just">
              <a:lnSpc>
                <a:spcPts val="5012"/>
              </a:lnSpc>
              <a:buFont typeface="Wingdings" panose="05000000000000000000" pitchFamily="2" charset="2"/>
              <a:buChar char="ü"/>
            </a:pPr>
            <a:r>
              <a:rPr lang="es-ES" sz="3200" dirty="0">
                <a:latin typeface="Roboto"/>
                <a:ea typeface="Roboto"/>
                <a:cs typeface="Roboto"/>
                <a:sym typeface="Roboto"/>
              </a:rPr>
              <a:t>En uso de tres vecindarios diferentes (relocate, 2-opt*, y 2-opt) en el VND contribuyó a una búsqueda más exhaustiva y diversificada, lo que mejoró la capacidad del algoritmo para encontrar mejores soluciones. Pasando de 194.1% de GAP en vehículos a 164.6%.</a:t>
            </a:r>
          </a:p>
          <a:p>
            <a:pPr algn="just">
              <a:lnSpc>
                <a:spcPts val="5012"/>
              </a:lnSpc>
            </a:pPr>
            <a:endParaRPr lang="es-ES" sz="3200" dirty="0">
              <a:latin typeface="Roboto"/>
              <a:ea typeface="Roboto"/>
              <a:cs typeface="Roboto"/>
              <a:sym typeface="Roboto"/>
            </a:endParaRPr>
          </a:p>
          <a:p>
            <a:pPr marL="457200" indent="-457200" algn="just">
              <a:lnSpc>
                <a:spcPts val="5012"/>
              </a:lnSpc>
              <a:buFont typeface="Wingdings" panose="05000000000000000000" pitchFamily="2" charset="2"/>
              <a:buChar char="ü"/>
            </a:pPr>
            <a:r>
              <a:rPr lang="es-ES" sz="3200" dirty="0">
                <a:latin typeface="Roboto"/>
                <a:ea typeface="Roboto"/>
                <a:cs typeface="Roboto"/>
                <a:sym typeface="Roboto"/>
              </a:rPr>
              <a:t>La combinación de ILS, la lista Tabú y el Simulated Annealing permitió mejorar las soluciones iniciales para el VRPTW, explorando mejor el espacio de soluciones e intentando evitar óptimos locales tempranos. En este caso se logró llegar a 155.7% de GAP.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3666856" y="721191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7" name="TextBox 7"/>
          <p:cNvSpPr txBox="1"/>
          <p:nvPr/>
        </p:nvSpPr>
        <p:spPr>
          <a:xfrm>
            <a:off x="2411959" y="866775"/>
            <a:ext cx="13464081" cy="1450976"/>
          </a:xfrm>
          <a:prstGeom prst="rect">
            <a:avLst/>
          </a:prstGeom>
        </p:spPr>
        <p:txBody>
          <a:bodyPr lIns="0" tIns="0" rIns="0" bIns="0" rtlCol="0" anchor="t">
            <a:spAutoFit/>
          </a:bodyPr>
          <a:lstStyle/>
          <a:p>
            <a:pPr algn="ctr">
              <a:lnSpc>
                <a:spcPts val="11899"/>
              </a:lnSpc>
            </a:pPr>
            <a:r>
              <a:rPr lang="en-US" sz="8499" noProof="1">
                <a:solidFill>
                  <a:srgbClr val="000000"/>
                </a:solidFill>
                <a:latin typeface="Alatsi"/>
                <a:ea typeface="Alatsi"/>
                <a:cs typeface="Alatsi"/>
                <a:sym typeface="Alatsi"/>
              </a:rPr>
              <a:t>Referencias</a:t>
            </a:r>
          </a:p>
        </p:txBody>
      </p:sp>
      <p:sp>
        <p:nvSpPr>
          <p:cNvPr id="15" name="AutoShape 15"/>
          <p:cNvSpPr/>
          <p:nvPr/>
        </p:nvSpPr>
        <p:spPr>
          <a:xfrm>
            <a:off x="-304800" y="9670652"/>
            <a:ext cx="7105264" cy="19050"/>
          </a:xfrm>
          <a:prstGeom prst="line">
            <a:avLst/>
          </a:prstGeom>
          <a:ln w="114300" cap="flat">
            <a:solidFill>
              <a:srgbClr val="9FC3D0"/>
            </a:solidFill>
            <a:prstDash val="solid"/>
            <a:headEnd type="none" w="sm" len="sm"/>
            <a:tailEnd type="none" w="sm" len="sm"/>
          </a:ln>
        </p:spPr>
        <p:txBody>
          <a:bodyPr/>
          <a:lstStyle/>
          <a:p>
            <a:endParaRPr lang="es-ES"/>
          </a:p>
        </p:txBody>
      </p:sp>
      <p:sp>
        <p:nvSpPr>
          <p:cNvPr id="16" name="AutoShape 16"/>
          <p:cNvSpPr/>
          <p:nvPr/>
        </p:nvSpPr>
        <p:spPr>
          <a:xfrm>
            <a:off x="11430000" y="9651602"/>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22" name="Freeform 22"/>
          <p:cNvSpPr/>
          <p:nvPr/>
        </p:nvSpPr>
        <p:spPr>
          <a:xfrm>
            <a:off x="-3657600"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23" name="Marcador de texto 1">
            <a:extLst>
              <a:ext uri="{FF2B5EF4-FFF2-40B4-BE49-F238E27FC236}">
                <a16:creationId xmlns:a16="http://schemas.microsoft.com/office/drawing/2014/main" id="{3DD600D3-FC9A-02B6-7AAA-2F4B2C1050A7}"/>
              </a:ext>
            </a:extLst>
          </p:cNvPr>
          <p:cNvSpPr txBox="1">
            <a:spLocks/>
          </p:cNvSpPr>
          <p:nvPr/>
        </p:nvSpPr>
        <p:spPr>
          <a:xfrm>
            <a:off x="1371600" y="2667000"/>
            <a:ext cx="15011400" cy="6598102"/>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pPr>
            <a:r>
              <a:rPr lang="en-US" dirty="0">
                <a:latin typeface="Roboto" panose="02000000000000000000" pitchFamily="2" charset="0"/>
                <a:ea typeface="Roboto" panose="02000000000000000000" pitchFamily="2" charset="0"/>
                <a:cs typeface="Roboto" panose="02000000000000000000" pitchFamily="2" charset="0"/>
              </a:rPr>
              <a:t>De Harder, Hennie. "An Introduction to a Powerful Optimization Technique: Simulated Annealing." Towards Data Science, 2023.</a:t>
            </a:r>
          </a:p>
          <a:p>
            <a:pPr>
              <a:lnSpc>
                <a:spcPct val="100000"/>
              </a:lnSpc>
              <a:spcAft>
                <a:spcPts val="600"/>
              </a:spcAft>
            </a:pPr>
            <a:r>
              <a:rPr lang="en-US" dirty="0">
                <a:solidFill>
                  <a:srgbClr val="000000"/>
                </a:solidFill>
                <a:latin typeface="Roboto" panose="02000000000000000000" pitchFamily="2" charset="0"/>
                <a:ea typeface="Roboto" panose="02000000000000000000" pitchFamily="2" charset="0"/>
                <a:cs typeface="Roboto" panose="02000000000000000000" pitchFamily="2" charset="0"/>
              </a:rPr>
              <a:t>Iterated Local Search. Computer Science. AI generated definition based on: Stochastic Local Search, 2005. Accessed at: </a:t>
            </a:r>
            <a:r>
              <a:rPr lang="en-US" dirty="0">
                <a:solidFill>
                  <a:srgbClr val="000000"/>
                </a:solidFill>
                <a:latin typeface="Roboto" panose="02000000000000000000" pitchFamily="2" charset="0"/>
                <a:ea typeface="Roboto" panose="02000000000000000000" pitchFamily="2" charset="0"/>
                <a:cs typeface="Roboto" panose="02000000000000000000" pitchFamily="2" charset="0"/>
                <a:hlinkClick r:id="rId4"/>
              </a:rPr>
              <a:t>https://www.sciencedirect.com/topics/computer-science/iterated-local-search</a:t>
            </a:r>
            <a:r>
              <a:rPr lang="en-US" b="1" dirty="0">
                <a:solidFill>
                  <a:srgbClr val="000000"/>
                </a:solidFill>
                <a:latin typeface="Roboto" panose="02000000000000000000" pitchFamily="2" charset="0"/>
                <a:ea typeface="Roboto" panose="02000000000000000000" pitchFamily="2" charset="0"/>
                <a:cs typeface="Roboto" panose="02000000000000000000" pitchFamily="2" charset="0"/>
              </a:rPr>
              <a:t>.</a:t>
            </a:r>
          </a:p>
          <a:p>
            <a:pPr>
              <a:lnSpc>
                <a:spcPct val="100000"/>
              </a:lnSpc>
              <a:spcAft>
                <a:spcPts val="600"/>
              </a:spcAft>
            </a:pPr>
            <a:r>
              <a:rPr lang="en-US" dirty="0">
                <a:solidFill>
                  <a:srgbClr val="000000"/>
                </a:solidFill>
                <a:latin typeface="Roboto" panose="02000000000000000000" pitchFamily="2" charset="0"/>
                <a:ea typeface="Roboto" panose="02000000000000000000" pitchFamily="2" charset="0"/>
                <a:cs typeface="Roboto" panose="02000000000000000000" pitchFamily="2" charset="0"/>
              </a:rPr>
              <a:t>Tabu Search. Wikipedia, </a:t>
            </a:r>
            <a:r>
              <a:rPr lang="en-US" dirty="0">
                <a:solidFill>
                  <a:srgbClr val="000000"/>
                </a:solidFill>
                <a:latin typeface="Roboto" panose="02000000000000000000" pitchFamily="2" charset="0"/>
                <a:ea typeface="Roboto" panose="02000000000000000000" pitchFamily="2" charset="0"/>
                <a:cs typeface="Roboto" panose="02000000000000000000" pitchFamily="2" charset="0"/>
                <a:hlinkClick r:id="rId5"/>
              </a:rPr>
              <a:t>https://en.wikipedia.org/wiki/Tabu_search</a:t>
            </a:r>
            <a:r>
              <a:rPr lang="en-US" dirty="0">
                <a:solidFill>
                  <a:srgbClr val="000000"/>
                </a:solidFill>
                <a:latin typeface="Roboto" panose="02000000000000000000" pitchFamily="2" charset="0"/>
                <a:ea typeface="Roboto" panose="02000000000000000000" pitchFamily="2" charset="0"/>
                <a:cs typeface="Roboto" panose="02000000000000000000" pitchFamily="2" charset="0"/>
              </a:rPr>
              <a:t>.</a:t>
            </a:r>
          </a:p>
          <a:p>
            <a:pPr>
              <a:lnSpc>
                <a:spcPct val="100000"/>
              </a:lnSpc>
              <a:spcAft>
                <a:spcPts val="600"/>
              </a:spcAft>
            </a:pPr>
            <a:r>
              <a:rPr lang="en-US" dirty="0">
                <a:solidFill>
                  <a:srgbClr val="000000"/>
                </a:solidFill>
                <a:latin typeface="Roboto" panose="02000000000000000000" pitchFamily="2" charset="0"/>
                <a:ea typeface="Roboto" panose="02000000000000000000" pitchFamily="2" charset="0"/>
                <a:cs typeface="Roboto" panose="02000000000000000000" pitchFamily="2" charset="0"/>
              </a:rPr>
              <a:t>Variable Neighborhood Search. Wikipedia, </a:t>
            </a:r>
            <a:r>
              <a:rPr lang="en-US" dirty="0">
                <a:solidFill>
                  <a:srgbClr val="000000"/>
                </a:solidFill>
                <a:latin typeface="Roboto" panose="02000000000000000000" pitchFamily="2" charset="0"/>
                <a:ea typeface="Roboto" panose="02000000000000000000" pitchFamily="2" charset="0"/>
                <a:cs typeface="Roboto" panose="02000000000000000000" pitchFamily="2" charset="0"/>
                <a:hlinkClick r:id="rId6"/>
              </a:rPr>
              <a:t>https://en.wikipedia.org/wiki/Variable_neighborhood_search</a:t>
            </a:r>
            <a:r>
              <a:rPr lang="en-US" dirty="0">
                <a:solidFill>
                  <a:srgbClr val="000000"/>
                </a:solidFill>
                <a:latin typeface="Roboto" panose="02000000000000000000" pitchFamily="2" charset="0"/>
                <a:ea typeface="Roboto" panose="02000000000000000000" pitchFamily="2" charset="0"/>
                <a:cs typeface="Roboto" panose="02000000000000000000" pitchFamily="2" charset="0"/>
              </a:rPr>
              <a:t>.</a:t>
            </a:r>
          </a:p>
          <a:p>
            <a:pPr>
              <a:lnSpc>
                <a:spcPct val="100000"/>
              </a:lnSpc>
              <a:spcAft>
                <a:spcPts val="600"/>
              </a:spcAft>
            </a:pPr>
            <a:endParaRPr lang="en-US" b="1" dirty="0">
              <a:solidFill>
                <a:srgbClr val="000000"/>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356573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dirty="0">
                <a:solidFill>
                  <a:srgbClr val="000000"/>
                </a:solidFill>
                <a:latin typeface="Alatsi"/>
                <a:ea typeface="Alatsi"/>
                <a:cs typeface="Alatsi"/>
                <a:sym typeface="Alatsi"/>
              </a:rPr>
              <a:t>GRACIAS</a:t>
            </a:r>
          </a:p>
        </p:txBody>
      </p:sp>
      <p:sp>
        <p:nvSpPr>
          <p:cNvPr id="3" name="TextBox 3"/>
          <p:cNvSpPr txBox="1"/>
          <p:nvPr/>
        </p:nvSpPr>
        <p:spPr>
          <a:xfrm>
            <a:off x="5033857" y="6762653"/>
            <a:ext cx="10669737" cy="703169"/>
          </a:xfrm>
          <a:prstGeom prst="rect">
            <a:avLst/>
          </a:prstGeom>
        </p:spPr>
        <p:txBody>
          <a:bodyPr lIns="0" tIns="0" rIns="0" bIns="0" rtlCol="0" anchor="t">
            <a:spAutoFit/>
          </a:bodyPr>
          <a:lstStyle/>
          <a:p>
            <a:pPr algn="ctr">
              <a:lnSpc>
                <a:spcPts val="5763"/>
              </a:lnSpc>
            </a:pPr>
            <a:r>
              <a:rPr lang="en-US" sz="4116" noProof="1">
                <a:solidFill>
                  <a:srgbClr val="000000"/>
                </a:solidFill>
                <a:latin typeface="Alatsi"/>
                <a:ea typeface="Alatsi"/>
                <a:cs typeface="Alatsi"/>
                <a:sym typeface="Alatsi"/>
              </a:rPr>
              <a:t>Presentado por: Luis Alejandro Baena Marín</a:t>
            </a:r>
          </a:p>
        </p:txBody>
      </p:sp>
      <p:sp>
        <p:nvSpPr>
          <p:cNvPr id="4" name="TextBox 4"/>
          <p:cNvSpPr txBox="1"/>
          <p:nvPr/>
        </p:nvSpPr>
        <p:spPr>
          <a:xfrm>
            <a:off x="6927671" y="1846941"/>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a:ea typeface="Alatsi"/>
                <a:cs typeface="Alatsi"/>
                <a:sym typeface="Alatsi"/>
              </a:rPr>
              <a:t>Universidad EAFIT| 2024</a:t>
            </a: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s-ES"/>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s-ES"/>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s-ES"/>
              </a:p>
            </p:txBody>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990600" y="1103305"/>
            <a:ext cx="15163800" cy="8987076"/>
          </a:xfrm>
          <a:prstGeom prst="rect">
            <a:avLst/>
          </a:prstGeom>
        </p:spPr>
        <p:txBody>
          <a:bodyPr wrap="square" lIns="0" tIns="0" rIns="0" bIns="0" rtlCol="0" anchor="t">
            <a:spAutoFit/>
          </a:bodyPr>
          <a:lstStyle/>
          <a:p>
            <a:pPr algn="just">
              <a:spcBef>
                <a:spcPts val="600"/>
              </a:spcBef>
              <a:spcAft>
                <a:spcPts val="1800"/>
              </a:spcAft>
            </a:pPr>
            <a:r>
              <a:rPr lang="es-ES" sz="2800" b="1" noProof="1">
                <a:solidFill>
                  <a:srgbClr val="000000"/>
                </a:solidFill>
                <a:latin typeface="Roboto"/>
                <a:ea typeface="Roboto"/>
                <a:cs typeface="Roboto"/>
                <a:sym typeface="Roboto"/>
              </a:rPr>
              <a:t>Entrada: </a:t>
            </a:r>
            <a:r>
              <a:rPr lang="es-ES" sz="2800" noProof="1">
                <a:solidFill>
                  <a:srgbClr val="000000"/>
                </a:solidFill>
                <a:latin typeface="Roboto"/>
                <a:ea typeface="Roboto"/>
                <a:cs typeface="Roboto"/>
                <a:sym typeface="Roboto"/>
              </a:rPr>
              <a:t>solucion_inicial, instancia_problema, time_limit.		</a:t>
            </a:r>
            <a:r>
              <a:rPr lang="es-ES" sz="2800" b="1" noProof="1">
                <a:solidFill>
                  <a:srgbClr val="000000"/>
                </a:solidFill>
                <a:latin typeface="Roboto"/>
                <a:ea typeface="Roboto"/>
                <a:cs typeface="Roboto"/>
                <a:sym typeface="Roboto"/>
              </a:rPr>
              <a:t>Salida: </a:t>
            </a:r>
            <a:r>
              <a:rPr lang="es-ES" sz="2800" noProof="1">
                <a:solidFill>
                  <a:srgbClr val="000000"/>
                </a:solidFill>
                <a:latin typeface="Roboto"/>
                <a:ea typeface="Roboto"/>
                <a:cs typeface="Roboto"/>
                <a:sym typeface="Roboto"/>
              </a:rPr>
              <a:t>mejor_solución</a:t>
            </a:r>
          </a:p>
          <a:p>
            <a:pPr algn="just">
              <a:spcBef>
                <a:spcPts val="600"/>
              </a:spcBef>
              <a:spcAft>
                <a:spcPts val="600"/>
              </a:spcAft>
            </a:pPr>
            <a:r>
              <a:rPr lang="es-ES" sz="2800" b="1" noProof="1">
                <a:latin typeface="Roboto"/>
                <a:ea typeface="Roboto"/>
                <a:cs typeface="Roboto"/>
                <a:sym typeface="Roboto"/>
              </a:rPr>
              <a:t>Criterio_de_mejora</a:t>
            </a:r>
            <a:r>
              <a:rPr lang="es-ES" sz="2800" noProof="1">
                <a:latin typeface="Roboto"/>
                <a:ea typeface="Roboto"/>
                <a:cs typeface="Roboto"/>
                <a:sym typeface="Roboto"/>
              </a:rPr>
              <a:t>: nueva_solucion.size() &lt; mejor_solucion_local.size() o (nueva_solucion.size() == mejor_solucion_local.size() y calcularDistanciaTotal(nueva_solucion) &lt; calcularDistanciaTotal(mejor_solucion_local))</a:t>
            </a:r>
            <a:endParaRPr lang="es-ES" sz="2800" noProof="1">
              <a:solidFill>
                <a:srgbClr val="000000"/>
              </a:solidFill>
              <a:latin typeface="Roboto"/>
              <a:ea typeface="Roboto"/>
              <a:cs typeface="Roboto"/>
              <a:sym typeface="Roboto"/>
            </a:endParaRPr>
          </a:p>
          <a:p>
            <a:pPr algn="just">
              <a:spcBef>
                <a:spcPts val="600"/>
              </a:spcBef>
              <a:spcAft>
                <a:spcPts val="600"/>
              </a:spcAft>
            </a:pPr>
            <a:endParaRPr lang="es-ES" sz="2400" b="1" noProof="1">
              <a:solidFill>
                <a:srgbClr val="000000"/>
              </a:solidFill>
              <a:latin typeface="Roboto"/>
              <a:ea typeface="Roboto"/>
              <a:cs typeface="Roboto"/>
              <a:sym typeface="Roboto"/>
            </a:endParaRPr>
          </a:p>
          <a:p>
            <a:pPr algn="just">
              <a:spcBef>
                <a:spcPts val="600"/>
              </a:spcBef>
              <a:spcAft>
                <a:spcPts val="600"/>
              </a:spcAft>
            </a:pPr>
            <a:r>
              <a:rPr lang="es-ES" sz="2800" b="1" noProof="1">
                <a:solidFill>
                  <a:srgbClr val="000000"/>
                </a:solidFill>
                <a:latin typeface="Roboto"/>
                <a:ea typeface="Roboto"/>
                <a:cs typeface="Roboto"/>
                <a:sym typeface="Roboto"/>
              </a:rPr>
              <a:t>1. </a:t>
            </a:r>
            <a:r>
              <a:rPr lang="es-ES" sz="2800" noProof="1">
                <a:solidFill>
                  <a:srgbClr val="000000"/>
                </a:solidFill>
                <a:latin typeface="Roboto"/>
                <a:ea typeface="Roboto"/>
                <a:cs typeface="Roboto"/>
                <a:sym typeface="Roboto"/>
              </a:rPr>
              <a:t>mejor_solucion = solucion_inicial</a:t>
            </a:r>
          </a:p>
          <a:p>
            <a:pPr algn="just">
              <a:spcBef>
                <a:spcPts val="600"/>
              </a:spcBef>
              <a:spcAft>
                <a:spcPts val="600"/>
              </a:spcAft>
            </a:pPr>
            <a:r>
              <a:rPr lang="es-ES" sz="2800" b="1" noProof="1">
                <a:solidFill>
                  <a:srgbClr val="000000"/>
                </a:solidFill>
                <a:latin typeface="Roboto"/>
                <a:ea typeface="Roboto"/>
                <a:cs typeface="Roboto"/>
                <a:sym typeface="Roboto"/>
              </a:rPr>
              <a:t>2. </a:t>
            </a:r>
            <a:r>
              <a:rPr lang="es-ES" sz="2800" noProof="1">
                <a:solidFill>
                  <a:srgbClr val="000000"/>
                </a:solidFill>
                <a:latin typeface="Roboto"/>
                <a:ea typeface="Roboto"/>
                <a:cs typeface="Roboto"/>
                <a:sym typeface="Roboto"/>
              </a:rPr>
              <a:t>mejora_encontrada = verdadero</a:t>
            </a:r>
          </a:p>
          <a:p>
            <a:pPr algn="just">
              <a:spcBef>
                <a:spcPts val="600"/>
              </a:spcBef>
              <a:spcAft>
                <a:spcPts val="600"/>
              </a:spcAft>
            </a:pPr>
            <a:r>
              <a:rPr lang="es-ES" sz="2800" b="1" noProof="1">
                <a:solidFill>
                  <a:srgbClr val="000000"/>
                </a:solidFill>
                <a:latin typeface="Roboto"/>
                <a:ea typeface="Roboto"/>
                <a:cs typeface="Roboto"/>
                <a:sym typeface="Roboto"/>
              </a:rPr>
              <a:t>3. Mientras</a:t>
            </a:r>
            <a:r>
              <a:rPr lang="es-ES" sz="2800" noProof="1">
                <a:solidFill>
                  <a:srgbClr val="000000"/>
                </a:solidFill>
                <a:latin typeface="Roboto"/>
                <a:ea typeface="Roboto"/>
                <a:cs typeface="Roboto"/>
                <a:sym typeface="Roboto"/>
              </a:rPr>
              <a:t> mejora_encontrada:</a:t>
            </a:r>
          </a:p>
          <a:p>
            <a:pPr algn="just">
              <a:spcBef>
                <a:spcPts val="600"/>
              </a:spcBef>
              <a:spcAft>
                <a:spcPts val="6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4. </a:t>
            </a:r>
            <a:r>
              <a:rPr lang="es-ES" sz="2800" noProof="1">
                <a:solidFill>
                  <a:srgbClr val="000000"/>
                </a:solidFill>
                <a:latin typeface="Roboto"/>
                <a:ea typeface="Roboto"/>
                <a:cs typeface="Roboto"/>
                <a:sym typeface="Roboto"/>
              </a:rPr>
              <a:t>mejora_encontrada = falso</a:t>
            </a:r>
          </a:p>
          <a:p>
            <a:pPr algn="just">
              <a:spcBef>
                <a:spcPts val="600"/>
              </a:spcBef>
              <a:spcAft>
                <a:spcPts val="6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5. </a:t>
            </a:r>
            <a:r>
              <a:rPr lang="es-ES" sz="2800" noProof="1">
                <a:solidFill>
                  <a:srgbClr val="000000"/>
                </a:solidFill>
                <a:latin typeface="Roboto"/>
                <a:ea typeface="Roboto"/>
                <a:cs typeface="Roboto"/>
                <a:sym typeface="Roboto"/>
              </a:rPr>
              <a:t>nueva_solucion = aplicar_vecindarios(mejor_solucion, instancia_problema, time_limit)</a:t>
            </a:r>
          </a:p>
          <a:p>
            <a:pPr algn="just">
              <a:spcBef>
                <a:spcPts val="600"/>
              </a:spcBef>
              <a:spcAft>
                <a:spcPts val="6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6. Si</a:t>
            </a:r>
            <a:r>
              <a:rPr lang="es-ES" sz="2800" noProof="1">
                <a:solidFill>
                  <a:srgbClr val="000000"/>
                </a:solidFill>
                <a:latin typeface="Roboto"/>
                <a:ea typeface="Roboto"/>
                <a:cs typeface="Roboto"/>
                <a:sym typeface="Roboto"/>
              </a:rPr>
              <a:t> (</a:t>
            </a:r>
            <a:r>
              <a:rPr lang="es-ES" sz="2800" b="1" noProof="1">
                <a:latin typeface="Roboto"/>
                <a:ea typeface="Roboto"/>
                <a:cs typeface="Roboto"/>
                <a:sym typeface="Roboto"/>
              </a:rPr>
              <a:t>Criterio_de_mejora</a:t>
            </a:r>
            <a:r>
              <a:rPr lang="es-ES" sz="2800" noProof="1">
                <a:solidFill>
                  <a:srgbClr val="000000"/>
                </a:solidFill>
                <a:latin typeface="Roboto"/>
                <a:ea typeface="Roboto"/>
                <a:cs typeface="Roboto"/>
                <a:sym typeface="Roboto"/>
              </a:rPr>
              <a:t>): </a:t>
            </a:r>
          </a:p>
          <a:p>
            <a:pPr algn="just">
              <a:spcBef>
                <a:spcPts val="600"/>
              </a:spcBef>
              <a:spcAft>
                <a:spcPts val="6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7.</a:t>
            </a:r>
            <a:r>
              <a:rPr lang="es-ES" sz="2800" noProof="1">
                <a:solidFill>
                  <a:srgbClr val="000000"/>
                </a:solidFill>
                <a:latin typeface="Roboto"/>
                <a:ea typeface="Roboto"/>
                <a:cs typeface="Roboto"/>
                <a:sym typeface="Roboto"/>
              </a:rPr>
              <a:t> mejor_solucion = nueva_solución</a:t>
            </a:r>
          </a:p>
          <a:p>
            <a:pPr algn="just">
              <a:spcBef>
                <a:spcPts val="600"/>
              </a:spcBef>
              <a:spcAft>
                <a:spcPts val="6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8.</a:t>
            </a:r>
            <a:r>
              <a:rPr lang="es-ES" sz="2800" noProof="1">
                <a:solidFill>
                  <a:srgbClr val="000000"/>
                </a:solidFill>
                <a:latin typeface="Roboto"/>
                <a:ea typeface="Roboto"/>
                <a:cs typeface="Roboto"/>
                <a:sym typeface="Roboto"/>
              </a:rPr>
              <a:t> mejora_encontrada = verdadero</a:t>
            </a:r>
          </a:p>
          <a:p>
            <a:pPr algn="just">
              <a:spcBef>
                <a:spcPts val="600"/>
              </a:spcBef>
              <a:spcAft>
                <a:spcPts val="6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9. Si</a:t>
            </a:r>
            <a:r>
              <a:rPr lang="es-ES" sz="2800" noProof="1">
                <a:solidFill>
                  <a:srgbClr val="000000"/>
                </a:solidFill>
                <a:latin typeface="Roboto"/>
                <a:ea typeface="Roboto"/>
                <a:cs typeface="Roboto"/>
                <a:sym typeface="Roboto"/>
              </a:rPr>
              <a:t> tiempo_transcurrido &gt;= time_limit: Romper el ciclo</a:t>
            </a:r>
          </a:p>
          <a:p>
            <a:pPr algn="just">
              <a:spcBef>
                <a:spcPts val="600"/>
              </a:spcBef>
              <a:spcAft>
                <a:spcPts val="600"/>
              </a:spcAft>
            </a:pPr>
            <a:endParaRPr lang="es-ES" sz="2000" b="1" noProof="1">
              <a:solidFill>
                <a:srgbClr val="000000"/>
              </a:solidFill>
              <a:latin typeface="Roboto"/>
              <a:ea typeface="Roboto"/>
              <a:cs typeface="Roboto"/>
              <a:sym typeface="Roboto"/>
            </a:endParaRPr>
          </a:p>
          <a:p>
            <a:pPr algn="just">
              <a:spcBef>
                <a:spcPts val="600"/>
              </a:spcBef>
              <a:spcAft>
                <a:spcPts val="600"/>
              </a:spcAft>
            </a:pPr>
            <a:r>
              <a:rPr lang="es-ES" sz="2800" b="1" noProof="1">
                <a:solidFill>
                  <a:srgbClr val="000000"/>
                </a:solidFill>
                <a:latin typeface="Roboto"/>
                <a:ea typeface="Roboto"/>
                <a:cs typeface="Roboto"/>
                <a:sym typeface="Roboto"/>
              </a:rPr>
              <a:t>Retornar </a:t>
            </a:r>
            <a:r>
              <a:rPr lang="es-ES" sz="2800" noProof="1">
                <a:solidFill>
                  <a:srgbClr val="000000"/>
                </a:solidFill>
                <a:latin typeface="Roboto"/>
                <a:ea typeface="Roboto"/>
                <a:cs typeface="Roboto"/>
                <a:sym typeface="Roboto"/>
              </a:rPr>
              <a:t>mejor_solucion</a:t>
            </a:r>
          </a:p>
        </p:txBody>
      </p:sp>
      <p:sp>
        <p:nvSpPr>
          <p:cNvPr id="4" name="Freeform 4"/>
          <p:cNvSpPr/>
          <p:nvPr/>
        </p:nvSpPr>
        <p:spPr>
          <a:xfrm>
            <a:off x="13315309" y="794480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9" name="TextBox 6">
            <a:extLst>
              <a:ext uri="{FF2B5EF4-FFF2-40B4-BE49-F238E27FC236}">
                <a16:creationId xmlns:a16="http://schemas.microsoft.com/office/drawing/2014/main" id="{3720DFF2-896A-D7AA-064C-BE835CA5748F}"/>
              </a:ext>
            </a:extLst>
          </p:cNvPr>
          <p:cNvSpPr txBox="1"/>
          <p:nvPr/>
        </p:nvSpPr>
        <p:spPr>
          <a:xfrm>
            <a:off x="13298182" y="4062389"/>
            <a:ext cx="4989818" cy="923330"/>
          </a:xfrm>
          <a:prstGeom prst="rect">
            <a:avLst/>
          </a:prstGeom>
        </p:spPr>
        <p:txBody>
          <a:bodyPr wrap="square" lIns="0" tIns="0" rIns="0" bIns="0" rtlCol="0" anchor="t">
            <a:spAutoFit/>
          </a:bodyPr>
          <a:lstStyle/>
          <a:p>
            <a:pPr algn="ctr"/>
            <a:r>
              <a:rPr lang="es-ES" sz="6000" b="1" i="0" dirty="0">
                <a:solidFill>
                  <a:srgbClr val="0A2F40"/>
                </a:solidFill>
                <a:effectLst/>
                <a:latin typeface="Aptos" panose="020B0004020202020204" pitchFamily="34" charset="0"/>
              </a:rPr>
              <a:t>Pseudocódigo</a:t>
            </a:r>
            <a:endParaRPr lang="en-US" sz="6000" dirty="0">
              <a:solidFill>
                <a:srgbClr val="000000"/>
              </a:solidFill>
              <a:latin typeface="Alatsi"/>
              <a:ea typeface="Alatsi"/>
              <a:cs typeface="Alatsi"/>
              <a:sym typeface="Alatsi"/>
            </a:endParaRPr>
          </a:p>
        </p:txBody>
      </p:sp>
    </p:spTree>
    <p:extLst>
      <p:ext uri="{BB962C8B-B14F-4D97-AF65-F5344CB8AC3E}">
        <p14:creationId xmlns:p14="http://schemas.microsoft.com/office/powerpoint/2010/main" val="3037327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990600" y="1139031"/>
            <a:ext cx="14859000" cy="6432530"/>
          </a:xfrm>
          <a:prstGeom prst="rect">
            <a:avLst/>
          </a:prstGeom>
        </p:spPr>
        <p:txBody>
          <a:bodyPr wrap="square" lIns="0" tIns="0" rIns="0" bIns="0" rtlCol="0" anchor="t">
            <a:spAutoFit/>
          </a:bodyPr>
          <a:lstStyle/>
          <a:p>
            <a:pPr algn="just">
              <a:spcBef>
                <a:spcPts val="600"/>
              </a:spcBef>
              <a:spcAft>
                <a:spcPts val="600"/>
              </a:spcAft>
            </a:pPr>
            <a:r>
              <a:rPr lang="es-ES" sz="2800" b="1" noProof="1">
                <a:latin typeface="Roboto"/>
                <a:ea typeface="Roboto"/>
                <a:cs typeface="Roboto"/>
                <a:sym typeface="Roboto"/>
              </a:rPr>
              <a:t>Función: </a:t>
            </a:r>
            <a:r>
              <a:rPr lang="es-ES" sz="2800" noProof="1">
                <a:latin typeface="Roboto"/>
                <a:ea typeface="Roboto"/>
                <a:cs typeface="Roboto"/>
                <a:sym typeface="Roboto"/>
              </a:rPr>
              <a:t>aplicar_vecindarios(solucion, instancia_problema, time_limit)</a:t>
            </a:r>
          </a:p>
          <a:p>
            <a:pPr algn="just">
              <a:spcBef>
                <a:spcPts val="600"/>
              </a:spcBef>
              <a:spcAft>
                <a:spcPts val="600"/>
              </a:spcAft>
            </a:pPr>
            <a:endParaRPr lang="es-ES" noProof="1">
              <a:sym typeface="Roboto"/>
            </a:endParaRPr>
          </a:p>
          <a:p>
            <a:pPr algn="just">
              <a:spcBef>
                <a:spcPts val="600"/>
              </a:spcBef>
              <a:spcAft>
                <a:spcPts val="600"/>
              </a:spcAft>
            </a:pPr>
            <a:r>
              <a:rPr lang="es-ES" sz="2800" b="1" noProof="1">
                <a:latin typeface="Roboto"/>
                <a:ea typeface="Roboto"/>
                <a:cs typeface="Roboto"/>
                <a:sym typeface="Roboto"/>
              </a:rPr>
              <a:t>1. </a:t>
            </a:r>
            <a:r>
              <a:rPr lang="es-ES" sz="2800" noProof="1">
                <a:latin typeface="Roboto"/>
                <a:ea typeface="Roboto"/>
                <a:cs typeface="Roboto"/>
                <a:sym typeface="Roboto"/>
              </a:rPr>
              <a:t>mejor_solucion_local = solucion</a:t>
            </a:r>
          </a:p>
          <a:p>
            <a:pPr algn="just">
              <a:spcBef>
                <a:spcPts val="600"/>
              </a:spcBef>
              <a:spcAft>
                <a:spcPts val="600"/>
              </a:spcAft>
            </a:pPr>
            <a:r>
              <a:rPr lang="es-ES" sz="2800" b="1" noProof="1">
                <a:latin typeface="Roboto"/>
                <a:ea typeface="Roboto"/>
                <a:cs typeface="Roboto"/>
                <a:sym typeface="Roboto"/>
              </a:rPr>
              <a:t>2. </a:t>
            </a:r>
            <a:r>
              <a:rPr lang="es-ES" sz="2800" noProof="1">
                <a:latin typeface="Roboto"/>
                <a:ea typeface="Roboto"/>
                <a:cs typeface="Roboto"/>
                <a:sym typeface="Roboto"/>
              </a:rPr>
              <a:t>nueva_solucion = local_search_2opt_best(mejor_solucion_local, instancia_problema)</a:t>
            </a:r>
          </a:p>
          <a:p>
            <a:pPr algn="just">
              <a:spcBef>
                <a:spcPts val="600"/>
              </a:spcBef>
              <a:spcAft>
                <a:spcPts val="1800"/>
              </a:spcAft>
            </a:pPr>
            <a:r>
              <a:rPr lang="es-ES" sz="2800" b="1" noProof="1">
                <a:latin typeface="Roboto"/>
                <a:ea typeface="Roboto"/>
                <a:cs typeface="Roboto"/>
                <a:sym typeface="Roboto"/>
              </a:rPr>
              <a:t>3. Si</a:t>
            </a:r>
            <a:r>
              <a:rPr lang="es-ES" sz="2800" noProof="1">
                <a:latin typeface="Roboto"/>
                <a:ea typeface="Roboto"/>
                <a:cs typeface="Roboto"/>
                <a:sym typeface="Roboto"/>
              </a:rPr>
              <a:t> (</a:t>
            </a:r>
            <a:r>
              <a:rPr lang="es-ES" sz="2800" b="1" noProof="1">
                <a:latin typeface="Roboto"/>
                <a:ea typeface="Roboto"/>
                <a:cs typeface="Roboto"/>
                <a:sym typeface="Roboto"/>
              </a:rPr>
              <a:t>Criterio_de_mejora): Retornar</a:t>
            </a:r>
            <a:r>
              <a:rPr lang="es-ES" sz="2800" noProof="1">
                <a:latin typeface="Roboto"/>
                <a:ea typeface="Roboto"/>
                <a:cs typeface="Roboto"/>
                <a:sym typeface="Roboto"/>
              </a:rPr>
              <a:t> mejor_solucion_local</a:t>
            </a:r>
          </a:p>
          <a:p>
            <a:pPr algn="just">
              <a:spcBef>
                <a:spcPts val="600"/>
              </a:spcBef>
              <a:spcAft>
                <a:spcPts val="600"/>
              </a:spcAft>
            </a:pPr>
            <a:r>
              <a:rPr lang="es-ES" sz="2800" b="1" noProof="1">
                <a:latin typeface="Roboto"/>
                <a:ea typeface="Roboto"/>
                <a:cs typeface="Roboto"/>
                <a:sym typeface="Roboto"/>
              </a:rPr>
              <a:t>5. </a:t>
            </a:r>
            <a:r>
              <a:rPr lang="es-ES" sz="2800" noProof="1">
                <a:latin typeface="Roboto"/>
                <a:ea typeface="Roboto"/>
                <a:cs typeface="Roboto"/>
                <a:sym typeface="Roboto"/>
              </a:rPr>
              <a:t>nueva_solucion = local_search_2opt_star_best(mejor_solucion_local, instancia_problema)</a:t>
            </a:r>
          </a:p>
          <a:p>
            <a:pPr algn="just">
              <a:spcBef>
                <a:spcPts val="600"/>
              </a:spcBef>
              <a:spcAft>
                <a:spcPts val="1800"/>
              </a:spcAft>
            </a:pPr>
            <a:r>
              <a:rPr lang="es-ES" sz="2800" b="1" noProof="1">
                <a:latin typeface="Roboto"/>
                <a:ea typeface="Roboto"/>
                <a:cs typeface="Roboto"/>
                <a:sym typeface="Roboto"/>
              </a:rPr>
              <a:t>6. Si</a:t>
            </a:r>
            <a:r>
              <a:rPr lang="es-ES" sz="2800" noProof="1">
                <a:latin typeface="Roboto"/>
                <a:ea typeface="Roboto"/>
                <a:cs typeface="Roboto"/>
                <a:sym typeface="Roboto"/>
              </a:rPr>
              <a:t> (</a:t>
            </a:r>
            <a:r>
              <a:rPr lang="es-ES" sz="2800" b="1" noProof="1">
                <a:latin typeface="Roboto"/>
                <a:ea typeface="Roboto"/>
                <a:cs typeface="Roboto"/>
                <a:sym typeface="Roboto"/>
              </a:rPr>
              <a:t>Criterio_de_mejora): Retornar</a:t>
            </a:r>
            <a:r>
              <a:rPr lang="es-ES" sz="2800" noProof="1">
                <a:latin typeface="Roboto"/>
                <a:ea typeface="Roboto"/>
                <a:cs typeface="Roboto"/>
                <a:sym typeface="Roboto"/>
              </a:rPr>
              <a:t> mejor_solucion_local</a:t>
            </a:r>
          </a:p>
          <a:p>
            <a:pPr algn="just">
              <a:spcBef>
                <a:spcPts val="600"/>
              </a:spcBef>
              <a:spcAft>
                <a:spcPts val="600"/>
              </a:spcAft>
            </a:pPr>
            <a:r>
              <a:rPr lang="es-ES" sz="2800" b="1" noProof="1">
                <a:latin typeface="Roboto"/>
                <a:ea typeface="Roboto"/>
                <a:cs typeface="Roboto"/>
                <a:sym typeface="Roboto"/>
              </a:rPr>
              <a:t>9. </a:t>
            </a:r>
            <a:r>
              <a:rPr lang="es-ES" sz="2800" noProof="1">
                <a:latin typeface="Roboto"/>
                <a:ea typeface="Roboto"/>
                <a:cs typeface="Roboto"/>
                <a:sym typeface="Roboto"/>
              </a:rPr>
              <a:t>nueva_solucion = local_search_relocate_best(mejor_solucion_local, instancia_problema)</a:t>
            </a:r>
          </a:p>
          <a:p>
            <a:pPr algn="just">
              <a:spcBef>
                <a:spcPts val="600"/>
              </a:spcBef>
              <a:spcAft>
                <a:spcPts val="600"/>
              </a:spcAft>
            </a:pPr>
            <a:r>
              <a:rPr lang="es-ES" sz="2800" b="1" noProof="1">
                <a:latin typeface="Roboto"/>
                <a:ea typeface="Roboto"/>
                <a:cs typeface="Roboto"/>
                <a:sym typeface="Roboto"/>
              </a:rPr>
              <a:t>10. Si</a:t>
            </a:r>
            <a:r>
              <a:rPr lang="es-ES" sz="2800" noProof="1">
                <a:latin typeface="Roboto"/>
                <a:ea typeface="Roboto"/>
                <a:cs typeface="Roboto"/>
                <a:sym typeface="Roboto"/>
              </a:rPr>
              <a:t> (</a:t>
            </a:r>
            <a:r>
              <a:rPr lang="es-ES" sz="2800" b="1" noProof="1">
                <a:latin typeface="Roboto"/>
                <a:ea typeface="Roboto"/>
                <a:cs typeface="Roboto"/>
                <a:sym typeface="Roboto"/>
              </a:rPr>
              <a:t>Criterio_de_mejora): Retornar</a:t>
            </a:r>
            <a:r>
              <a:rPr lang="es-ES" sz="2800" noProof="1">
                <a:latin typeface="Roboto"/>
                <a:ea typeface="Roboto"/>
                <a:cs typeface="Roboto"/>
                <a:sym typeface="Roboto"/>
              </a:rPr>
              <a:t> mejor_solucion_local</a:t>
            </a:r>
          </a:p>
          <a:p>
            <a:pPr algn="just">
              <a:spcBef>
                <a:spcPts val="600"/>
              </a:spcBef>
              <a:spcAft>
                <a:spcPts val="600"/>
              </a:spcAft>
            </a:pPr>
            <a:endParaRPr lang="es-ES" sz="2800" b="1" noProof="1">
              <a:latin typeface="Roboto"/>
              <a:ea typeface="Roboto"/>
              <a:cs typeface="Roboto"/>
              <a:sym typeface="Roboto"/>
            </a:endParaRPr>
          </a:p>
          <a:p>
            <a:pPr algn="just">
              <a:spcBef>
                <a:spcPts val="600"/>
              </a:spcBef>
              <a:spcAft>
                <a:spcPts val="600"/>
              </a:spcAft>
            </a:pPr>
            <a:r>
              <a:rPr lang="es-ES" sz="2800" b="1" noProof="1">
                <a:latin typeface="Roboto"/>
                <a:ea typeface="Roboto"/>
                <a:cs typeface="Roboto"/>
                <a:sym typeface="Roboto"/>
              </a:rPr>
              <a:t>Retornar </a:t>
            </a:r>
            <a:r>
              <a:rPr lang="es-ES" sz="2800" noProof="1">
                <a:latin typeface="Roboto"/>
                <a:ea typeface="Roboto"/>
                <a:cs typeface="Roboto"/>
                <a:sym typeface="Roboto"/>
              </a:rPr>
              <a:t>mejor_solucion</a:t>
            </a:r>
          </a:p>
        </p:txBody>
      </p:sp>
      <p:sp>
        <p:nvSpPr>
          <p:cNvPr id="4" name="Freeform 4"/>
          <p:cNvSpPr/>
          <p:nvPr/>
        </p:nvSpPr>
        <p:spPr>
          <a:xfrm>
            <a:off x="13639800" y="7909077"/>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9" name="TextBox 6">
            <a:extLst>
              <a:ext uri="{FF2B5EF4-FFF2-40B4-BE49-F238E27FC236}">
                <a16:creationId xmlns:a16="http://schemas.microsoft.com/office/drawing/2014/main" id="{3720DFF2-896A-D7AA-064C-BE835CA5748F}"/>
              </a:ext>
            </a:extLst>
          </p:cNvPr>
          <p:cNvSpPr txBox="1"/>
          <p:nvPr/>
        </p:nvSpPr>
        <p:spPr>
          <a:xfrm>
            <a:off x="12487892" y="7937680"/>
            <a:ext cx="4989818" cy="830997"/>
          </a:xfrm>
          <a:prstGeom prst="rect">
            <a:avLst/>
          </a:prstGeom>
        </p:spPr>
        <p:txBody>
          <a:bodyPr wrap="square" lIns="0" tIns="0" rIns="0" bIns="0" rtlCol="0" anchor="t">
            <a:spAutoFit/>
          </a:bodyPr>
          <a:lstStyle/>
          <a:p>
            <a:pPr algn="ctr"/>
            <a:r>
              <a:rPr lang="es-ES" sz="5400" b="1" i="0" dirty="0">
                <a:solidFill>
                  <a:srgbClr val="0A2F40"/>
                </a:solidFill>
                <a:effectLst/>
                <a:latin typeface="Aptos" panose="020B0004020202020204" pitchFamily="34" charset="0"/>
              </a:rPr>
              <a:t>Pseudocódigo</a:t>
            </a:r>
            <a:endParaRPr lang="en-US" sz="5400" dirty="0">
              <a:solidFill>
                <a:srgbClr val="000000"/>
              </a:solidFill>
              <a:latin typeface="Alatsi"/>
              <a:ea typeface="Alatsi"/>
              <a:cs typeface="Alatsi"/>
              <a:sym typeface="Alatsi"/>
            </a:endParaRPr>
          </a:p>
        </p:txBody>
      </p:sp>
    </p:spTree>
    <p:extLst>
      <p:ext uri="{BB962C8B-B14F-4D97-AF65-F5344CB8AC3E}">
        <p14:creationId xmlns:p14="http://schemas.microsoft.com/office/powerpoint/2010/main" val="2478365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91338" y="2962812"/>
            <a:ext cx="14705320" cy="4440767"/>
          </a:xfrm>
          <a:prstGeom prst="rect">
            <a:avLst/>
          </a:prstGeom>
        </p:spPr>
        <p:txBody>
          <a:bodyPr lIns="0" tIns="0" rIns="0" bIns="0" rtlCol="0" anchor="t">
            <a:spAutoFit/>
          </a:bodyPr>
          <a:lstStyle/>
          <a:p>
            <a:pPr algn="just">
              <a:lnSpc>
                <a:spcPts val="5012"/>
              </a:lnSpc>
            </a:pPr>
            <a:r>
              <a:rPr lang="es-ES" sz="3580" dirty="0">
                <a:solidFill>
                  <a:srgbClr val="000000"/>
                </a:solidFill>
                <a:latin typeface="Roboto"/>
                <a:ea typeface="Roboto"/>
                <a:cs typeface="Roboto"/>
                <a:sym typeface="Roboto"/>
              </a:rPr>
              <a:t>También se implementó una variante de VND en la que, en lugar de utilizar el enfoque Best Improvement, se aplica el criterio de First Improvement. Esto significa que en cada vecindario se usan las búsquedas locales local_search_2opt_first, local_search_2opt_star_first y local_search_relocate_first las cuales seleccionan el primer movimiento que mejora la solución en lugar de explorar todo el vecindario.</a:t>
            </a:r>
            <a:endParaRPr lang="en-US" sz="4000" i="1" dirty="0">
              <a:solidFill>
                <a:srgbClr val="000000"/>
              </a:solidFill>
              <a:latin typeface="Cambria Math" panose="02040503050406030204" pitchFamily="18" charset="0"/>
              <a:ea typeface="Roboto"/>
              <a:cs typeface="Roboto"/>
              <a:sym typeface="Roboto"/>
            </a:endParaRP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6" name="TextBox 6"/>
          <p:cNvSpPr txBox="1"/>
          <p:nvPr/>
        </p:nvSpPr>
        <p:spPr>
          <a:xfrm>
            <a:off x="2553979" y="887536"/>
            <a:ext cx="13180039" cy="923330"/>
          </a:xfrm>
          <a:prstGeom prst="rect">
            <a:avLst/>
          </a:prstGeom>
        </p:spPr>
        <p:txBody>
          <a:bodyPr lIns="0" tIns="0" rIns="0" bIns="0" rtlCol="0" anchor="t">
            <a:spAutoFit/>
          </a:bodyPr>
          <a:lstStyle/>
          <a:p>
            <a:pPr algn="ctr"/>
            <a:r>
              <a:rPr lang="es-ES" sz="6000" b="1" i="0" dirty="0">
                <a:solidFill>
                  <a:srgbClr val="0A2F40"/>
                </a:solidFill>
                <a:effectLst/>
                <a:latin typeface="Aptos" panose="020B0004020202020204" pitchFamily="34" charset="0"/>
              </a:rPr>
              <a:t>Algoritmo </a:t>
            </a:r>
            <a:r>
              <a:rPr lang="es-ES" sz="6000" b="1" dirty="0">
                <a:solidFill>
                  <a:srgbClr val="0A2F40"/>
                </a:solidFill>
                <a:latin typeface="Aptos" panose="020B0004020202020204" pitchFamily="34" charset="0"/>
              </a:rPr>
              <a:t>VND</a:t>
            </a:r>
            <a:endParaRPr lang="en-US" sz="6000" dirty="0">
              <a:solidFill>
                <a:srgbClr val="000000"/>
              </a:solidFill>
              <a:latin typeface="Alatsi"/>
              <a:ea typeface="Alatsi"/>
              <a:cs typeface="Alatsi"/>
              <a:sym typeface="Alatsi"/>
            </a:endParaRP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Tree>
    <p:extLst>
      <p:ext uri="{BB962C8B-B14F-4D97-AF65-F5344CB8AC3E}">
        <p14:creationId xmlns:p14="http://schemas.microsoft.com/office/powerpoint/2010/main" val="3302840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381000" y="195915"/>
            <a:ext cx="4572000"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a:t>
            </a:r>
          </a:p>
        </p:txBody>
      </p:sp>
      <p:sp>
        <p:nvSpPr>
          <p:cNvPr id="4" name="TextBox 2">
            <a:extLst>
              <a:ext uri="{FF2B5EF4-FFF2-40B4-BE49-F238E27FC236}">
                <a16:creationId xmlns:a16="http://schemas.microsoft.com/office/drawing/2014/main" id="{5765FE2B-3F2B-DCF7-08EE-DDA9CE5128D1}"/>
              </a:ext>
            </a:extLst>
          </p:cNvPr>
          <p:cNvSpPr txBox="1"/>
          <p:nvPr/>
        </p:nvSpPr>
        <p:spPr>
          <a:xfrm>
            <a:off x="5334000" y="221983"/>
            <a:ext cx="10820400" cy="557845"/>
          </a:xfrm>
          <a:prstGeom prst="rect">
            <a:avLst/>
          </a:prstGeom>
        </p:spPr>
        <p:txBody>
          <a:bodyPr lIns="0" tIns="0" rIns="0" bIns="0" rtlCol="0" anchor="t">
            <a:spAutoFit/>
          </a:bodyPr>
          <a:lstStyle>
            <a:defPPr>
              <a:defRPr lang="en-US"/>
            </a:defPPr>
            <a:lvl1pPr algn="just">
              <a:lnSpc>
                <a:spcPts val="5012"/>
              </a:lnSpc>
              <a:defRPr sz="3580">
                <a:solidFill>
                  <a:srgbClr val="000000"/>
                </a:solidFill>
                <a:latin typeface="Roboto"/>
                <a:ea typeface="Roboto"/>
                <a:cs typeface="Roboto"/>
              </a:defRPr>
            </a:lvl1pPr>
          </a:lstStyle>
          <a:p>
            <a:r>
              <a:rPr lang="es-ES" sz="2400" dirty="0">
                <a:sym typeface="Roboto"/>
              </a:rPr>
              <a:t>Se va a utilizar como solución inicial la mejor solución obtenida en el Trabajo 2.</a:t>
            </a:r>
            <a:endParaRPr lang="en-US" sz="2400" dirty="0">
              <a:sym typeface="Roboto"/>
            </a:endParaRPr>
          </a:p>
        </p:txBody>
      </p:sp>
      <p:pic>
        <p:nvPicPr>
          <p:cNvPr id="7" name="Imagen 6">
            <a:extLst>
              <a:ext uri="{FF2B5EF4-FFF2-40B4-BE49-F238E27FC236}">
                <a16:creationId xmlns:a16="http://schemas.microsoft.com/office/drawing/2014/main" id="{441EF245-52CB-48AB-5832-A6E49C11BAE4}"/>
              </a:ext>
            </a:extLst>
          </p:cNvPr>
          <p:cNvPicPr>
            <a:picLocks noChangeAspect="1"/>
          </p:cNvPicPr>
          <p:nvPr/>
        </p:nvPicPr>
        <p:blipFill>
          <a:blip r:embed="rId2"/>
          <a:stretch>
            <a:fillRect/>
          </a:stretch>
        </p:blipFill>
        <p:spPr>
          <a:xfrm>
            <a:off x="3123313" y="934579"/>
            <a:ext cx="12041373" cy="9112391"/>
          </a:xfrm>
          <a:prstGeom prst="rect">
            <a:avLst/>
          </a:prstGeom>
        </p:spPr>
      </p:pic>
    </p:spTree>
    <p:extLst>
      <p:ext uri="{BB962C8B-B14F-4D97-AF65-F5344CB8AC3E}">
        <p14:creationId xmlns:p14="http://schemas.microsoft.com/office/powerpoint/2010/main" val="342050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381000" y="195915"/>
            <a:ext cx="4572000"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a:t>
            </a:r>
          </a:p>
        </p:txBody>
      </p:sp>
      <p:pic>
        <p:nvPicPr>
          <p:cNvPr id="3" name="Imagen 2">
            <a:extLst>
              <a:ext uri="{FF2B5EF4-FFF2-40B4-BE49-F238E27FC236}">
                <a16:creationId xmlns:a16="http://schemas.microsoft.com/office/drawing/2014/main" id="{E60B6A0F-0948-D562-DB7B-6EDBAE1EDD1B}"/>
              </a:ext>
            </a:extLst>
          </p:cNvPr>
          <p:cNvPicPr>
            <a:picLocks noChangeAspect="1"/>
          </p:cNvPicPr>
          <p:nvPr/>
        </p:nvPicPr>
        <p:blipFill>
          <a:blip r:embed="rId2"/>
          <a:stretch>
            <a:fillRect/>
          </a:stretch>
        </p:blipFill>
        <p:spPr>
          <a:xfrm>
            <a:off x="3123311" y="934578"/>
            <a:ext cx="12256259" cy="9156507"/>
          </a:xfrm>
          <a:prstGeom prst="rect">
            <a:avLst/>
          </a:prstGeom>
        </p:spPr>
      </p:pic>
    </p:spTree>
    <p:extLst>
      <p:ext uri="{BB962C8B-B14F-4D97-AF65-F5344CB8AC3E}">
        <p14:creationId xmlns:p14="http://schemas.microsoft.com/office/powerpoint/2010/main" val="3954319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381000" y="195915"/>
            <a:ext cx="4572000"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a:t>
            </a:r>
          </a:p>
        </p:txBody>
      </p:sp>
      <p:sp>
        <p:nvSpPr>
          <p:cNvPr id="4" name="TextBox 2">
            <a:extLst>
              <a:ext uri="{FF2B5EF4-FFF2-40B4-BE49-F238E27FC236}">
                <a16:creationId xmlns:a16="http://schemas.microsoft.com/office/drawing/2014/main" id="{5765FE2B-3F2B-DCF7-08EE-DDA9CE5128D1}"/>
              </a:ext>
            </a:extLst>
          </p:cNvPr>
          <p:cNvSpPr txBox="1"/>
          <p:nvPr/>
        </p:nvSpPr>
        <p:spPr>
          <a:xfrm>
            <a:off x="5334000" y="221983"/>
            <a:ext cx="10820400" cy="557845"/>
          </a:xfrm>
          <a:prstGeom prst="rect">
            <a:avLst/>
          </a:prstGeom>
        </p:spPr>
        <p:txBody>
          <a:bodyPr lIns="0" tIns="0" rIns="0" bIns="0" rtlCol="0" anchor="t">
            <a:spAutoFit/>
          </a:bodyPr>
          <a:lstStyle>
            <a:defPPr>
              <a:defRPr lang="en-US"/>
            </a:defPPr>
            <a:lvl1pPr algn="just">
              <a:lnSpc>
                <a:spcPts val="5012"/>
              </a:lnSpc>
              <a:defRPr sz="3580">
                <a:solidFill>
                  <a:srgbClr val="000000"/>
                </a:solidFill>
                <a:latin typeface="Roboto"/>
                <a:ea typeface="Roboto"/>
                <a:cs typeface="Roboto"/>
              </a:defRPr>
            </a:lvl1pPr>
          </a:lstStyle>
          <a:p>
            <a:r>
              <a:rPr lang="es-ES" sz="2400" dirty="0">
                <a:sym typeface="Roboto"/>
              </a:rPr>
              <a:t>Tiempo de computo</a:t>
            </a:r>
          </a:p>
        </p:txBody>
      </p:sp>
      <p:pic>
        <p:nvPicPr>
          <p:cNvPr id="5" name="Imagen 4">
            <a:extLst>
              <a:ext uri="{FF2B5EF4-FFF2-40B4-BE49-F238E27FC236}">
                <a16:creationId xmlns:a16="http://schemas.microsoft.com/office/drawing/2014/main" id="{DB75D0AD-4BCF-BF7D-BF1D-6D2A5550FFA2}"/>
              </a:ext>
            </a:extLst>
          </p:cNvPr>
          <p:cNvPicPr>
            <a:picLocks noChangeAspect="1"/>
          </p:cNvPicPr>
          <p:nvPr/>
        </p:nvPicPr>
        <p:blipFill>
          <a:blip r:embed="rId2"/>
          <a:stretch>
            <a:fillRect/>
          </a:stretch>
        </p:blipFill>
        <p:spPr>
          <a:xfrm>
            <a:off x="4953000" y="1024815"/>
            <a:ext cx="8534400" cy="8998447"/>
          </a:xfrm>
          <a:prstGeom prst="rect">
            <a:avLst/>
          </a:prstGeom>
        </p:spPr>
      </p:pic>
    </p:spTree>
    <p:extLst>
      <p:ext uri="{BB962C8B-B14F-4D97-AF65-F5344CB8AC3E}">
        <p14:creationId xmlns:p14="http://schemas.microsoft.com/office/powerpoint/2010/main" val="495943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a:t>
            </a:r>
          </a:p>
        </p:txBody>
      </p:sp>
      <p:sp>
        <p:nvSpPr>
          <p:cNvPr id="12" name="TextBox 2">
            <a:extLst>
              <a:ext uri="{FF2B5EF4-FFF2-40B4-BE49-F238E27FC236}">
                <a16:creationId xmlns:a16="http://schemas.microsoft.com/office/drawing/2014/main" id="{5765FE2B-3F2B-DCF7-08EE-DDA9CE5128D1}"/>
              </a:ext>
            </a:extLst>
          </p:cNvPr>
          <p:cNvSpPr txBox="1"/>
          <p:nvPr/>
        </p:nvSpPr>
        <p:spPr>
          <a:xfrm>
            <a:off x="1524000" y="1790700"/>
            <a:ext cx="13335000" cy="7611058"/>
          </a:xfrm>
          <a:prstGeom prst="rect">
            <a:avLst/>
          </a:prstGeom>
        </p:spPr>
        <p:txBody>
          <a:bodyPr wrap="square" lIns="0" tIns="0" rIns="0" bIns="0" rtlCol="0" anchor="t">
            <a:spAutoFit/>
          </a:bodyPr>
          <a:lstStyle>
            <a:defPPr>
              <a:defRPr lang="en-US"/>
            </a:defPPr>
            <a:lvl1pPr algn="just">
              <a:lnSpc>
                <a:spcPts val="5012"/>
              </a:lnSpc>
              <a:defRPr sz="3580">
                <a:solidFill>
                  <a:srgbClr val="000000"/>
                </a:solidFill>
                <a:latin typeface="Roboto"/>
                <a:ea typeface="Roboto"/>
                <a:cs typeface="Roboto"/>
              </a:defRPr>
            </a:lvl1pPr>
          </a:lstStyle>
          <a:p>
            <a:r>
              <a:rPr lang="es-ES" dirty="0">
                <a:sym typeface="Roboto"/>
              </a:rPr>
              <a:t>El mejor GAP de vehículos del primer trabajo lo tuvo el algoritmo ACO, con un valor de: 229%.</a:t>
            </a:r>
          </a:p>
          <a:p>
            <a:endParaRPr lang="es-ES" dirty="0">
              <a:sym typeface="Roboto"/>
            </a:endParaRPr>
          </a:p>
          <a:p>
            <a:r>
              <a:rPr lang="es-ES" dirty="0">
                <a:sym typeface="Roboto"/>
              </a:rPr>
              <a:t>El mejor GAP del segundo trabajo lo tuvo el generado mediante un algoritmo ACO combinado con 2-opt* y el enfoque de First Improvement, con un valor de: 194.1%.</a:t>
            </a:r>
          </a:p>
          <a:p>
            <a:endParaRPr lang="es-ES" dirty="0">
              <a:sym typeface="Roboto"/>
            </a:endParaRPr>
          </a:p>
          <a:p>
            <a:r>
              <a:rPr lang="es-ES" dirty="0">
                <a:sym typeface="Roboto"/>
              </a:rPr>
              <a:t>Con esta solución inicial del segundo trabajo y el VND (Best improvement), se redujo el GAP a: 164.6%.</a:t>
            </a:r>
          </a:p>
          <a:p>
            <a:endParaRPr lang="es-ES" dirty="0">
              <a:sym typeface="Roboto"/>
            </a:endParaRPr>
          </a:p>
          <a:p>
            <a:r>
              <a:rPr lang="es-ES" dirty="0">
                <a:sym typeface="Roboto"/>
              </a:rPr>
              <a:t>En el caso del VND first improvement, el GAP fue de: 166.5%</a:t>
            </a:r>
          </a:p>
          <a:p>
            <a:endParaRPr lang="en-US" dirty="0">
              <a:sym typeface="Roboto"/>
            </a:endParaRPr>
          </a:p>
        </p:txBody>
      </p:sp>
    </p:spTree>
    <p:extLst>
      <p:ext uri="{BB962C8B-B14F-4D97-AF65-F5344CB8AC3E}">
        <p14:creationId xmlns:p14="http://schemas.microsoft.com/office/powerpoint/2010/main" val="449715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11751</TotalTime>
  <Words>2221</Words>
  <Application>Microsoft Office PowerPoint</Application>
  <PresentationFormat>Personalizado</PresentationFormat>
  <Paragraphs>157</Paragraphs>
  <Slides>29</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Roboto</vt:lpstr>
      <vt:lpstr>Cambria Math</vt:lpstr>
      <vt:lpstr>Arial</vt:lpstr>
      <vt:lpstr>Alatsi</vt:lpstr>
      <vt:lpstr>Calibri</vt:lpstr>
      <vt:lpstr>Aptos</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defense</dc:title>
  <cp:lastModifiedBy>Luis Alejandro Baena Marin</cp:lastModifiedBy>
  <cp:revision>2</cp:revision>
  <dcterms:created xsi:type="dcterms:W3CDTF">2006-08-16T00:00:00Z</dcterms:created>
  <dcterms:modified xsi:type="dcterms:W3CDTF">2024-10-28T14:25:22Z</dcterms:modified>
  <dc:identifier>DAGQBFms_qo</dc:identifier>
</cp:coreProperties>
</file>