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274" r:id="rId3"/>
    <p:sldId id="384" r:id="rId4"/>
    <p:sldId id="387" r:id="rId5"/>
    <p:sldId id="388" r:id="rId6"/>
    <p:sldId id="389" r:id="rId7"/>
    <p:sldId id="396" r:id="rId8"/>
    <p:sldId id="383" r:id="rId9"/>
    <p:sldId id="390" r:id="rId10"/>
    <p:sldId id="358" r:id="rId11"/>
    <p:sldId id="364" r:id="rId12"/>
    <p:sldId id="395" r:id="rId13"/>
    <p:sldId id="391" r:id="rId14"/>
    <p:sldId id="374" r:id="rId15"/>
    <p:sldId id="392" r:id="rId16"/>
    <p:sldId id="372" r:id="rId17"/>
    <p:sldId id="381" r:id="rId18"/>
    <p:sldId id="393" r:id="rId19"/>
    <p:sldId id="394" r:id="rId20"/>
    <p:sldId id="382" r:id="rId21"/>
    <p:sldId id="400" r:id="rId22"/>
    <p:sldId id="398" r:id="rId23"/>
    <p:sldId id="399" r:id="rId24"/>
    <p:sldId id="402" r:id="rId25"/>
    <p:sldId id="403" r:id="rId26"/>
    <p:sldId id="404" r:id="rId27"/>
    <p:sldId id="405" r:id="rId28"/>
    <p:sldId id="407" r:id="rId29"/>
    <p:sldId id="270" r:id="rId30"/>
    <p:sldId id="406" r:id="rId31"/>
    <p:sldId id="276" r:id="rId32"/>
    <p:sldId id="272" r:id="rId33"/>
  </p:sldIdLst>
  <p:sldSz cx="18288000" cy="10287000"/>
  <p:notesSz cx="6858000" cy="9144000"/>
  <p:embeddedFontLst>
    <p:embeddedFont>
      <p:font typeface="Alatsi"/>
      <p:regular r:id="rId35"/>
    </p:embeddedFont>
    <p:embeddedFont>
      <p:font typeface="Cambria Math" panose="02040503050406030204" pitchFamily="18" charset="0"/>
      <p:regular r:id="rId36"/>
    </p:embeddedFont>
    <p:embeddedFont>
      <p:font typeface="Roboto" panose="02000000000000000000" pitchFamily="2"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74A0C5-2FE1-48CC-8074-FA9526E6C920}" v="4" dt="2024-11-11T16:44:43.09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4474" autoAdjust="0"/>
  </p:normalViewPr>
  <p:slideViewPr>
    <p:cSldViewPr>
      <p:cViewPr varScale="1">
        <p:scale>
          <a:sx n="48" d="100"/>
          <a:sy n="48" d="100"/>
        </p:scale>
        <p:origin x="79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ejandro Baena Marin" userId="6d1063a4-3971-40e6-a3b0-e849d83c7f24" providerId="ADAL" clId="{2CD7C574-AE7B-47DC-9D9B-F3D33C19CC06}"/>
    <pc:docChg chg="undo redo custSel addSld delSld modSld sldOrd">
      <pc:chgData name="Luis Alejandro Baena Marin" userId="6d1063a4-3971-40e6-a3b0-e849d83c7f24" providerId="ADAL" clId="{2CD7C574-AE7B-47DC-9D9B-F3D33C19CC06}" dt="2024-09-25T23:35:13.762" v="3487" actId="790"/>
      <pc:docMkLst>
        <pc:docMk/>
      </pc:docMkLst>
      <pc:sldChg chg="modSp mod">
        <pc:chgData name="Luis Alejandro Baena Marin" userId="6d1063a4-3971-40e6-a3b0-e849d83c7f24" providerId="ADAL" clId="{2CD7C574-AE7B-47DC-9D9B-F3D33C19CC06}" dt="2024-09-22T21:52:46.573" v="16" actId="20577"/>
        <pc:sldMkLst>
          <pc:docMk/>
          <pc:sldMk cId="0" sldId="256"/>
        </pc:sldMkLst>
        <pc:spChg chg="mod">
          <ac:chgData name="Luis Alejandro Baena Marin" userId="6d1063a4-3971-40e6-a3b0-e849d83c7f24" providerId="ADAL" clId="{2CD7C574-AE7B-47DC-9D9B-F3D33C19CC06}" dt="2024-09-22T21:52:46.573" v="16" actId="20577"/>
          <ac:spMkLst>
            <pc:docMk/>
            <pc:sldMk cId="0" sldId="256"/>
            <ac:spMk id="12" creationId="{00000000-0000-0000-0000-000000000000}"/>
          </ac:spMkLst>
        </pc:spChg>
      </pc:sldChg>
      <pc:sldChg chg="del">
        <pc:chgData name="Luis Alejandro Baena Marin" userId="6d1063a4-3971-40e6-a3b0-e849d83c7f24" providerId="ADAL" clId="{2CD7C574-AE7B-47DC-9D9B-F3D33C19CC06}" dt="2024-09-23T01:18:50.421" v="17" actId="47"/>
        <pc:sldMkLst>
          <pc:docMk/>
          <pc:sldMk cId="0" sldId="257"/>
        </pc:sldMkLst>
      </pc:sldChg>
      <pc:sldChg chg="del">
        <pc:chgData name="Luis Alejandro Baena Marin" userId="6d1063a4-3971-40e6-a3b0-e849d83c7f24" providerId="ADAL" clId="{2CD7C574-AE7B-47DC-9D9B-F3D33C19CC06}" dt="2024-09-23T01:18:50.421" v="17" actId="47"/>
        <pc:sldMkLst>
          <pc:docMk/>
          <pc:sldMk cId="0" sldId="258"/>
        </pc:sldMkLst>
      </pc:sldChg>
      <pc:sldChg chg="modSp mod">
        <pc:chgData name="Luis Alejandro Baena Marin" userId="6d1063a4-3971-40e6-a3b0-e849d83c7f24" providerId="ADAL" clId="{2CD7C574-AE7B-47DC-9D9B-F3D33C19CC06}" dt="2024-09-25T23:13:40.280" v="3463" actId="1076"/>
        <pc:sldMkLst>
          <pc:docMk/>
          <pc:sldMk cId="0" sldId="270"/>
        </pc:sldMkLst>
        <pc:spChg chg="mod">
          <ac:chgData name="Luis Alejandro Baena Marin" userId="6d1063a4-3971-40e6-a3b0-e849d83c7f24" providerId="ADAL" clId="{2CD7C574-AE7B-47DC-9D9B-F3D33C19CC06}" dt="2024-09-25T23:13:40.280" v="3463" actId="1076"/>
          <ac:spMkLst>
            <pc:docMk/>
            <pc:sldMk cId="0" sldId="270"/>
            <ac:spMk id="5" creationId="{00000000-0000-0000-0000-000000000000}"/>
          </ac:spMkLst>
        </pc:spChg>
        <pc:spChg chg="mod">
          <ac:chgData name="Luis Alejandro Baena Marin" userId="6d1063a4-3971-40e6-a3b0-e849d83c7f24" providerId="ADAL" clId="{2CD7C574-AE7B-47DC-9D9B-F3D33C19CC06}" dt="2024-09-25T23:09:29.650" v="3438" actId="790"/>
          <ac:spMkLst>
            <pc:docMk/>
            <pc:sldMk cId="0" sldId="270"/>
            <ac:spMk id="13" creationId="{00000000-0000-0000-0000-000000000000}"/>
          </ac:spMkLst>
        </pc:spChg>
        <pc:spChg chg="mod">
          <ac:chgData name="Luis Alejandro Baena Marin" userId="6d1063a4-3971-40e6-a3b0-e849d83c7f24" providerId="ADAL" clId="{2CD7C574-AE7B-47DC-9D9B-F3D33C19CC06}" dt="2024-09-25T23:13:28.497" v="3462" actId="207"/>
          <ac:spMkLst>
            <pc:docMk/>
            <pc:sldMk cId="0" sldId="270"/>
            <ac:spMk id="17" creationId="{9BC6EB51-BE2B-3150-3CB8-C4E50C94154C}"/>
          </ac:spMkLst>
        </pc:spChg>
      </pc:sldChg>
      <pc:sldChg chg="del">
        <pc:chgData name="Luis Alejandro Baena Marin" userId="6d1063a4-3971-40e6-a3b0-e849d83c7f24" providerId="ADAL" clId="{2CD7C574-AE7B-47DC-9D9B-F3D33C19CC06}" dt="2024-09-23T01:18:50.421" v="17" actId="47"/>
        <pc:sldMkLst>
          <pc:docMk/>
          <pc:sldMk cId="1290797408" sldId="273"/>
        </pc:sldMkLst>
      </pc:sldChg>
      <pc:sldChg chg="addSp modSp mod">
        <pc:chgData name="Luis Alejandro Baena Marin" userId="6d1063a4-3971-40e6-a3b0-e849d83c7f24" providerId="ADAL" clId="{2CD7C574-AE7B-47DC-9D9B-F3D33C19CC06}" dt="2024-09-25T15:44:27.905" v="761" actId="33524"/>
        <pc:sldMkLst>
          <pc:docMk/>
          <pc:sldMk cId="1097341725" sldId="274"/>
        </pc:sldMkLst>
        <pc:spChg chg="mod">
          <ac:chgData name="Luis Alejandro Baena Marin" userId="6d1063a4-3971-40e6-a3b0-e849d83c7f24" providerId="ADAL" clId="{2CD7C574-AE7B-47DC-9D9B-F3D33C19CC06}" dt="2024-09-25T15:44:27.905" v="761" actId="33524"/>
          <ac:spMkLst>
            <pc:docMk/>
            <pc:sldMk cId="1097341725" sldId="274"/>
            <ac:spMk id="2" creationId="{00000000-0000-0000-0000-000000000000}"/>
          </ac:spMkLst>
        </pc:spChg>
        <pc:spChg chg="mod">
          <ac:chgData name="Luis Alejandro Baena Marin" userId="6d1063a4-3971-40e6-a3b0-e849d83c7f24" providerId="ADAL" clId="{2CD7C574-AE7B-47DC-9D9B-F3D33C19CC06}" dt="2024-09-23T13:40:00.524" v="32" actId="20577"/>
          <ac:spMkLst>
            <pc:docMk/>
            <pc:sldMk cId="1097341725" sldId="274"/>
            <ac:spMk id="6" creationId="{00000000-0000-0000-0000-000000000000}"/>
          </ac:spMkLst>
        </pc:spChg>
        <pc:spChg chg="add">
          <ac:chgData name="Luis Alejandro Baena Marin" userId="6d1063a4-3971-40e6-a3b0-e849d83c7f24" providerId="ADAL" clId="{2CD7C574-AE7B-47DC-9D9B-F3D33C19CC06}" dt="2024-09-25T15:36:56.503" v="429"/>
          <ac:spMkLst>
            <pc:docMk/>
            <pc:sldMk cId="1097341725" sldId="274"/>
            <ac:spMk id="8" creationId="{03A8BB63-01F0-CE1A-C59B-DA1C99E9C7D6}"/>
          </ac:spMkLst>
        </pc:spChg>
      </pc:sldChg>
      <pc:sldChg chg="del">
        <pc:chgData name="Luis Alejandro Baena Marin" userId="6d1063a4-3971-40e6-a3b0-e849d83c7f24" providerId="ADAL" clId="{2CD7C574-AE7B-47DC-9D9B-F3D33C19CC06}" dt="2024-09-23T01:18:50.421" v="17" actId="47"/>
        <pc:sldMkLst>
          <pc:docMk/>
          <pc:sldMk cId="2439526660" sldId="275"/>
        </pc:sldMkLst>
      </pc:sldChg>
      <pc:sldChg chg="modSp mod">
        <pc:chgData name="Luis Alejandro Baena Marin" userId="6d1063a4-3971-40e6-a3b0-e849d83c7f24" providerId="ADAL" clId="{2CD7C574-AE7B-47DC-9D9B-F3D33C19CC06}" dt="2024-09-25T23:35:13.762" v="3487" actId="790"/>
        <pc:sldMkLst>
          <pc:docMk/>
          <pc:sldMk cId="2356573388" sldId="276"/>
        </pc:sldMkLst>
        <pc:spChg chg="mod">
          <ac:chgData name="Luis Alejandro Baena Marin" userId="6d1063a4-3971-40e6-a3b0-e849d83c7f24" providerId="ADAL" clId="{2CD7C574-AE7B-47DC-9D9B-F3D33C19CC06}" dt="2024-09-25T23:35:13.762" v="3487" actId="790"/>
          <ac:spMkLst>
            <pc:docMk/>
            <pc:sldMk cId="2356573388" sldId="276"/>
            <ac:spMk id="7" creationId="{00000000-0000-0000-0000-000000000000}"/>
          </ac:spMkLst>
        </pc:spChg>
        <pc:spChg chg="mod">
          <ac:chgData name="Luis Alejandro Baena Marin" userId="6d1063a4-3971-40e6-a3b0-e849d83c7f24" providerId="ADAL" clId="{2CD7C574-AE7B-47DC-9D9B-F3D33C19CC06}" dt="2024-09-25T23:35:07.559" v="3486"/>
          <ac:spMkLst>
            <pc:docMk/>
            <pc:sldMk cId="2356573388" sldId="276"/>
            <ac:spMk id="23" creationId="{3DD600D3-FC9A-02B6-7AAA-2F4B2C1050A7}"/>
          </ac:spMkLst>
        </pc:spChg>
      </pc:sldChg>
      <pc:sldChg chg="modSp mod">
        <pc:chgData name="Luis Alejandro Baena Marin" userId="6d1063a4-3971-40e6-a3b0-e849d83c7f24" providerId="ADAL" clId="{2CD7C574-AE7B-47DC-9D9B-F3D33C19CC06}" dt="2024-09-25T21:25:25.544" v="1979" actId="1076"/>
        <pc:sldMkLst>
          <pc:docMk/>
          <pc:sldMk cId="3968141494" sldId="277"/>
        </pc:sldMkLst>
        <pc:spChg chg="mod">
          <ac:chgData name="Luis Alejandro Baena Marin" userId="6d1063a4-3971-40e6-a3b0-e849d83c7f24" providerId="ADAL" clId="{2CD7C574-AE7B-47DC-9D9B-F3D33C19CC06}" dt="2024-09-25T21:25:25.544" v="1979" actId="1076"/>
          <ac:spMkLst>
            <pc:docMk/>
            <pc:sldMk cId="3968141494" sldId="277"/>
            <ac:spMk id="2" creationId="{00000000-0000-0000-0000-000000000000}"/>
          </ac:spMkLst>
        </pc:spChg>
        <pc:spChg chg="mod">
          <ac:chgData name="Luis Alejandro Baena Marin" userId="6d1063a4-3971-40e6-a3b0-e849d83c7f24" providerId="ADAL" clId="{2CD7C574-AE7B-47DC-9D9B-F3D33C19CC06}" dt="2024-09-25T06:41:13.805" v="58" actId="20577"/>
          <ac:spMkLst>
            <pc:docMk/>
            <pc:sldMk cId="3968141494" sldId="277"/>
            <ac:spMk id="6" creationId="{00000000-0000-0000-0000-000000000000}"/>
          </ac:spMkLst>
        </pc:spChg>
      </pc:sldChg>
      <pc:sldChg chg="modSp del mod">
        <pc:chgData name="Luis Alejandro Baena Marin" userId="6d1063a4-3971-40e6-a3b0-e849d83c7f24" providerId="ADAL" clId="{2CD7C574-AE7B-47DC-9D9B-F3D33C19CC06}" dt="2024-09-25T21:25:45.072" v="1980" actId="2696"/>
        <pc:sldMkLst>
          <pc:docMk/>
          <pc:sldMk cId="1363953279" sldId="278"/>
        </pc:sldMkLst>
        <pc:spChg chg="mod">
          <ac:chgData name="Luis Alejandro Baena Marin" userId="6d1063a4-3971-40e6-a3b0-e849d83c7f24" providerId="ADAL" clId="{2CD7C574-AE7B-47DC-9D9B-F3D33C19CC06}" dt="2024-09-25T15:56:35.025" v="1108"/>
          <ac:spMkLst>
            <pc:docMk/>
            <pc:sldMk cId="1363953279" sldId="278"/>
            <ac:spMk id="6" creationId="{00000000-0000-0000-0000-000000000000}"/>
          </ac:spMkLst>
        </pc:spChg>
      </pc:sldChg>
      <pc:sldChg chg="del">
        <pc:chgData name="Luis Alejandro Baena Marin" userId="6d1063a4-3971-40e6-a3b0-e849d83c7f24" providerId="ADAL" clId="{2CD7C574-AE7B-47DC-9D9B-F3D33C19CC06}" dt="2024-09-25T06:43:42.313" v="120" actId="2696"/>
        <pc:sldMkLst>
          <pc:docMk/>
          <pc:sldMk cId="2606660728" sldId="279"/>
        </pc:sldMkLst>
      </pc:sldChg>
      <pc:sldChg chg="delSp modSp del mod ord">
        <pc:chgData name="Luis Alejandro Baena Marin" userId="6d1063a4-3971-40e6-a3b0-e849d83c7f24" providerId="ADAL" clId="{2CD7C574-AE7B-47DC-9D9B-F3D33C19CC06}" dt="2024-09-25T06:43:24.865" v="119" actId="2696"/>
        <pc:sldMkLst>
          <pc:docMk/>
          <pc:sldMk cId="33592636" sldId="280"/>
        </pc:sldMkLst>
        <pc:spChg chg="mod">
          <ac:chgData name="Luis Alejandro Baena Marin" userId="6d1063a4-3971-40e6-a3b0-e849d83c7f24" providerId="ADAL" clId="{2CD7C574-AE7B-47DC-9D9B-F3D33C19CC06}" dt="2024-09-25T06:43:15.315" v="117" actId="20577"/>
          <ac:spMkLst>
            <pc:docMk/>
            <pc:sldMk cId="33592636" sldId="280"/>
            <ac:spMk id="6" creationId="{00000000-0000-0000-0000-000000000000}"/>
          </ac:spMkLst>
        </pc:spChg>
        <pc:picChg chg="del">
          <ac:chgData name="Luis Alejandro Baena Marin" userId="6d1063a4-3971-40e6-a3b0-e849d83c7f24" providerId="ADAL" clId="{2CD7C574-AE7B-47DC-9D9B-F3D33C19CC06}" dt="2024-09-25T06:43:16.592" v="118" actId="478"/>
          <ac:picMkLst>
            <pc:docMk/>
            <pc:sldMk cId="33592636" sldId="280"/>
            <ac:picMk id="11" creationId="{2810F864-A385-2D31-B726-9F664F71B3E1}"/>
          </ac:picMkLst>
        </pc:picChg>
      </pc:sldChg>
      <pc:sldChg chg="del">
        <pc:chgData name="Luis Alejandro Baena Marin" userId="6d1063a4-3971-40e6-a3b0-e849d83c7f24" providerId="ADAL" clId="{2CD7C574-AE7B-47DC-9D9B-F3D33C19CC06}" dt="2024-09-25T06:43:42.313" v="120" actId="2696"/>
        <pc:sldMkLst>
          <pc:docMk/>
          <pc:sldMk cId="1549106043" sldId="281"/>
        </pc:sldMkLst>
      </pc:sldChg>
      <pc:sldChg chg="del">
        <pc:chgData name="Luis Alejandro Baena Marin" userId="6d1063a4-3971-40e6-a3b0-e849d83c7f24" providerId="ADAL" clId="{2CD7C574-AE7B-47DC-9D9B-F3D33C19CC06}" dt="2024-09-25T06:48:30.199" v="274" actId="47"/>
        <pc:sldMkLst>
          <pc:docMk/>
          <pc:sldMk cId="1408545891" sldId="282"/>
        </pc:sldMkLst>
      </pc:sldChg>
      <pc:sldChg chg="addSp delSp modSp mod">
        <pc:chgData name="Luis Alejandro Baena Marin" userId="6d1063a4-3971-40e6-a3b0-e849d83c7f24" providerId="ADAL" clId="{2CD7C574-AE7B-47DC-9D9B-F3D33C19CC06}" dt="2024-09-25T15:58:51.025" v="1178" actId="20577"/>
        <pc:sldMkLst>
          <pc:docMk/>
          <pc:sldMk cId="3429024434" sldId="283"/>
        </pc:sldMkLst>
        <pc:spChg chg="mod">
          <ac:chgData name="Luis Alejandro Baena Marin" userId="6d1063a4-3971-40e6-a3b0-e849d83c7f24" providerId="ADAL" clId="{2CD7C574-AE7B-47DC-9D9B-F3D33C19CC06}" dt="2024-09-25T15:58:51.025" v="1178" actId="20577"/>
          <ac:spMkLst>
            <pc:docMk/>
            <pc:sldMk cId="3429024434" sldId="283"/>
            <ac:spMk id="2" creationId="{00000000-0000-0000-0000-000000000000}"/>
          </ac:spMkLst>
        </pc:spChg>
        <pc:spChg chg="mod">
          <ac:chgData name="Luis Alejandro Baena Marin" userId="6d1063a4-3971-40e6-a3b0-e849d83c7f24" providerId="ADAL" clId="{2CD7C574-AE7B-47DC-9D9B-F3D33C19CC06}" dt="2024-09-25T06:46:16.609" v="180" actId="20577"/>
          <ac:spMkLst>
            <pc:docMk/>
            <pc:sldMk cId="3429024434" sldId="283"/>
            <ac:spMk id="6" creationId="{00000000-0000-0000-0000-000000000000}"/>
          </ac:spMkLst>
        </pc:spChg>
        <pc:spChg chg="add del">
          <ac:chgData name="Luis Alejandro Baena Marin" userId="6d1063a4-3971-40e6-a3b0-e849d83c7f24" providerId="ADAL" clId="{2CD7C574-AE7B-47DC-9D9B-F3D33C19CC06}" dt="2024-09-25T06:45:54.926" v="170" actId="22"/>
          <ac:spMkLst>
            <pc:docMk/>
            <pc:sldMk cId="3429024434" sldId="283"/>
            <ac:spMk id="9" creationId="{8F42B322-C609-A6CC-16D2-FA29BF3FD87F}"/>
          </ac:spMkLst>
        </pc:spChg>
      </pc:sldChg>
      <pc:sldChg chg="modSp del mod">
        <pc:chgData name="Luis Alejandro Baena Marin" userId="6d1063a4-3971-40e6-a3b0-e849d83c7f24" providerId="ADAL" clId="{2CD7C574-AE7B-47DC-9D9B-F3D33C19CC06}" dt="2024-09-25T21:42:42.280" v="2077" actId="47"/>
        <pc:sldMkLst>
          <pc:docMk/>
          <pc:sldMk cId="333949336" sldId="284"/>
        </pc:sldMkLst>
        <pc:spChg chg="mod">
          <ac:chgData name="Luis Alejandro Baena Marin" userId="6d1063a4-3971-40e6-a3b0-e849d83c7f24" providerId="ADAL" clId="{2CD7C574-AE7B-47DC-9D9B-F3D33C19CC06}" dt="2024-09-25T16:04:16.990" v="1272"/>
          <ac:spMkLst>
            <pc:docMk/>
            <pc:sldMk cId="333949336" sldId="284"/>
            <ac:spMk id="6" creationId="{00000000-0000-0000-0000-000000000000}"/>
          </ac:spMkLst>
        </pc:spChg>
      </pc:sldChg>
      <pc:sldChg chg="del">
        <pc:chgData name="Luis Alejandro Baena Marin" userId="6d1063a4-3971-40e6-a3b0-e849d83c7f24" providerId="ADAL" clId="{2CD7C574-AE7B-47DC-9D9B-F3D33C19CC06}" dt="2024-09-25T06:46:56.914" v="189" actId="47"/>
        <pc:sldMkLst>
          <pc:docMk/>
          <pc:sldMk cId="3838748413" sldId="285"/>
        </pc:sldMkLst>
      </pc:sldChg>
      <pc:sldChg chg="addSp delSp modSp mod ord">
        <pc:chgData name="Luis Alejandro Baena Marin" userId="6d1063a4-3971-40e6-a3b0-e849d83c7f24" providerId="ADAL" clId="{2CD7C574-AE7B-47DC-9D9B-F3D33C19CC06}" dt="2024-09-25T22:33:14.271" v="2231" actId="790"/>
        <pc:sldMkLst>
          <pc:docMk/>
          <pc:sldMk cId="32838602" sldId="286"/>
        </pc:sldMkLst>
        <pc:spChg chg="mod">
          <ac:chgData name="Luis Alejandro Baena Marin" userId="6d1063a4-3971-40e6-a3b0-e849d83c7f24" providerId="ADAL" clId="{2CD7C574-AE7B-47DC-9D9B-F3D33C19CC06}" dt="2024-09-25T22:33:14.271" v="2231" actId="790"/>
          <ac:spMkLst>
            <pc:docMk/>
            <pc:sldMk cId="32838602" sldId="286"/>
            <ac:spMk id="6" creationId="{00000000-0000-0000-0000-000000000000}"/>
          </ac:spMkLst>
        </pc:spChg>
        <pc:picChg chg="add mod">
          <ac:chgData name="Luis Alejandro Baena Marin" userId="6d1063a4-3971-40e6-a3b0-e849d83c7f24" providerId="ADAL" clId="{2CD7C574-AE7B-47DC-9D9B-F3D33C19CC06}" dt="2024-09-25T16:36:27.131" v="1597" actId="14100"/>
          <ac:picMkLst>
            <pc:docMk/>
            <pc:sldMk cId="32838602" sldId="286"/>
            <ac:picMk id="3" creationId="{562D238B-C92F-B4E3-677C-8190A0788A12}"/>
          </ac:picMkLst>
        </pc:picChg>
        <pc:picChg chg="del">
          <ac:chgData name="Luis Alejandro Baena Marin" userId="6d1063a4-3971-40e6-a3b0-e849d83c7f24" providerId="ADAL" clId="{2CD7C574-AE7B-47DC-9D9B-F3D33C19CC06}" dt="2024-09-25T06:47:41.872" v="243" actId="478"/>
          <ac:picMkLst>
            <pc:docMk/>
            <pc:sldMk cId="32838602" sldId="286"/>
            <ac:picMk id="5" creationId="{5EBF0F53-15A9-D524-9B6C-57F7803CA3D6}"/>
          </ac:picMkLst>
        </pc:picChg>
      </pc:sldChg>
      <pc:sldChg chg="addSp delSp modSp mod">
        <pc:chgData name="Luis Alejandro Baena Marin" userId="6d1063a4-3971-40e6-a3b0-e849d83c7f24" providerId="ADAL" clId="{2CD7C574-AE7B-47DC-9D9B-F3D33C19CC06}" dt="2024-09-25T22:49:29.273" v="2475" actId="1076"/>
        <pc:sldMkLst>
          <pc:docMk/>
          <pc:sldMk cId="881448185" sldId="287"/>
        </pc:sldMkLst>
        <pc:spChg chg="mod">
          <ac:chgData name="Luis Alejandro Baena Marin" userId="6d1063a4-3971-40e6-a3b0-e849d83c7f24" providerId="ADAL" clId="{2CD7C574-AE7B-47DC-9D9B-F3D33C19CC06}" dt="2024-09-25T22:49:26.009" v="2474" actId="20577"/>
          <ac:spMkLst>
            <pc:docMk/>
            <pc:sldMk cId="881448185" sldId="287"/>
            <ac:spMk id="2" creationId="{00000000-0000-0000-0000-000000000000}"/>
          </ac:spMkLst>
        </pc:spChg>
        <pc:spChg chg="mod">
          <ac:chgData name="Luis Alejandro Baena Marin" userId="6d1063a4-3971-40e6-a3b0-e849d83c7f24" providerId="ADAL" clId="{2CD7C574-AE7B-47DC-9D9B-F3D33C19CC06}" dt="2024-09-25T06:48:06.740" v="249"/>
          <ac:spMkLst>
            <pc:docMk/>
            <pc:sldMk cId="881448185" sldId="287"/>
            <ac:spMk id="6" creationId="{00000000-0000-0000-0000-000000000000}"/>
          </ac:spMkLst>
        </pc:spChg>
        <pc:spChg chg="del">
          <ac:chgData name="Luis Alejandro Baena Marin" userId="6d1063a4-3971-40e6-a3b0-e849d83c7f24" providerId="ADAL" clId="{2CD7C574-AE7B-47DC-9D9B-F3D33C19CC06}" dt="2024-09-25T22:46:18.772" v="2308" actId="478"/>
          <ac:spMkLst>
            <pc:docMk/>
            <pc:sldMk cId="881448185" sldId="287"/>
            <ac:spMk id="10" creationId="{7F595B28-5349-0CC9-695C-63FB5C9A9A2C}"/>
          </ac:spMkLst>
        </pc:spChg>
        <pc:graphicFrameChg chg="del modGraphic">
          <ac:chgData name="Luis Alejandro Baena Marin" userId="6d1063a4-3971-40e6-a3b0-e849d83c7f24" providerId="ADAL" clId="{2CD7C574-AE7B-47DC-9D9B-F3D33C19CC06}" dt="2024-09-25T22:46:16.218" v="2307" actId="478"/>
          <ac:graphicFrameMkLst>
            <pc:docMk/>
            <pc:sldMk cId="881448185" sldId="287"/>
            <ac:graphicFrameMk id="9" creationId="{4E5EB8E4-8CA3-9273-888B-6B78014C28C3}"/>
          </ac:graphicFrameMkLst>
        </pc:graphicFrameChg>
        <pc:picChg chg="del">
          <ac:chgData name="Luis Alejandro Baena Marin" userId="6d1063a4-3971-40e6-a3b0-e849d83c7f24" providerId="ADAL" clId="{2CD7C574-AE7B-47DC-9D9B-F3D33C19CC06}" dt="2024-09-25T22:46:16.218" v="2307" actId="478"/>
          <ac:picMkLst>
            <pc:docMk/>
            <pc:sldMk cId="881448185" sldId="287"/>
            <ac:picMk id="3" creationId="{F6A3F059-7EF9-5AAB-6D06-456E0E221F48}"/>
          </ac:picMkLst>
        </pc:picChg>
        <pc:picChg chg="del">
          <ac:chgData name="Luis Alejandro Baena Marin" userId="6d1063a4-3971-40e6-a3b0-e849d83c7f24" providerId="ADAL" clId="{2CD7C574-AE7B-47DC-9D9B-F3D33C19CC06}" dt="2024-09-25T22:46:16.218" v="2307" actId="478"/>
          <ac:picMkLst>
            <pc:docMk/>
            <pc:sldMk cId="881448185" sldId="287"/>
            <ac:picMk id="4" creationId="{9B0C1C41-8A70-2E74-0AC2-00D9953DD00B}"/>
          </ac:picMkLst>
        </pc:picChg>
        <pc:picChg chg="del">
          <ac:chgData name="Luis Alejandro Baena Marin" userId="6d1063a4-3971-40e6-a3b0-e849d83c7f24" providerId="ADAL" clId="{2CD7C574-AE7B-47DC-9D9B-F3D33C19CC06}" dt="2024-09-25T22:46:16.218" v="2307" actId="478"/>
          <ac:picMkLst>
            <pc:docMk/>
            <pc:sldMk cId="881448185" sldId="287"/>
            <ac:picMk id="5" creationId="{EAFEE9CC-1696-DC43-09AE-525C5CD26009}"/>
          </ac:picMkLst>
        </pc:picChg>
        <pc:picChg chg="add mod">
          <ac:chgData name="Luis Alejandro Baena Marin" userId="6d1063a4-3971-40e6-a3b0-e849d83c7f24" providerId="ADAL" clId="{2CD7C574-AE7B-47DC-9D9B-F3D33C19CC06}" dt="2024-09-25T22:49:29.273" v="2475" actId="1076"/>
          <ac:picMkLst>
            <pc:docMk/>
            <pc:sldMk cId="881448185" sldId="287"/>
            <ac:picMk id="8" creationId="{55E999D6-7B21-1A62-C3BF-FCF09C2991FF}"/>
          </ac:picMkLst>
        </pc:picChg>
        <pc:picChg chg="del">
          <ac:chgData name="Luis Alejandro Baena Marin" userId="6d1063a4-3971-40e6-a3b0-e849d83c7f24" providerId="ADAL" clId="{2CD7C574-AE7B-47DC-9D9B-F3D33C19CC06}" dt="2024-09-25T22:46:16.218" v="2307" actId="478"/>
          <ac:picMkLst>
            <pc:docMk/>
            <pc:sldMk cId="881448185" sldId="287"/>
            <ac:picMk id="11" creationId="{40C8170E-2FF8-0F48-896F-FD9E42682498}"/>
          </ac:picMkLst>
        </pc:picChg>
      </pc:sldChg>
      <pc:sldChg chg="addSp delSp modSp mod ord">
        <pc:chgData name="Luis Alejandro Baena Marin" userId="6d1063a4-3971-40e6-a3b0-e849d83c7f24" providerId="ADAL" clId="{2CD7C574-AE7B-47DC-9D9B-F3D33C19CC06}" dt="2024-09-25T15:56:18.525" v="1107"/>
        <pc:sldMkLst>
          <pc:docMk/>
          <pc:sldMk cId="2862571905" sldId="289"/>
        </pc:sldMkLst>
        <pc:spChg chg="mod">
          <ac:chgData name="Luis Alejandro Baena Marin" userId="6d1063a4-3971-40e6-a3b0-e849d83c7f24" providerId="ADAL" clId="{2CD7C574-AE7B-47DC-9D9B-F3D33C19CC06}" dt="2024-09-25T15:56:18.525" v="1107"/>
          <ac:spMkLst>
            <pc:docMk/>
            <pc:sldMk cId="2862571905" sldId="289"/>
            <ac:spMk id="6" creationId="{00000000-0000-0000-0000-000000000000}"/>
          </ac:spMkLst>
        </pc:spChg>
        <pc:spChg chg="mod">
          <ac:chgData name="Luis Alejandro Baena Marin" userId="6d1063a4-3971-40e6-a3b0-e849d83c7f24" providerId="ADAL" clId="{2CD7C574-AE7B-47DC-9D9B-F3D33C19CC06}" dt="2024-09-25T15:49:37.725" v="780" actId="1076"/>
          <ac:spMkLst>
            <pc:docMk/>
            <pc:sldMk cId="2862571905" sldId="289"/>
            <ac:spMk id="8" creationId="{765BBB77-5E79-3099-A90A-B41E7F39DC34}"/>
          </ac:spMkLst>
        </pc:spChg>
        <pc:spChg chg="mod">
          <ac:chgData name="Luis Alejandro Baena Marin" userId="6d1063a4-3971-40e6-a3b0-e849d83c7f24" providerId="ADAL" clId="{2CD7C574-AE7B-47DC-9D9B-F3D33C19CC06}" dt="2024-09-25T15:55:49.745" v="1106" actId="1076"/>
          <ac:spMkLst>
            <pc:docMk/>
            <pc:sldMk cId="2862571905" sldId="289"/>
            <ac:spMk id="9" creationId="{BD326CA5-97AD-FDB8-E7E5-8D55106A380C}"/>
          </ac:spMkLst>
        </pc:spChg>
        <pc:picChg chg="add mod">
          <ac:chgData name="Luis Alejandro Baena Marin" userId="6d1063a4-3971-40e6-a3b0-e849d83c7f24" providerId="ADAL" clId="{2CD7C574-AE7B-47DC-9D9B-F3D33C19CC06}" dt="2024-09-25T15:55:13.373" v="1074" actId="1076"/>
          <ac:picMkLst>
            <pc:docMk/>
            <pc:sldMk cId="2862571905" sldId="289"/>
            <ac:picMk id="3074" creationId="{2CEB9427-B58D-E95C-376C-EAF5A739E148}"/>
          </ac:picMkLst>
        </pc:picChg>
        <pc:picChg chg="del">
          <ac:chgData name="Luis Alejandro Baena Marin" userId="6d1063a4-3971-40e6-a3b0-e849d83c7f24" providerId="ADAL" clId="{2CD7C574-AE7B-47DC-9D9B-F3D33C19CC06}" dt="2024-09-25T15:48:17.173" v="762" actId="478"/>
          <ac:picMkLst>
            <pc:docMk/>
            <pc:sldMk cId="2862571905" sldId="289"/>
            <ac:picMk id="8194" creationId="{9F24E3A7-E608-272F-DB3C-1CAB6D483414}"/>
          </ac:picMkLst>
        </pc:picChg>
      </pc:sldChg>
      <pc:sldChg chg="del">
        <pc:chgData name="Luis Alejandro Baena Marin" userId="6d1063a4-3971-40e6-a3b0-e849d83c7f24" providerId="ADAL" clId="{2CD7C574-AE7B-47DC-9D9B-F3D33C19CC06}" dt="2024-09-25T06:46:42.185" v="187" actId="47"/>
        <pc:sldMkLst>
          <pc:docMk/>
          <pc:sldMk cId="2605455563" sldId="290"/>
        </pc:sldMkLst>
      </pc:sldChg>
      <pc:sldChg chg="modSp del mod">
        <pc:chgData name="Luis Alejandro Baena Marin" userId="6d1063a4-3971-40e6-a3b0-e849d83c7f24" providerId="ADAL" clId="{2CD7C574-AE7B-47DC-9D9B-F3D33C19CC06}" dt="2024-09-25T21:42:42.280" v="2077" actId="47"/>
        <pc:sldMkLst>
          <pc:docMk/>
          <pc:sldMk cId="765525318" sldId="291"/>
        </pc:sldMkLst>
        <pc:spChg chg="mod">
          <ac:chgData name="Luis Alejandro Baena Marin" userId="6d1063a4-3971-40e6-a3b0-e849d83c7f24" providerId="ADAL" clId="{2CD7C574-AE7B-47DC-9D9B-F3D33C19CC06}" dt="2024-09-25T16:04:20.077" v="1273"/>
          <ac:spMkLst>
            <pc:docMk/>
            <pc:sldMk cId="765525318" sldId="291"/>
            <ac:spMk id="6" creationId="{00000000-0000-0000-0000-000000000000}"/>
          </ac:spMkLst>
        </pc:spChg>
      </pc:sldChg>
      <pc:sldChg chg="del">
        <pc:chgData name="Luis Alejandro Baena Marin" userId="6d1063a4-3971-40e6-a3b0-e849d83c7f24" providerId="ADAL" clId="{2CD7C574-AE7B-47DC-9D9B-F3D33C19CC06}" dt="2024-09-25T06:46:53.229" v="188" actId="47"/>
        <pc:sldMkLst>
          <pc:docMk/>
          <pc:sldMk cId="2251519325" sldId="292"/>
        </pc:sldMkLst>
      </pc:sldChg>
      <pc:sldChg chg="addSp delSp modSp mod">
        <pc:chgData name="Luis Alejandro Baena Marin" userId="6d1063a4-3971-40e6-a3b0-e849d83c7f24" providerId="ADAL" clId="{2CD7C574-AE7B-47DC-9D9B-F3D33C19CC06}" dt="2024-09-25T20:38:44.086" v="1751" actId="22"/>
        <pc:sldMkLst>
          <pc:docMk/>
          <pc:sldMk cId="3037327541" sldId="293"/>
        </pc:sldMkLst>
        <pc:spChg chg="mod">
          <ac:chgData name="Luis Alejandro Baena Marin" userId="6d1063a4-3971-40e6-a3b0-e849d83c7f24" providerId="ADAL" clId="{2CD7C574-AE7B-47DC-9D9B-F3D33C19CC06}" dt="2024-09-25T20:35:49.305" v="1749" actId="113"/>
          <ac:spMkLst>
            <pc:docMk/>
            <pc:sldMk cId="3037327541" sldId="293"/>
            <ac:spMk id="2" creationId="{00000000-0000-0000-0000-000000000000}"/>
          </ac:spMkLst>
        </pc:spChg>
        <pc:spChg chg="add del">
          <ac:chgData name="Luis Alejandro Baena Marin" userId="6d1063a4-3971-40e6-a3b0-e849d83c7f24" providerId="ADAL" clId="{2CD7C574-AE7B-47DC-9D9B-F3D33C19CC06}" dt="2024-09-25T20:38:44.086" v="1751" actId="22"/>
          <ac:spMkLst>
            <pc:docMk/>
            <pc:sldMk cId="3037327541" sldId="293"/>
            <ac:spMk id="8" creationId="{B2F22563-6023-8938-CE68-5D5A63B4D526}"/>
          </ac:spMkLst>
        </pc:spChg>
        <pc:picChg chg="add del">
          <ac:chgData name="Luis Alejandro Baena Marin" userId="6d1063a4-3971-40e6-a3b0-e849d83c7f24" providerId="ADAL" clId="{2CD7C574-AE7B-47DC-9D9B-F3D33C19CC06}" dt="2024-09-25T16:20:36.060" v="1413" actId="22"/>
          <ac:picMkLst>
            <pc:docMk/>
            <pc:sldMk cId="3037327541" sldId="293"/>
            <ac:picMk id="6" creationId="{7DF33B3C-62CA-2F63-EA44-CE40DA1AB6D5}"/>
          </ac:picMkLst>
        </pc:picChg>
      </pc:sldChg>
      <pc:sldChg chg="del">
        <pc:chgData name="Luis Alejandro Baena Marin" userId="6d1063a4-3971-40e6-a3b0-e849d83c7f24" providerId="ADAL" clId="{2CD7C574-AE7B-47DC-9D9B-F3D33C19CC06}" dt="2024-09-25T06:43:48.828" v="121" actId="2696"/>
        <pc:sldMkLst>
          <pc:docMk/>
          <pc:sldMk cId="232809005" sldId="295"/>
        </pc:sldMkLst>
      </pc:sldChg>
      <pc:sldChg chg="del">
        <pc:chgData name="Luis Alejandro Baena Marin" userId="6d1063a4-3971-40e6-a3b0-e849d83c7f24" providerId="ADAL" clId="{2CD7C574-AE7B-47DC-9D9B-F3D33C19CC06}" dt="2024-09-25T06:46:40.562" v="186" actId="47"/>
        <pc:sldMkLst>
          <pc:docMk/>
          <pc:sldMk cId="2970516055" sldId="296"/>
        </pc:sldMkLst>
      </pc:sldChg>
      <pc:sldChg chg="addSp delSp modSp mod">
        <pc:chgData name="Luis Alejandro Baena Marin" userId="6d1063a4-3971-40e6-a3b0-e849d83c7f24" providerId="ADAL" clId="{2CD7C574-AE7B-47DC-9D9B-F3D33C19CC06}" dt="2024-09-25T22:57:18.352" v="2912" actId="790"/>
        <pc:sldMkLst>
          <pc:docMk/>
          <pc:sldMk cId="4174349959" sldId="297"/>
        </pc:sldMkLst>
        <pc:spChg chg="mod">
          <ac:chgData name="Luis Alejandro Baena Marin" userId="6d1063a4-3971-40e6-a3b0-e849d83c7f24" providerId="ADAL" clId="{2CD7C574-AE7B-47DC-9D9B-F3D33C19CC06}" dt="2024-09-25T22:57:18.352" v="2912" actId="790"/>
          <ac:spMkLst>
            <pc:docMk/>
            <pc:sldMk cId="4174349959" sldId="297"/>
            <ac:spMk id="6" creationId="{00000000-0000-0000-0000-000000000000}"/>
          </ac:spMkLst>
        </pc:spChg>
        <pc:picChg chg="add mod">
          <ac:chgData name="Luis Alejandro Baena Marin" userId="6d1063a4-3971-40e6-a3b0-e849d83c7f24" providerId="ADAL" clId="{2CD7C574-AE7B-47DC-9D9B-F3D33C19CC06}" dt="2024-09-25T20:24:15.316" v="1636" actId="1076"/>
          <ac:picMkLst>
            <pc:docMk/>
            <pc:sldMk cId="4174349959" sldId="297"/>
            <ac:picMk id="3" creationId="{EE7CFE4A-EF2C-E54F-B877-9AE548A1760A}"/>
          </ac:picMkLst>
        </pc:picChg>
        <pc:picChg chg="del">
          <ac:chgData name="Luis Alejandro Baena Marin" userId="6d1063a4-3971-40e6-a3b0-e849d83c7f24" providerId="ADAL" clId="{2CD7C574-AE7B-47DC-9D9B-F3D33C19CC06}" dt="2024-09-25T06:50:08.012" v="345" actId="478"/>
          <ac:picMkLst>
            <pc:docMk/>
            <pc:sldMk cId="4174349959" sldId="297"/>
            <ac:picMk id="8" creationId="{BB99D302-A137-10A1-C468-BC90944A4B23}"/>
          </ac:picMkLst>
        </pc:picChg>
      </pc:sldChg>
      <pc:sldChg chg="del">
        <pc:chgData name="Luis Alejandro Baena Marin" userId="6d1063a4-3971-40e6-a3b0-e849d83c7f24" providerId="ADAL" clId="{2CD7C574-AE7B-47DC-9D9B-F3D33C19CC06}" dt="2024-09-25T21:42:55.832" v="2081" actId="2696"/>
        <pc:sldMkLst>
          <pc:docMk/>
          <pc:sldMk cId="916808271" sldId="298"/>
        </pc:sldMkLst>
      </pc:sldChg>
      <pc:sldChg chg="del">
        <pc:chgData name="Luis Alejandro Baena Marin" userId="6d1063a4-3971-40e6-a3b0-e849d83c7f24" providerId="ADAL" clId="{2CD7C574-AE7B-47DC-9D9B-F3D33C19CC06}" dt="2024-09-25T06:46:53.229" v="188" actId="47"/>
        <pc:sldMkLst>
          <pc:docMk/>
          <pc:sldMk cId="2903359678" sldId="299"/>
        </pc:sldMkLst>
      </pc:sldChg>
      <pc:sldChg chg="del">
        <pc:chgData name="Luis Alejandro Baena Marin" userId="6d1063a4-3971-40e6-a3b0-e849d83c7f24" providerId="ADAL" clId="{2CD7C574-AE7B-47DC-9D9B-F3D33C19CC06}" dt="2024-09-25T21:42:55.832" v="2081" actId="2696"/>
        <pc:sldMkLst>
          <pc:docMk/>
          <pc:sldMk cId="2370975169" sldId="302"/>
        </pc:sldMkLst>
      </pc:sldChg>
      <pc:sldChg chg="del">
        <pc:chgData name="Luis Alejandro Baena Marin" userId="6d1063a4-3971-40e6-a3b0-e849d83c7f24" providerId="ADAL" clId="{2CD7C574-AE7B-47DC-9D9B-F3D33C19CC06}" dt="2024-09-25T21:42:55.832" v="2081" actId="2696"/>
        <pc:sldMkLst>
          <pc:docMk/>
          <pc:sldMk cId="315445383" sldId="303"/>
        </pc:sldMkLst>
      </pc:sldChg>
      <pc:sldChg chg="del">
        <pc:chgData name="Luis Alejandro Baena Marin" userId="6d1063a4-3971-40e6-a3b0-e849d83c7f24" providerId="ADAL" clId="{2CD7C574-AE7B-47DC-9D9B-F3D33C19CC06}" dt="2024-09-25T21:42:55.832" v="2081" actId="2696"/>
        <pc:sldMkLst>
          <pc:docMk/>
          <pc:sldMk cId="838635906" sldId="304"/>
        </pc:sldMkLst>
      </pc:sldChg>
      <pc:sldChg chg="del">
        <pc:chgData name="Luis Alejandro Baena Marin" userId="6d1063a4-3971-40e6-a3b0-e849d83c7f24" providerId="ADAL" clId="{2CD7C574-AE7B-47DC-9D9B-F3D33C19CC06}" dt="2024-09-25T06:46:58.628" v="190" actId="47"/>
        <pc:sldMkLst>
          <pc:docMk/>
          <pc:sldMk cId="85126472" sldId="305"/>
        </pc:sldMkLst>
      </pc:sldChg>
      <pc:sldChg chg="del">
        <pc:chgData name="Luis Alejandro Baena Marin" userId="6d1063a4-3971-40e6-a3b0-e849d83c7f24" providerId="ADAL" clId="{2CD7C574-AE7B-47DC-9D9B-F3D33C19CC06}" dt="2024-09-25T06:47:53.198" v="246" actId="47"/>
        <pc:sldMkLst>
          <pc:docMk/>
          <pc:sldMk cId="2641495463" sldId="306"/>
        </pc:sldMkLst>
      </pc:sldChg>
      <pc:sldChg chg="del">
        <pc:chgData name="Luis Alejandro Baena Marin" userId="6d1063a4-3971-40e6-a3b0-e849d83c7f24" providerId="ADAL" clId="{2CD7C574-AE7B-47DC-9D9B-F3D33C19CC06}" dt="2024-09-25T06:47:53.198" v="246" actId="47"/>
        <pc:sldMkLst>
          <pc:docMk/>
          <pc:sldMk cId="2071265711" sldId="307"/>
        </pc:sldMkLst>
      </pc:sldChg>
      <pc:sldChg chg="del">
        <pc:chgData name="Luis Alejandro Baena Marin" userId="6d1063a4-3971-40e6-a3b0-e849d83c7f24" providerId="ADAL" clId="{2CD7C574-AE7B-47DC-9D9B-F3D33C19CC06}" dt="2024-09-25T06:47:53.198" v="246" actId="47"/>
        <pc:sldMkLst>
          <pc:docMk/>
          <pc:sldMk cId="989859164" sldId="308"/>
        </pc:sldMkLst>
      </pc:sldChg>
      <pc:sldChg chg="del">
        <pc:chgData name="Luis Alejandro Baena Marin" userId="6d1063a4-3971-40e6-a3b0-e849d83c7f24" providerId="ADAL" clId="{2CD7C574-AE7B-47DC-9D9B-F3D33C19CC06}" dt="2024-09-25T06:48:21.297" v="273" actId="2696"/>
        <pc:sldMkLst>
          <pc:docMk/>
          <pc:sldMk cId="3739592386" sldId="309"/>
        </pc:sldMkLst>
      </pc:sldChg>
      <pc:sldChg chg="del">
        <pc:chgData name="Luis Alejandro Baena Marin" userId="6d1063a4-3971-40e6-a3b0-e849d83c7f24" providerId="ADAL" clId="{2CD7C574-AE7B-47DC-9D9B-F3D33C19CC06}" dt="2024-09-25T06:49:45.571" v="332" actId="47"/>
        <pc:sldMkLst>
          <pc:docMk/>
          <pc:sldMk cId="4068865046" sldId="310"/>
        </pc:sldMkLst>
      </pc:sldChg>
      <pc:sldChg chg="del">
        <pc:chgData name="Luis Alejandro Baena Marin" userId="6d1063a4-3971-40e6-a3b0-e849d83c7f24" providerId="ADAL" clId="{2CD7C574-AE7B-47DC-9D9B-F3D33C19CC06}" dt="2024-09-25T06:49:53.294" v="333" actId="47"/>
        <pc:sldMkLst>
          <pc:docMk/>
          <pc:sldMk cId="2599642502" sldId="311"/>
        </pc:sldMkLst>
      </pc:sldChg>
      <pc:sldChg chg="del">
        <pc:chgData name="Luis Alejandro Baena Marin" userId="6d1063a4-3971-40e6-a3b0-e849d83c7f24" providerId="ADAL" clId="{2CD7C574-AE7B-47DC-9D9B-F3D33C19CC06}" dt="2024-09-25T06:50:35.777" v="346" actId="47"/>
        <pc:sldMkLst>
          <pc:docMk/>
          <pc:sldMk cId="1838394877" sldId="312"/>
        </pc:sldMkLst>
      </pc:sldChg>
      <pc:sldChg chg="addSp delSp modSp mod">
        <pc:chgData name="Luis Alejandro Baena Marin" userId="6d1063a4-3971-40e6-a3b0-e849d83c7f24" providerId="ADAL" clId="{2CD7C574-AE7B-47DC-9D9B-F3D33C19CC06}" dt="2024-09-25T23:05:49.991" v="3430" actId="790"/>
        <pc:sldMkLst>
          <pc:docMk/>
          <pc:sldMk cId="2111551175" sldId="313"/>
        </pc:sldMkLst>
        <pc:spChg chg="add mod">
          <ac:chgData name="Luis Alejandro Baena Marin" userId="6d1063a4-3971-40e6-a3b0-e849d83c7f24" providerId="ADAL" clId="{2CD7C574-AE7B-47DC-9D9B-F3D33C19CC06}" dt="2024-09-25T20:25:14.784" v="1652"/>
          <ac:spMkLst>
            <pc:docMk/>
            <pc:sldMk cId="2111551175" sldId="313"/>
            <ac:spMk id="4" creationId="{71E03D4C-EA43-2C49-CD07-070565698A6D}"/>
          </ac:spMkLst>
        </pc:spChg>
        <pc:spChg chg="mod">
          <ac:chgData name="Luis Alejandro Baena Marin" userId="6d1063a4-3971-40e6-a3b0-e849d83c7f24" providerId="ADAL" clId="{2CD7C574-AE7B-47DC-9D9B-F3D33C19CC06}" dt="2024-09-25T23:05:49.991" v="3430" actId="790"/>
          <ac:spMkLst>
            <pc:docMk/>
            <pc:sldMk cId="2111551175" sldId="313"/>
            <ac:spMk id="6" creationId="{00000000-0000-0000-0000-000000000000}"/>
          </ac:spMkLst>
        </pc:spChg>
        <pc:picChg chg="add mod">
          <ac:chgData name="Luis Alejandro Baena Marin" userId="6d1063a4-3971-40e6-a3b0-e849d83c7f24" providerId="ADAL" clId="{2CD7C574-AE7B-47DC-9D9B-F3D33C19CC06}" dt="2024-09-25T20:25:11.186" v="1651" actId="1076"/>
          <ac:picMkLst>
            <pc:docMk/>
            <pc:sldMk cId="2111551175" sldId="313"/>
            <ac:picMk id="3" creationId="{138FEAD5-1224-AB16-0D09-BDCF9ED55D02}"/>
          </ac:picMkLst>
        </pc:picChg>
        <pc:picChg chg="del">
          <ac:chgData name="Luis Alejandro Baena Marin" userId="6d1063a4-3971-40e6-a3b0-e849d83c7f24" providerId="ADAL" clId="{2CD7C574-AE7B-47DC-9D9B-F3D33C19CC06}" dt="2024-09-25T06:51:16.266" v="373" actId="478"/>
          <ac:picMkLst>
            <pc:docMk/>
            <pc:sldMk cId="2111551175" sldId="313"/>
            <ac:picMk id="9" creationId="{36005094-9083-A02E-8A4C-C7DB114FF076}"/>
          </ac:picMkLst>
        </pc:picChg>
      </pc:sldChg>
      <pc:sldChg chg="del">
        <pc:chgData name="Luis Alejandro Baena Marin" userId="6d1063a4-3971-40e6-a3b0-e849d83c7f24" providerId="ADAL" clId="{2CD7C574-AE7B-47DC-9D9B-F3D33C19CC06}" dt="2024-09-25T06:49:53.294" v="333" actId="47"/>
        <pc:sldMkLst>
          <pc:docMk/>
          <pc:sldMk cId="3208854972" sldId="315"/>
        </pc:sldMkLst>
      </pc:sldChg>
      <pc:sldChg chg="del">
        <pc:chgData name="Luis Alejandro Baena Marin" userId="6d1063a4-3971-40e6-a3b0-e849d83c7f24" providerId="ADAL" clId="{2CD7C574-AE7B-47DC-9D9B-F3D33C19CC06}" dt="2024-09-25T06:51:31.676" v="374" actId="47"/>
        <pc:sldMkLst>
          <pc:docMk/>
          <pc:sldMk cId="1826062712" sldId="316"/>
        </pc:sldMkLst>
      </pc:sldChg>
      <pc:sldChg chg="modSp del mod">
        <pc:chgData name="Luis Alejandro Baena Marin" userId="6d1063a4-3971-40e6-a3b0-e849d83c7f24" providerId="ADAL" clId="{2CD7C574-AE7B-47DC-9D9B-F3D33C19CC06}" dt="2024-09-25T23:14:33.097" v="3476" actId="2696"/>
        <pc:sldMkLst>
          <pc:docMk/>
          <pc:sldMk cId="3753759955" sldId="318"/>
        </pc:sldMkLst>
        <pc:spChg chg="mod">
          <ac:chgData name="Luis Alejandro Baena Marin" userId="6d1063a4-3971-40e6-a3b0-e849d83c7f24" providerId="ADAL" clId="{2CD7C574-AE7B-47DC-9D9B-F3D33C19CC06}" dt="2024-09-25T06:51:47.545" v="376" actId="207"/>
          <ac:spMkLst>
            <pc:docMk/>
            <pc:sldMk cId="3753759955" sldId="318"/>
            <ac:spMk id="17" creationId="{9BC6EB51-BE2B-3150-3CB8-C4E50C94154C}"/>
          </ac:spMkLst>
        </pc:spChg>
      </pc:sldChg>
      <pc:sldChg chg="modSp mod">
        <pc:chgData name="Luis Alejandro Baena Marin" userId="6d1063a4-3971-40e6-a3b0-e849d83c7f24" providerId="ADAL" clId="{2CD7C574-AE7B-47DC-9D9B-F3D33C19CC06}" dt="2024-09-25T23:14:54.356" v="3479" actId="20577"/>
        <pc:sldMkLst>
          <pc:docMk/>
          <pc:sldMk cId="3608336786" sldId="319"/>
        </pc:sldMkLst>
        <pc:spChg chg="mod">
          <ac:chgData name="Luis Alejandro Baena Marin" userId="6d1063a4-3971-40e6-a3b0-e849d83c7f24" providerId="ADAL" clId="{2CD7C574-AE7B-47DC-9D9B-F3D33C19CC06}" dt="2024-09-25T23:14:45.837" v="3478" actId="790"/>
          <ac:spMkLst>
            <pc:docMk/>
            <pc:sldMk cId="3608336786" sldId="319"/>
            <ac:spMk id="13" creationId="{00000000-0000-0000-0000-000000000000}"/>
          </ac:spMkLst>
        </pc:spChg>
        <pc:spChg chg="mod">
          <ac:chgData name="Luis Alejandro Baena Marin" userId="6d1063a4-3971-40e6-a3b0-e849d83c7f24" providerId="ADAL" clId="{2CD7C574-AE7B-47DC-9D9B-F3D33C19CC06}" dt="2024-09-25T23:14:54.356" v="3479" actId="20577"/>
          <ac:spMkLst>
            <pc:docMk/>
            <pc:sldMk cId="3608336786" sldId="319"/>
            <ac:spMk id="17" creationId="{9BC6EB51-BE2B-3150-3CB8-C4E50C94154C}"/>
          </ac:spMkLst>
        </pc:spChg>
      </pc:sldChg>
      <pc:sldChg chg="del">
        <pc:chgData name="Luis Alejandro Baena Marin" userId="6d1063a4-3971-40e6-a3b0-e849d83c7f24" providerId="ADAL" clId="{2CD7C574-AE7B-47DC-9D9B-F3D33C19CC06}" dt="2024-09-25T21:28:04.433" v="1984" actId="2696"/>
        <pc:sldMkLst>
          <pc:docMk/>
          <pc:sldMk cId="2358828534" sldId="320"/>
        </pc:sldMkLst>
      </pc:sldChg>
      <pc:sldChg chg="del">
        <pc:chgData name="Luis Alejandro Baena Marin" userId="6d1063a4-3971-40e6-a3b0-e849d83c7f24" providerId="ADAL" clId="{2CD7C574-AE7B-47DC-9D9B-F3D33C19CC06}" dt="2024-09-25T21:28:04.433" v="1984" actId="2696"/>
        <pc:sldMkLst>
          <pc:docMk/>
          <pc:sldMk cId="2000491348" sldId="321"/>
        </pc:sldMkLst>
      </pc:sldChg>
      <pc:sldChg chg="addSp delSp modSp mod">
        <pc:chgData name="Luis Alejandro Baena Marin" userId="6d1063a4-3971-40e6-a3b0-e849d83c7f24" providerId="ADAL" clId="{2CD7C574-AE7B-47DC-9D9B-F3D33C19CC06}" dt="2024-09-25T21:21:37.544" v="1947" actId="1076"/>
        <pc:sldMkLst>
          <pc:docMk/>
          <pc:sldMk cId="2006853522" sldId="323"/>
        </pc:sldMkLst>
        <pc:spChg chg="mod">
          <ac:chgData name="Luis Alejandro Baena Marin" userId="6d1063a4-3971-40e6-a3b0-e849d83c7f24" providerId="ADAL" clId="{2CD7C574-AE7B-47DC-9D9B-F3D33C19CC06}" dt="2024-09-25T21:16:08.472" v="1832" actId="113"/>
          <ac:spMkLst>
            <pc:docMk/>
            <pc:sldMk cId="2006853522" sldId="323"/>
            <ac:spMk id="2" creationId="{00000000-0000-0000-0000-000000000000}"/>
          </ac:spMkLst>
        </pc:spChg>
        <pc:spChg chg="add del mod">
          <ac:chgData name="Luis Alejandro Baena Marin" userId="6d1063a4-3971-40e6-a3b0-e849d83c7f24" providerId="ADAL" clId="{2CD7C574-AE7B-47DC-9D9B-F3D33C19CC06}" dt="2024-09-25T21:17:09.632" v="1838" actId="21"/>
          <ac:spMkLst>
            <pc:docMk/>
            <pc:sldMk cId="2006853522" sldId="323"/>
            <ac:spMk id="3" creationId="{7E2336B7-8CCC-AA0C-0161-E555F6232515}"/>
          </ac:spMkLst>
        </pc:spChg>
        <pc:spChg chg="add mod">
          <ac:chgData name="Luis Alejandro Baena Marin" userId="6d1063a4-3971-40e6-a3b0-e849d83c7f24" providerId="ADAL" clId="{2CD7C574-AE7B-47DC-9D9B-F3D33C19CC06}" dt="2024-09-25T21:21:37.544" v="1947" actId="1076"/>
          <ac:spMkLst>
            <pc:docMk/>
            <pc:sldMk cId="2006853522" sldId="323"/>
            <ac:spMk id="6" creationId="{54F563D2-4DDF-DF56-1B01-7108B8E86909}"/>
          </ac:spMkLst>
        </pc:spChg>
      </pc:sldChg>
      <pc:sldChg chg="addSp delSp modSp mod">
        <pc:chgData name="Luis Alejandro Baena Marin" userId="6d1063a4-3971-40e6-a3b0-e849d83c7f24" providerId="ADAL" clId="{2CD7C574-AE7B-47DC-9D9B-F3D33C19CC06}" dt="2024-09-25T21:23:43.111" v="1971" actId="1076"/>
        <pc:sldMkLst>
          <pc:docMk/>
          <pc:sldMk cId="936003596" sldId="324"/>
        </pc:sldMkLst>
        <pc:spChg chg="del">
          <ac:chgData name="Luis Alejandro Baena Marin" userId="6d1063a4-3971-40e6-a3b0-e849d83c7f24" providerId="ADAL" clId="{2CD7C574-AE7B-47DC-9D9B-F3D33C19CC06}" dt="2024-09-25T21:17:06.824" v="1837" actId="478"/>
          <ac:spMkLst>
            <pc:docMk/>
            <pc:sldMk cId="936003596" sldId="324"/>
            <ac:spMk id="2" creationId="{00000000-0000-0000-0000-000000000000}"/>
          </ac:spMkLst>
        </pc:spChg>
        <pc:spChg chg="add mod">
          <ac:chgData name="Luis Alejandro Baena Marin" userId="6d1063a4-3971-40e6-a3b0-e849d83c7f24" providerId="ADAL" clId="{2CD7C574-AE7B-47DC-9D9B-F3D33C19CC06}" dt="2024-09-25T21:22:53.542" v="1958" actId="14100"/>
          <ac:spMkLst>
            <pc:docMk/>
            <pc:sldMk cId="936003596" sldId="324"/>
            <ac:spMk id="3" creationId="{7E2336B7-8CCC-AA0C-0161-E555F6232515}"/>
          </ac:spMkLst>
        </pc:spChg>
        <pc:spChg chg="del">
          <ac:chgData name="Luis Alejandro Baena Marin" userId="6d1063a4-3971-40e6-a3b0-e849d83c7f24" providerId="ADAL" clId="{2CD7C574-AE7B-47DC-9D9B-F3D33C19CC06}" dt="2024-09-25T21:22:18.932" v="1955" actId="478"/>
          <ac:spMkLst>
            <pc:docMk/>
            <pc:sldMk cId="936003596" sldId="324"/>
            <ac:spMk id="4" creationId="{00000000-0000-0000-0000-000000000000}"/>
          </ac:spMkLst>
        </pc:spChg>
        <pc:spChg chg="add del mod">
          <ac:chgData name="Luis Alejandro Baena Marin" userId="6d1063a4-3971-40e6-a3b0-e849d83c7f24" providerId="ADAL" clId="{2CD7C574-AE7B-47DC-9D9B-F3D33C19CC06}" dt="2024-09-25T21:23:05.577" v="1959" actId="21"/>
          <ac:spMkLst>
            <pc:docMk/>
            <pc:sldMk cId="936003596" sldId="324"/>
            <ac:spMk id="6" creationId="{7558F012-29A5-C638-3293-D3CFEC1DCDD2}"/>
          </ac:spMkLst>
        </pc:spChg>
        <pc:spChg chg="add mod">
          <ac:chgData name="Luis Alejandro Baena Marin" userId="6d1063a4-3971-40e6-a3b0-e849d83c7f24" providerId="ADAL" clId="{2CD7C574-AE7B-47DC-9D9B-F3D33C19CC06}" dt="2024-09-25T21:23:34.112" v="1968"/>
          <ac:spMkLst>
            <pc:docMk/>
            <pc:sldMk cId="936003596" sldId="324"/>
            <ac:spMk id="7" creationId="{D802262B-3089-A956-E78D-519FC4C930B6}"/>
          </ac:spMkLst>
        </pc:spChg>
        <pc:spChg chg="mod">
          <ac:chgData name="Luis Alejandro Baena Marin" userId="6d1063a4-3971-40e6-a3b0-e849d83c7f24" providerId="ADAL" clId="{2CD7C574-AE7B-47DC-9D9B-F3D33C19CC06}" dt="2024-09-25T21:23:43.111" v="1971" actId="1076"/>
          <ac:spMkLst>
            <pc:docMk/>
            <pc:sldMk cId="936003596" sldId="324"/>
            <ac:spMk id="9" creationId="{3720DFF2-896A-D7AA-064C-BE835CA5748F}"/>
          </ac:spMkLst>
        </pc:spChg>
      </pc:sldChg>
      <pc:sldChg chg="del">
        <pc:chgData name="Luis Alejandro Baena Marin" userId="6d1063a4-3971-40e6-a3b0-e849d83c7f24" providerId="ADAL" clId="{2CD7C574-AE7B-47DC-9D9B-F3D33C19CC06}" dt="2024-09-25T21:28:07.161" v="1985" actId="2696"/>
        <pc:sldMkLst>
          <pc:docMk/>
          <pc:sldMk cId="386684064" sldId="325"/>
        </pc:sldMkLst>
      </pc:sldChg>
      <pc:sldChg chg="add del setBg">
        <pc:chgData name="Luis Alejandro Baena Marin" userId="6d1063a4-3971-40e6-a3b0-e849d83c7f24" providerId="ADAL" clId="{2CD7C574-AE7B-47DC-9D9B-F3D33C19CC06}" dt="2024-09-25T06:42:06.349" v="60"/>
        <pc:sldMkLst>
          <pc:docMk/>
          <pc:sldMk cId="2439877931" sldId="326"/>
        </pc:sldMkLst>
      </pc:sldChg>
      <pc:sldChg chg="add del setBg">
        <pc:chgData name="Luis Alejandro Baena Marin" userId="6d1063a4-3971-40e6-a3b0-e849d83c7f24" providerId="ADAL" clId="{2CD7C574-AE7B-47DC-9D9B-F3D33C19CC06}" dt="2024-09-25T06:46:37.412" v="185" actId="47"/>
        <pc:sldMkLst>
          <pc:docMk/>
          <pc:sldMk cId="2546051374" sldId="326"/>
        </pc:sldMkLst>
      </pc:sldChg>
      <pc:sldChg chg="add del">
        <pc:chgData name="Luis Alejandro Baena Marin" userId="6d1063a4-3971-40e6-a3b0-e849d83c7f24" providerId="ADAL" clId="{2CD7C574-AE7B-47DC-9D9B-F3D33C19CC06}" dt="2024-09-25T06:43:42.313" v="120" actId="2696"/>
        <pc:sldMkLst>
          <pc:docMk/>
          <pc:sldMk cId="3484115142" sldId="326"/>
        </pc:sldMkLst>
      </pc:sldChg>
      <pc:sldChg chg="addSp delSp modSp add mod">
        <pc:chgData name="Luis Alejandro Baena Marin" userId="6d1063a4-3971-40e6-a3b0-e849d83c7f24" providerId="ADAL" clId="{2CD7C574-AE7B-47DC-9D9B-F3D33C19CC06}" dt="2024-09-25T16:03:57.733" v="1271" actId="1076"/>
        <pc:sldMkLst>
          <pc:docMk/>
          <pc:sldMk cId="562621678" sldId="327"/>
        </pc:sldMkLst>
        <pc:spChg chg="add del">
          <ac:chgData name="Luis Alejandro Baena Marin" userId="6d1063a4-3971-40e6-a3b0-e849d83c7f24" providerId="ADAL" clId="{2CD7C574-AE7B-47DC-9D9B-F3D33C19CC06}" dt="2024-09-25T16:03:02.453" v="1187" actId="22"/>
          <ac:spMkLst>
            <pc:docMk/>
            <pc:sldMk cId="562621678" sldId="327"/>
            <ac:spMk id="4" creationId="{7AD33F71-0A78-B205-DA22-F5D1145A78B6}"/>
          </ac:spMkLst>
        </pc:spChg>
        <pc:spChg chg="mod">
          <ac:chgData name="Luis Alejandro Baena Marin" userId="6d1063a4-3971-40e6-a3b0-e849d83c7f24" providerId="ADAL" clId="{2CD7C574-AE7B-47DC-9D9B-F3D33C19CC06}" dt="2024-09-25T16:02:39.701" v="1181"/>
          <ac:spMkLst>
            <pc:docMk/>
            <pc:sldMk cId="562621678" sldId="327"/>
            <ac:spMk id="6" creationId="{00000000-0000-0000-0000-000000000000}"/>
          </ac:spMkLst>
        </pc:spChg>
        <pc:spChg chg="mod">
          <ac:chgData name="Luis Alejandro Baena Marin" userId="6d1063a4-3971-40e6-a3b0-e849d83c7f24" providerId="ADAL" clId="{2CD7C574-AE7B-47DC-9D9B-F3D33C19CC06}" dt="2024-09-25T16:03:12.261" v="1191" actId="1076"/>
          <ac:spMkLst>
            <pc:docMk/>
            <pc:sldMk cId="562621678" sldId="327"/>
            <ac:spMk id="8" creationId="{765BBB77-5E79-3099-A90A-B41E7F39DC34}"/>
          </ac:spMkLst>
        </pc:spChg>
        <pc:spChg chg="mod">
          <ac:chgData name="Luis Alejandro Baena Marin" userId="6d1063a4-3971-40e6-a3b0-e849d83c7f24" providerId="ADAL" clId="{2CD7C574-AE7B-47DC-9D9B-F3D33C19CC06}" dt="2024-09-25T16:03:49.003" v="1265" actId="14100"/>
          <ac:spMkLst>
            <pc:docMk/>
            <pc:sldMk cId="562621678" sldId="327"/>
            <ac:spMk id="9" creationId="{BD326CA5-97AD-FDB8-E7E5-8D55106A380C}"/>
          </ac:spMkLst>
        </pc:spChg>
        <pc:picChg chg="add mod">
          <ac:chgData name="Luis Alejandro Baena Marin" userId="6d1063a4-3971-40e6-a3b0-e849d83c7f24" providerId="ADAL" clId="{2CD7C574-AE7B-47DC-9D9B-F3D33C19CC06}" dt="2024-09-25T16:03:57.733" v="1271" actId="1076"/>
          <ac:picMkLst>
            <pc:docMk/>
            <pc:sldMk cId="562621678" sldId="327"/>
            <ac:picMk id="4098" creationId="{C8AC3E1B-E38C-938B-BAE6-A0E4DAE55BC0}"/>
          </ac:picMkLst>
        </pc:picChg>
        <pc:picChg chg="del">
          <ac:chgData name="Luis Alejandro Baena Marin" userId="6d1063a4-3971-40e6-a3b0-e849d83c7f24" providerId="ADAL" clId="{2CD7C574-AE7B-47DC-9D9B-F3D33C19CC06}" dt="2024-09-25T16:02:35.395" v="1179" actId="478"/>
          <ac:picMkLst>
            <pc:docMk/>
            <pc:sldMk cId="562621678" sldId="327"/>
            <ac:picMk id="8194" creationId="{9F24E3A7-E608-272F-DB3C-1CAB6D483414}"/>
          </ac:picMkLst>
        </pc:picChg>
      </pc:sldChg>
      <pc:sldChg chg="addSp modSp add mod">
        <pc:chgData name="Luis Alejandro Baena Marin" userId="6d1063a4-3971-40e6-a3b0-e849d83c7f24" providerId="ADAL" clId="{2CD7C574-AE7B-47DC-9D9B-F3D33C19CC06}" dt="2024-09-25T16:36:15.688" v="1594" actId="1076"/>
        <pc:sldMkLst>
          <pc:docMk/>
          <pc:sldMk cId="1165685646" sldId="328"/>
        </pc:sldMkLst>
        <pc:spChg chg="mod">
          <ac:chgData name="Luis Alejandro Baena Marin" userId="6d1063a4-3971-40e6-a3b0-e849d83c7f24" providerId="ADAL" clId="{2CD7C574-AE7B-47DC-9D9B-F3D33C19CC06}" dt="2024-09-25T16:04:46.288" v="1305" actId="20577"/>
          <ac:spMkLst>
            <pc:docMk/>
            <pc:sldMk cId="1165685646" sldId="328"/>
            <ac:spMk id="6" creationId="{00000000-0000-0000-0000-000000000000}"/>
          </ac:spMkLst>
        </pc:spChg>
        <pc:picChg chg="add mod">
          <ac:chgData name="Luis Alejandro Baena Marin" userId="6d1063a4-3971-40e6-a3b0-e849d83c7f24" providerId="ADAL" clId="{2CD7C574-AE7B-47DC-9D9B-F3D33C19CC06}" dt="2024-09-25T16:36:15.688" v="1594" actId="1076"/>
          <ac:picMkLst>
            <pc:docMk/>
            <pc:sldMk cId="1165685646" sldId="328"/>
            <ac:picMk id="3" creationId="{8EDE81E0-E57E-6CF0-0C15-C579005A8302}"/>
          </ac:picMkLst>
        </pc:picChg>
      </pc:sldChg>
      <pc:sldChg chg="addSp modSp add mod">
        <pc:chgData name="Luis Alejandro Baena Marin" userId="6d1063a4-3971-40e6-a3b0-e849d83c7f24" providerId="ADAL" clId="{2CD7C574-AE7B-47DC-9D9B-F3D33C19CC06}" dt="2024-09-25T16:36:13.615" v="1593" actId="1076"/>
        <pc:sldMkLst>
          <pc:docMk/>
          <pc:sldMk cId="2185653328" sldId="329"/>
        </pc:sldMkLst>
        <pc:spChg chg="mod">
          <ac:chgData name="Luis Alejandro Baena Marin" userId="6d1063a4-3971-40e6-a3b0-e849d83c7f24" providerId="ADAL" clId="{2CD7C574-AE7B-47DC-9D9B-F3D33C19CC06}" dt="2024-09-25T16:05:01.309" v="1322" actId="20577"/>
          <ac:spMkLst>
            <pc:docMk/>
            <pc:sldMk cId="2185653328" sldId="329"/>
            <ac:spMk id="6" creationId="{00000000-0000-0000-0000-000000000000}"/>
          </ac:spMkLst>
        </pc:spChg>
        <pc:picChg chg="add mod">
          <ac:chgData name="Luis Alejandro Baena Marin" userId="6d1063a4-3971-40e6-a3b0-e849d83c7f24" providerId="ADAL" clId="{2CD7C574-AE7B-47DC-9D9B-F3D33C19CC06}" dt="2024-09-25T16:36:13.615" v="1593" actId="1076"/>
          <ac:picMkLst>
            <pc:docMk/>
            <pc:sldMk cId="2185653328" sldId="329"/>
            <ac:picMk id="3" creationId="{D2697123-02C1-4EFF-640F-A731FD3A7100}"/>
          </ac:picMkLst>
        </pc:picChg>
      </pc:sldChg>
      <pc:sldChg chg="addSp delSp modSp add mod">
        <pc:chgData name="Luis Alejandro Baena Marin" userId="6d1063a4-3971-40e6-a3b0-e849d83c7f24" providerId="ADAL" clId="{2CD7C574-AE7B-47DC-9D9B-F3D33C19CC06}" dt="2024-09-25T16:34:38.018" v="1572" actId="1076"/>
        <pc:sldMkLst>
          <pc:docMk/>
          <pc:sldMk cId="228101300" sldId="330"/>
        </pc:sldMkLst>
        <pc:spChg chg="mod">
          <ac:chgData name="Luis Alejandro Baena Marin" userId="6d1063a4-3971-40e6-a3b0-e849d83c7f24" providerId="ADAL" clId="{2CD7C574-AE7B-47DC-9D9B-F3D33C19CC06}" dt="2024-09-25T16:05:12.986" v="1323"/>
          <ac:spMkLst>
            <pc:docMk/>
            <pc:sldMk cId="228101300" sldId="330"/>
            <ac:spMk id="6" creationId="{00000000-0000-0000-0000-000000000000}"/>
          </ac:spMkLst>
        </pc:spChg>
        <pc:picChg chg="add del mod">
          <ac:chgData name="Luis Alejandro Baena Marin" userId="6d1063a4-3971-40e6-a3b0-e849d83c7f24" providerId="ADAL" clId="{2CD7C574-AE7B-47DC-9D9B-F3D33C19CC06}" dt="2024-09-25T16:34:18.961" v="1563" actId="478"/>
          <ac:picMkLst>
            <pc:docMk/>
            <pc:sldMk cId="228101300" sldId="330"/>
            <ac:picMk id="3" creationId="{B6B25198-4972-4198-000E-2610572FB253}"/>
          </ac:picMkLst>
        </pc:picChg>
        <pc:picChg chg="add mod">
          <ac:chgData name="Luis Alejandro Baena Marin" userId="6d1063a4-3971-40e6-a3b0-e849d83c7f24" providerId="ADAL" clId="{2CD7C574-AE7B-47DC-9D9B-F3D33C19CC06}" dt="2024-09-25T16:34:38.018" v="1572" actId="1076"/>
          <ac:picMkLst>
            <pc:docMk/>
            <pc:sldMk cId="228101300" sldId="330"/>
            <ac:picMk id="5" creationId="{0FFBBF5B-ACC4-D224-6F20-8FC13DC12CF8}"/>
          </ac:picMkLst>
        </pc:picChg>
      </pc:sldChg>
      <pc:sldChg chg="addSp delSp modSp add mod replId">
        <pc:chgData name="Luis Alejandro Baena Marin" userId="6d1063a4-3971-40e6-a3b0-e849d83c7f24" providerId="ADAL" clId="{2CD7C574-AE7B-47DC-9D9B-F3D33C19CC06}" dt="2024-09-25T16:35:20.963" v="1582" actId="14100"/>
        <pc:sldMkLst>
          <pc:docMk/>
          <pc:sldMk cId="3085150811" sldId="331"/>
        </pc:sldMkLst>
        <pc:spChg chg="mod">
          <ac:chgData name="Luis Alejandro Baena Marin" userId="6d1063a4-3971-40e6-a3b0-e849d83c7f24" providerId="ADAL" clId="{2CD7C574-AE7B-47DC-9D9B-F3D33C19CC06}" dt="2024-09-25T16:05:19.727" v="1328" actId="20577"/>
          <ac:spMkLst>
            <pc:docMk/>
            <pc:sldMk cId="3085150811" sldId="331"/>
            <ac:spMk id="6" creationId="{00000000-0000-0000-0000-000000000000}"/>
          </ac:spMkLst>
        </pc:spChg>
        <pc:picChg chg="add del mod">
          <ac:chgData name="Luis Alejandro Baena Marin" userId="6d1063a4-3971-40e6-a3b0-e849d83c7f24" providerId="ADAL" clId="{2CD7C574-AE7B-47DC-9D9B-F3D33C19CC06}" dt="2024-09-25T16:34:51.616" v="1573" actId="478"/>
          <ac:picMkLst>
            <pc:docMk/>
            <pc:sldMk cId="3085150811" sldId="331"/>
            <ac:picMk id="3" creationId="{787C912D-9A6A-238A-ADE2-4D5D4481F72E}"/>
          </ac:picMkLst>
        </pc:picChg>
        <pc:picChg chg="add mod">
          <ac:chgData name="Luis Alejandro Baena Marin" userId="6d1063a4-3971-40e6-a3b0-e849d83c7f24" providerId="ADAL" clId="{2CD7C574-AE7B-47DC-9D9B-F3D33C19CC06}" dt="2024-09-25T16:33:20.535" v="1558"/>
          <ac:picMkLst>
            <pc:docMk/>
            <pc:sldMk cId="3085150811" sldId="331"/>
            <ac:picMk id="4" creationId="{BDB04B21-4A96-7B6B-AD42-D29D6189451C}"/>
          </ac:picMkLst>
        </pc:picChg>
        <pc:picChg chg="add mod">
          <ac:chgData name="Luis Alejandro Baena Marin" userId="6d1063a4-3971-40e6-a3b0-e849d83c7f24" providerId="ADAL" clId="{2CD7C574-AE7B-47DC-9D9B-F3D33C19CC06}" dt="2024-09-25T16:35:20.963" v="1582" actId="14100"/>
          <ac:picMkLst>
            <pc:docMk/>
            <pc:sldMk cId="3085150811" sldId="331"/>
            <ac:picMk id="7" creationId="{DD995AD4-0B0D-B9AD-2EA5-D2ED1FEA8452}"/>
          </ac:picMkLst>
        </pc:picChg>
        <pc:picChg chg="add mod">
          <ac:chgData name="Luis Alejandro Baena Marin" userId="6d1063a4-3971-40e6-a3b0-e849d83c7f24" providerId="ADAL" clId="{2CD7C574-AE7B-47DC-9D9B-F3D33C19CC06}" dt="2024-09-25T16:34:56.140" v="1575"/>
          <ac:picMkLst>
            <pc:docMk/>
            <pc:sldMk cId="3085150811" sldId="331"/>
            <ac:picMk id="8" creationId="{5DA0259F-7A08-3D8B-85EB-947F192A7187}"/>
          </ac:picMkLst>
        </pc:picChg>
        <pc:picChg chg="add del mod">
          <ac:chgData name="Luis Alejandro Baena Marin" userId="6d1063a4-3971-40e6-a3b0-e849d83c7f24" providerId="ADAL" clId="{2CD7C574-AE7B-47DC-9D9B-F3D33C19CC06}" dt="2024-09-25T16:35:15.489" v="1580" actId="478"/>
          <ac:picMkLst>
            <pc:docMk/>
            <pc:sldMk cId="3085150811" sldId="331"/>
            <ac:picMk id="9" creationId="{35CAAEF1-D0A8-FAE2-FD75-648EC69DDDFA}"/>
          </ac:picMkLst>
        </pc:picChg>
      </pc:sldChg>
      <pc:sldChg chg="addSp delSp modSp add mod replId">
        <pc:chgData name="Luis Alejandro Baena Marin" userId="6d1063a4-3971-40e6-a3b0-e849d83c7f24" providerId="ADAL" clId="{2CD7C574-AE7B-47DC-9D9B-F3D33C19CC06}" dt="2024-09-25T16:35:56.484" v="1591" actId="14100"/>
        <pc:sldMkLst>
          <pc:docMk/>
          <pc:sldMk cId="1872692641" sldId="332"/>
        </pc:sldMkLst>
        <pc:spChg chg="mod">
          <ac:chgData name="Luis Alejandro Baena Marin" userId="6d1063a4-3971-40e6-a3b0-e849d83c7f24" providerId="ADAL" clId="{2CD7C574-AE7B-47DC-9D9B-F3D33C19CC06}" dt="2024-09-25T16:05:28.949" v="1337" actId="20577"/>
          <ac:spMkLst>
            <pc:docMk/>
            <pc:sldMk cId="1872692641" sldId="332"/>
            <ac:spMk id="6" creationId="{00000000-0000-0000-0000-000000000000}"/>
          </ac:spMkLst>
        </pc:spChg>
        <pc:picChg chg="add del mod modCrop">
          <ac:chgData name="Luis Alejandro Baena Marin" userId="6d1063a4-3971-40e6-a3b0-e849d83c7f24" providerId="ADAL" clId="{2CD7C574-AE7B-47DC-9D9B-F3D33C19CC06}" dt="2024-09-25T16:35:36.107" v="1583" actId="478"/>
          <ac:picMkLst>
            <pc:docMk/>
            <pc:sldMk cId="1872692641" sldId="332"/>
            <ac:picMk id="3" creationId="{52F14A26-CD4D-25DB-9EC2-1CA9B0F286CD}"/>
          </ac:picMkLst>
        </pc:picChg>
        <pc:picChg chg="add mod">
          <ac:chgData name="Luis Alejandro Baena Marin" userId="6d1063a4-3971-40e6-a3b0-e849d83c7f24" providerId="ADAL" clId="{2CD7C574-AE7B-47DC-9D9B-F3D33C19CC06}" dt="2024-09-25T16:35:56.484" v="1591" actId="14100"/>
          <ac:picMkLst>
            <pc:docMk/>
            <pc:sldMk cId="1872692641" sldId="332"/>
            <ac:picMk id="5" creationId="{739673EF-E7FD-F18D-B970-B89FF4D57FD4}"/>
          </ac:picMkLst>
        </pc:picChg>
        <pc:picChg chg="add mod">
          <ac:chgData name="Luis Alejandro Baena Marin" userId="6d1063a4-3971-40e6-a3b0-e849d83c7f24" providerId="ADAL" clId="{2CD7C574-AE7B-47DC-9D9B-F3D33C19CC06}" dt="2024-09-25T16:35:42.816" v="1585"/>
          <ac:picMkLst>
            <pc:docMk/>
            <pc:sldMk cId="1872692641" sldId="332"/>
            <ac:picMk id="7" creationId="{AAF0BC76-4B8F-8AFF-7778-468A6C8106E1}"/>
          </ac:picMkLst>
        </pc:picChg>
        <pc:picChg chg="add del mod">
          <ac:chgData name="Luis Alejandro Baena Marin" userId="6d1063a4-3971-40e6-a3b0-e849d83c7f24" providerId="ADAL" clId="{2CD7C574-AE7B-47DC-9D9B-F3D33C19CC06}" dt="2024-09-25T16:35:54.197" v="1590" actId="478"/>
          <ac:picMkLst>
            <pc:docMk/>
            <pc:sldMk cId="1872692641" sldId="332"/>
            <ac:picMk id="8" creationId="{CA532A74-C0F2-7133-5852-38E4FAF7440A}"/>
          </ac:picMkLst>
        </pc:picChg>
      </pc:sldChg>
      <pc:sldChg chg="modSp add del mod replId">
        <pc:chgData name="Luis Alejandro Baena Marin" userId="6d1063a4-3971-40e6-a3b0-e849d83c7f24" providerId="ADAL" clId="{2CD7C574-AE7B-47DC-9D9B-F3D33C19CC06}" dt="2024-09-25T22:49:54.848" v="2484" actId="2696"/>
        <pc:sldMkLst>
          <pc:docMk/>
          <pc:sldMk cId="2274913680" sldId="333"/>
        </pc:sldMkLst>
        <pc:spChg chg="mod">
          <ac:chgData name="Luis Alejandro Baena Marin" userId="6d1063a4-3971-40e6-a3b0-e849d83c7f24" providerId="ADAL" clId="{2CD7C574-AE7B-47DC-9D9B-F3D33C19CC06}" dt="2024-09-25T06:49:11.927" v="302" actId="20577"/>
          <ac:spMkLst>
            <pc:docMk/>
            <pc:sldMk cId="2274913680" sldId="333"/>
            <ac:spMk id="6" creationId="{00000000-0000-0000-0000-000000000000}"/>
          </ac:spMkLst>
        </pc:spChg>
      </pc:sldChg>
      <pc:sldChg chg="addSp modSp add mod">
        <pc:chgData name="Luis Alejandro Baena Marin" userId="6d1063a4-3971-40e6-a3b0-e849d83c7f24" providerId="ADAL" clId="{2CD7C574-AE7B-47DC-9D9B-F3D33C19CC06}" dt="2024-09-25T18:54:56.867" v="1602" actId="1076"/>
        <pc:sldMkLst>
          <pc:docMk/>
          <pc:sldMk cId="646085481" sldId="334"/>
        </pc:sldMkLst>
        <pc:spChg chg="mod">
          <ac:chgData name="Luis Alejandro Baena Marin" userId="6d1063a4-3971-40e6-a3b0-e849d83c7f24" providerId="ADAL" clId="{2CD7C574-AE7B-47DC-9D9B-F3D33C19CC06}" dt="2024-09-25T16:05:34.462" v="1338"/>
          <ac:spMkLst>
            <pc:docMk/>
            <pc:sldMk cId="646085481" sldId="334"/>
            <ac:spMk id="6" creationId="{00000000-0000-0000-0000-000000000000}"/>
          </ac:spMkLst>
        </pc:spChg>
        <pc:picChg chg="add mod">
          <ac:chgData name="Luis Alejandro Baena Marin" userId="6d1063a4-3971-40e6-a3b0-e849d83c7f24" providerId="ADAL" clId="{2CD7C574-AE7B-47DC-9D9B-F3D33C19CC06}" dt="2024-09-25T18:54:56.867" v="1602" actId="1076"/>
          <ac:picMkLst>
            <pc:docMk/>
            <pc:sldMk cId="646085481" sldId="334"/>
            <ac:picMk id="3" creationId="{E09D582A-E7C7-D044-F5B2-9ED9BA138BA7}"/>
          </ac:picMkLst>
        </pc:picChg>
      </pc:sldChg>
      <pc:sldChg chg="add del replId">
        <pc:chgData name="Luis Alejandro Baena Marin" userId="6d1063a4-3971-40e6-a3b0-e849d83c7f24" providerId="ADAL" clId="{2CD7C574-AE7B-47DC-9D9B-F3D33C19CC06}" dt="2024-09-25T06:48:52.346" v="285" actId="47"/>
        <pc:sldMkLst>
          <pc:docMk/>
          <pc:sldMk cId="1626456538" sldId="335"/>
        </pc:sldMkLst>
      </pc:sldChg>
      <pc:sldChg chg="add del replId">
        <pc:chgData name="Luis Alejandro Baena Marin" userId="6d1063a4-3971-40e6-a3b0-e849d83c7f24" providerId="ADAL" clId="{2CD7C574-AE7B-47DC-9D9B-F3D33C19CC06}" dt="2024-09-25T06:48:52.346" v="285" actId="47"/>
        <pc:sldMkLst>
          <pc:docMk/>
          <pc:sldMk cId="4007656303" sldId="336"/>
        </pc:sldMkLst>
      </pc:sldChg>
      <pc:sldChg chg="modSp add del mod replId">
        <pc:chgData name="Luis Alejandro Baena Marin" userId="6d1063a4-3971-40e6-a3b0-e849d83c7f24" providerId="ADAL" clId="{2CD7C574-AE7B-47DC-9D9B-F3D33C19CC06}" dt="2024-09-25T22:50:45.794" v="2514" actId="2696"/>
        <pc:sldMkLst>
          <pc:docMk/>
          <pc:sldMk cId="3980734139" sldId="337"/>
        </pc:sldMkLst>
        <pc:spChg chg="mod">
          <ac:chgData name="Luis Alejandro Baena Marin" userId="6d1063a4-3971-40e6-a3b0-e849d83c7f24" providerId="ADAL" clId="{2CD7C574-AE7B-47DC-9D9B-F3D33C19CC06}" dt="2024-09-25T06:49:04.243" v="297" actId="20577"/>
          <ac:spMkLst>
            <pc:docMk/>
            <pc:sldMk cId="3980734139" sldId="337"/>
            <ac:spMk id="6" creationId="{00000000-0000-0000-0000-000000000000}"/>
          </ac:spMkLst>
        </pc:spChg>
      </pc:sldChg>
      <pc:sldChg chg="addSp delSp modSp add mod">
        <pc:chgData name="Luis Alejandro Baena Marin" userId="6d1063a4-3971-40e6-a3b0-e849d83c7f24" providerId="ADAL" clId="{2CD7C574-AE7B-47DC-9D9B-F3D33C19CC06}" dt="2024-09-25T18:56:06.614" v="1616" actId="14100"/>
        <pc:sldMkLst>
          <pc:docMk/>
          <pc:sldMk cId="433108539" sldId="338"/>
        </pc:sldMkLst>
        <pc:spChg chg="mod">
          <ac:chgData name="Luis Alejandro Baena Marin" userId="6d1063a4-3971-40e6-a3b0-e849d83c7f24" providerId="ADAL" clId="{2CD7C574-AE7B-47DC-9D9B-F3D33C19CC06}" dt="2024-09-25T16:05:45.197" v="1359" actId="20577"/>
          <ac:spMkLst>
            <pc:docMk/>
            <pc:sldMk cId="433108539" sldId="338"/>
            <ac:spMk id="6" creationId="{00000000-0000-0000-0000-000000000000}"/>
          </ac:spMkLst>
        </pc:spChg>
        <pc:picChg chg="add mod">
          <ac:chgData name="Luis Alejandro Baena Marin" userId="6d1063a4-3971-40e6-a3b0-e849d83c7f24" providerId="ADAL" clId="{2CD7C574-AE7B-47DC-9D9B-F3D33C19CC06}" dt="2024-09-25T18:56:06.614" v="1616" actId="14100"/>
          <ac:picMkLst>
            <pc:docMk/>
            <pc:sldMk cId="433108539" sldId="338"/>
            <ac:picMk id="3" creationId="{1F17C670-E388-E405-5B2F-BD3B7435B3BB}"/>
          </ac:picMkLst>
        </pc:picChg>
        <pc:picChg chg="add del mod">
          <ac:chgData name="Luis Alejandro Baena Marin" userId="6d1063a4-3971-40e6-a3b0-e849d83c7f24" providerId="ADAL" clId="{2CD7C574-AE7B-47DC-9D9B-F3D33C19CC06}" dt="2024-09-25T18:55:47.200" v="1613" actId="478"/>
          <ac:picMkLst>
            <pc:docMk/>
            <pc:sldMk cId="433108539" sldId="338"/>
            <ac:picMk id="4" creationId="{951FE0FF-ED79-9A7D-FB01-926B9E383C20}"/>
          </ac:picMkLst>
        </pc:picChg>
      </pc:sldChg>
      <pc:sldChg chg="addSp delSp modSp add mod">
        <pc:chgData name="Luis Alejandro Baena Marin" userId="6d1063a4-3971-40e6-a3b0-e849d83c7f24" providerId="ADAL" clId="{2CD7C574-AE7B-47DC-9D9B-F3D33C19CC06}" dt="2024-09-25T18:56:43.309" v="1626" actId="14100"/>
        <pc:sldMkLst>
          <pc:docMk/>
          <pc:sldMk cId="643392059" sldId="339"/>
        </pc:sldMkLst>
        <pc:spChg chg="mod">
          <ac:chgData name="Luis Alejandro Baena Marin" userId="6d1063a4-3971-40e6-a3b0-e849d83c7f24" providerId="ADAL" clId="{2CD7C574-AE7B-47DC-9D9B-F3D33C19CC06}" dt="2024-09-25T16:05:52.027" v="1382" actId="20577"/>
          <ac:spMkLst>
            <pc:docMk/>
            <pc:sldMk cId="643392059" sldId="339"/>
            <ac:spMk id="6" creationId="{00000000-0000-0000-0000-000000000000}"/>
          </ac:spMkLst>
        </pc:spChg>
        <pc:picChg chg="add del mod">
          <ac:chgData name="Luis Alejandro Baena Marin" userId="6d1063a4-3971-40e6-a3b0-e849d83c7f24" providerId="ADAL" clId="{2CD7C574-AE7B-47DC-9D9B-F3D33C19CC06}" dt="2024-09-25T18:56:41.346" v="1625" actId="478"/>
          <ac:picMkLst>
            <pc:docMk/>
            <pc:sldMk cId="643392059" sldId="339"/>
            <ac:picMk id="2" creationId="{BDF34975-28C4-8B89-E04D-7250573F1FFD}"/>
          </ac:picMkLst>
        </pc:picChg>
        <pc:picChg chg="add del">
          <ac:chgData name="Luis Alejandro Baena Marin" userId="6d1063a4-3971-40e6-a3b0-e849d83c7f24" providerId="ADAL" clId="{2CD7C574-AE7B-47DC-9D9B-F3D33C19CC06}" dt="2024-09-25T18:56:27.961" v="1620" actId="22"/>
          <ac:picMkLst>
            <pc:docMk/>
            <pc:sldMk cId="643392059" sldId="339"/>
            <ac:picMk id="4" creationId="{B4FF6195-324B-FB06-259A-A507C073C091}"/>
          </ac:picMkLst>
        </pc:picChg>
        <pc:picChg chg="add mod">
          <ac:chgData name="Luis Alejandro Baena Marin" userId="6d1063a4-3971-40e6-a3b0-e849d83c7f24" providerId="ADAL" clId="{2CD7C574-AE7B-47DC-9D9B-F3D33C19CC06}" dt="2024-09-25T18:56:43.309" v="1626" actId="14100"/>
          <ac:picMkLst>
            <pc:docMk/>
            <pc:sldMk cId="643392059" sldId="339"/>
            <ac:picMk id="7" creationId="{C38F0A57-D50D-6B46-736C-0ED83BF6EDC9}"/>
          </ac:picMkLst>
        </pc:picChg>
      </pc:sldChg>
      <pc:sldChg chg="add del setBg">
        <pc:chgData name="Luis Alejandro Baena Marin" userId="6d1063a4-3971-40e6-a3b0-e849d83c7f24" providerId="ADAL" clId="{2CD7C574-AE7B-47DC-9D9B-F3D33C19CC06}" dt="2024-09-25T06:48:56.433" v="287" actId="2696"/>
        <pc:sldMkLst>
          <pc:docMk/>
          <pc:sldMk cId="2187980304" sldId="339"/>
        </pc:sldMkLst>
      </pc:sldChg>
      <pc:sldChg chg="addSp delSp modSp add mod">
        <pc:chgData name="Luis Alejandro Baena Marin" userId="6d1063a4-3971-40e6-a3b0-e849d83c7f24" providerId="ADAL" clId="{2CD7C574-AE7B-47DC-9D9B-F3D33C19CC06}" dt="2024-09-25T20:24:52.928" v="1646" actId="14100"/>
        <pc:sldMkLst>
          <pc:docMk/>
          <pc:sldMk cId="2896294181" sldId="340"/>
        </pc:sldMkLst>
        <pc:spChg chg="mod">
          <ac:chgData name="Luis Alejandro Baena Marin" userId="6d1063a4-3971-40e6-a3b0-e849d83c7f24" providerId="ADAL" clId="{2CD7C574-AE7B-47DC-9D9B-F3D33C19CC06}" dt="2024-09-25T06:51:08.993" v="372" actId="20577"/>
          <ac:spMkLst>
            <pc:docMk/>
            <pc:sldMk cId="2896294181" sldId="340"/>
            <ac:spMk id="6" creationId="{00000000-0000-0000-0000-000000000000}"/>
          </ac:spMkLst>
        </pc:spChg>
        <pc:picChg chg="add mod">
          <ac:chgData name="Luis Alejandro Baena Marin" userId="6d1063a4-3971-40e6-a3b0-e849d83c7f24" providerId="ADAL" clId="{2CD7C574-AE7B-47DC-9D9B-F3D33C19CC06}" dt="2024-09-25T20:24:52.928" v="1646" actId="14100"/>
          <ac:picMkLst>
            <pc:docMk/>
            <pc:sldMk cId="2896294181" sldId="340"/>
            <ac:picMk id="3" creationId="{C7C2656B-0A67-58E7-B63D-1E3DC6E1FBCD}"/>
          </ac:picMkLst>
        </pc:picChg>
        <pc:picChg chg="add del mod">
          <ac:chgData name="Luis Alejandro Baena Marin" userId="6d1063a4-3971-40e6-a3b0-e849d83c7f24" providerId="ADAL" clId="{2CD7C574-AE7B-47DC-9D9B-F3D33C19CC06}" dt="2024-09-25T20:24:49.758" v="1645" actId="478"/>
          <ac:picMkLst>
            <pc:docMk/>
            <pc:sldMk cId="2896294181" sldId="340"/>
            <ac:picMk id="4" creationId="{A49D6402-A529-8BCA-0280-C01D45CD84B2}"/>
          </ac:picMkLst>
        </pc:picChg>
      </pc:sldChg>
      <pc:sldChg chg="addSp delSp modSp add mod">
        <pc:chgData name="Luis Alejandro Baena Marin" userId="6d1063a4-3971-40e6-a3b0-e849d83c7f24" providerId="ADAL" clId="{2CD7C574-AE7B-47DC-9D9B-F3D33C19CC06}" dt="2024-09-25T22:20:53.037" v="2228" actId="14100"/>
        <pc:sldMkLst>
          <pc:docMk/>
          <pc:sldMk cId="380080076" sldId="341"/>
        </pc:sldMkLst>
        <pc:spChg chg="del">
          <ac:chgData name="Luis Alejandro Baena Marin" userId="6d1063a4-3971-40e6-a3b0-e849d83c7f24" providerId="ADAL" clId="{2CD7C574-AE7B-47DC-9D9B-F3D33C19CC06}" dt="2024-09-25T15:39:48.399" v="551" actId="478"/>
          <ac:spMkLst>
            <pc:docMk/>
            <pc:sldMk cId="380080076" sldId="341"/>
            <ac:spMk id="2" creationId="{00000000-0000-0000-0000-000000000000}"/>
          </ac:spMkLst>
        </pc:spChg>
        <pc:spChg chg="del">
          <ac:chgData name="Luis Alejandro Baena Marin" userId="6d1063a4-3971-40e6-a3b0-e849d83c7f24" providerId="ADAL" clId="{2CD7C574-AE7B-47DC-9D9B-F3D33C19CC06}" dt="2024-09-25T15:40:58.192" v="569" actId="478"/>
          <ac:spMkLst>
            <pc:docMk/>
            <pc:sldMk cId="380080076" sldId="341"/>
            <ac:spMk id="4" creationId="{00000000-0000-0000-0000-000000000000}"/>
          </ac:spMkLst>
        </pc:spChg>
        <pc:spChg chg="add mod">
          <ac:chgData name="Luis Alejandro Baena Marin" userId="6d1063a4-3971-40e6-a3b0-e849d83c7f24" providerId="ADAL" clId="{2CD7C574-AE7B-47DC-9D9B-F3D33C19CC06}" dt="2024-09-25T15:41:43.203" v="624" actId="1076"/>
          <ac:spMkLst>
            <pc:docMk/>
            <pc:sldMk cId="380080076" sldId="341"/>
            <ac:spMk id="9" creationId="{6D2BC177-C6B6-0CF4-1A28-8615F1C59DF4}"/>
          </ac:spMkLst>
        </pc:spChg>
        <pc:spChg chg="add mod">
          <ac:chgData name="Luis Alejandro Baena Marin" userId="6d1063a4-3971-40e6-a3b0-e849d83c7f24" providerId="ADAL" clId="{2CD7C574-AE7B-47DC-9D9B-F3D33C19CC06}" dt="2024-09-25T22:20:53.037" v="2228" actId="14100"/>
          <ac:spMkLst>
            <pc:docMk/>
            <pc:sldMk cId="380080076" sldId="341"/>
            <ac:spMk id="10" creationId="{5E14C851-6CD8-4336-4E2C-2A8649E555F7}"/>
          </ac:spMkLst>
        </pc:spChg>
        <pc:spChg chg="add del mod">
          <ac:chgData name="Luis Alejandro Baena Marin" userId="6d1063a4-3971-40e6-a3b0-e849d83c7f24" providerId="ADAL" clId="{2CD7C574-AE7B-47DC-9D9B-F3D33C19CC06}" dt="2024-09-25T15:52:26.592" v="800"/>
          <ac:spMkLst>
            <pc:docMk/>
            <pc:sldMk cId="380080076" sldId="341"/>
            <ac:spMk id="12" creationId="{4A43AFD4-3A0A-7C64-932B-77E0C51038E3}"/>
          </ac:spMkLst>
        </pc:spChg>
        <pc:spChg chg="add mod">
          <ac:chgData name="Luis Alejandro Baena Marin" userId="6d1063a4-3971-40e6-a3b0-e849d83c7f24" providerId="ADAL" clId="{2CD7C574-AE7B-47DC-9D9B-F3D33C19CC06}" dt="2024-09-25T15:52:32.979" v="802" actId="20577"/>
          <ac:spMkLst>
            <pc:docMk/>
            <pc:sldMk cId="380080076" sldId="341"/>
            <ac:spMk id="13" creationId="{C85FF876-B2F2-31D3-3E7E-0F20895D9912}"/>
          </ac:spMkLst>
        </pc:spChg>
        <pc:picChg chg="add mod">
          <ac:chgData name="Luis Alejandro Baena Marin" userId="6d1063a4-3971-40e6-a3b0-e849d83c7f24" providerId="ADAL" clId="{2CD7C574-AE7B-47DC-9D9B-F3D33C19CC06}" dt="2024-09-25T15:41:59.686" v="632" actId="14100"/>
          <ac:picMkLst>
            <pc:docMk/>
            <pc:sldMk cId="380080076" sldId="341"/>
            <ac:picMk id="8" creationId="{9E367821-6241-6C00-EDF2-67C398FE5D0F}"/>
          </ac:picMkLst>
        </pc:picChg>
        <pc:picChg chg="add mod">
          <ac:chgData name="Luis Alejandro Baena Marin" userId="6d1063a4-3971-40e6-a3b0-e849d83c7f24" providerId="ADAL" clId="{2CD7C574-AE7B-47DC-9D9B-F3D33C19CC06}" dt="2024-09-25T15:41:50.845" v="627" actId="1076"/>
          <ac:picMkLst>
            <pc:docMk/>
            <pc:sldMk cId="380080076" sldId="341"/>
            <ac:picMk id="2050" creationId="{EE8D2B8B-4B8D-3CCB-CFEC-4834448B274B}"/>
          </ac:picMkLst>
        </pc:picChg>
      </pc:sldChg>
      <pc:sldChg chg="modSp add mod">
        <pc:chgData name="Luis Alejandro Baena Marin" userId="6d1063a4-3971-40e6-a3b0-e849d83c7f24" providerId="ADAL" clId="{2CD7C574-AE7B-47DC-9D9B-F3D33C19CC06}" dt="2024-09-25T16:25:16.035" v="1499" actId="1076"/>
        <pc:sldMkLst>
          <pc:docMk/>
          <pc:sldMk cId="3609199743" sldId="342"/>
        </pc:sldMkLst>
        <pc:spChg chg="mod">
          <ac:chgData name="Luis Alejandro Baena Marin" userId="6d1063a4-3971-40e6-a3b0-e849d83c7f24" providerId="ADAL" clId="{2CD7C574-AE7B-47DC-9D9B-F3D33C19CC06}" dt="2024-09-25T16:25:10.005" v="1497" actId="1076"/>
          <ac:spMkLst>
            <pc:docMk/>
            <pc:sldMk cId="3609199743" sldId="342"/>
            <ac:spMk id="2" creationId="{00000000-0000-0000-0000-000000000000}"/>
          </ac:spMkLst>
        </pc:spChg>
        <pc:spChg chg="mod">
          <ac:chgData name="Luis Alejandro Baena Marin" userId="6d1063a4-3971-40e6-a3b0-e849d83c7f24" providerId="ADAL" clId="{2CD7C574-AE7B-47DC-9D9B-F3D33C19CC06}" dt="2024-09-25T16:25:16.035" v="1499" actId="1076"/>
          <ac:spMkLst>
            <pc:docMk/>
            <pc:sldMk cId="3609199743" sldId="342"/>
            <ac:spMk id="4" creationId="{00000000-0000-0000-0000-000000000000}"/>
          </ac:spMkLst>
        </pc:spChg>
        <pc:spChg chg="mod">
          <ac:chgData name="Luis Alejandro Baena Marin" userId="6d1063a4-3971-40e6-a3b0-e849d83c7f24" providerId="ADAL" clId="{2CD7C574-AE7B-47DC-9D9B-F3D33C19CC06}" dt="2024-09-25T16:25:12.094" v="1498" actId="1076"/>
          <ac:spMkLst>
            <pc:docMk/>
            <pc:sldMk cId="3609199743" sldId="342"/>
            <ac:spMk id="5" creationId="{00000000-0000-0000-0000-000000000000}"/>
          </ac:spMkLst>
        </pc:spChg>
        <pc:spChg chg="mod">
          <ac:chgData name="Luis Alejandro Baena Marin" userId="6d1063a4-3971-40e6-a3b0-e849d83c7f24" providerId="ADAL" clId="{2CD7C574-AE7B-47DC-9D9B-F3D33C19CC06}" dt="2024-09-25T16:24:41.903" v="1495" actId="1076"/>
          <ac:spMkLst>
            <pc:docMk/>
            <pc:sldMk cId="3609199743" sldId="342"/>
            <ac:spMk id="9" creationId="{3720DFF2-896A-D7AA-064C-BE835CA5748F}"/>
          </ac:spMkLst>
        </pc:spChg>
      </pc:sldChg>
      <pc:sldChg chg="addSp delSp modSp add del mod ord">
        <pc:chgData name="Luis Alejandro Baena Marin" userId="6d1063a4-3971-40e6-a3b0-e849d83c7f24" providerId="ADAL" clId="{2CD7C574-AE7B-47DC-9D9B-F3D33C19CC06}" dt="2024-09-25T22:56:42.129" v="2909" actId="14100"/>
        <pc:sldMkLst>
          <pc:docMk/>
          <pc:sldMk cId="589703612" sldId="343"/>
        </pc:sldMkLst>
        <pc:spChg chg="mod">
          <ac:chgData name="Luis Alejandro Baena Marin" userId="6d1063a4-3971-40e6-a3b0-e849d83c7f24" providerId="ADAL" clId="{2CD7C574-AE7B-47DC-9D9B-F3D33C19CC06}" dt="2024-09-25T22:55:39.022" v="2897" actId="20577"/>
          <ac:spMkLst>
            <pc:docMk/>
            <pc:sldMk cId="589703612" sldId="343"/>
            <ac:spMk id="6" creationId="{00000000-0000-0000-0000-000000000000}"/>
          </ac:spMkLst>
        </pc:spChg>
        <pc:picChg chg="del">
          <ac:chgData name="Luis Alejandro Baena Marin" userId="6d1063a4-3971-40e6-a3b0-e849d83c7f24" providerId="ADAL" clId="{2CD7C574-AE7B-47DC-9D9B-F3D33C19CC06}" dt="2024-09-25T16:29:50.991" v="1529" actId="478"/>
          <ac:picMkLst>
            <pc:docMk/>
            <pc:sldMk cId="589703612" sldId="343"/>
            <ac:picMk id="3" creationId="{562D238B-C92F-B4E3-677C-8190A0788A12}"/>
          </ac:picMkLst>
        </pc:picChg>
        <pc:picChg chg="add del mod">
          <ac:chgData name="Luis Alejandro Baena Marin" userId="6d1063a4-3971-40e6-a3b0-e849d83c7f24" providerId="ADAL" clId="{2CD7C574-AE7B-47DC-9D9B-F3D33C19CC06}" dt="2024-09-25T22:55:34.472" v="2885" actId="478"/>
          <ac:picMkLst>
            <pc:docMk/>
            <pc:sldMk cId="589703612" sldId="343"/>
            <ac:picMk id="4" creationId="{5F39A5FE-375D-6CB1-8101-5F825743621C}"/>
          </ac:picMkLst>
        </pc:picChg>
        <pc:picChg chg="add mod modCrop">
          <ac:chgData name="Luis Alejandro Baena Marin" userId="6d1063a4-3971-40e6-a3b0-e849d83c7f24" providerId="ADAL" clId="{2CD7C574-AE7B-47DC-9D9B-F3D33C19CC06}" dt="2024-09-25T22:56:42.129" v="2909" actId="14100"/>
          <ac:picMkLst>
            <pc:docMk/>
            <pc:sldMk cId="589703612" sldId="343"/>
            <ac:picMk id="7" creationId="{9FB54442-8E79-8F5B-BB43-83D6F34559C5}"/>
          </ac:picMkLst>
        </pc:picChg>
      </pc:sldChg>
      <pc:sldChg chg="addSp delSp modSp add mod">
        <pc:chgData name="Luis Alejandro Baena Marin" userId="6d1063a4-3971-40e6-a3b0-e849d83c7f24" providerId="ADAL" clId="{2CD7C574-AE7B-47DC-9D9B-F3D33C19CC06}" dt="2024-09-25T22:21:19.207" v="2230" actId="790"/>
        <pc:sldMkLst>
          <pc:docMk/>
          <pc:sldMk cId="286141902" sldId="344"/>
        </pc:sldMkLst>
        <pc:spChg chg="add mod">
          <ac:chgData name="Luis Alejandro Baena Marin" userId="6d1063a4-3971-40e6-a3b0-e849d83c7f24" providerId="ADAL" clId="{2CD7C574-AE7B-47DC-9D9B-F3D33C19CC06}" dt="2024-09-25T21:23:54.005" v="1976" actId="1076"/>
          <ac:spMkLst>
            <pc:docMk/>
            <pc:sldMk cId="286141902" sldId="344"/>
            <ac:spMk id="2" creationId="{9ED2FF66-EB5A-1BDF-DB5E-109A630F18E0}"/>
          </ac:spMkLst>
        </pc:spChg>
        <pc:spChg chg="del">
          <ac:chgData name="Luis Alejandro Baena Marin" userId="6d1063a4-3971-40e6-a3b0-e849d83c7f24" providerId="ADAL" clId="{2CD7C574-AE7B-47DC-9D9B-F3D33C19CC06}" dt="2024-09-25T21:23:09.285" v="1961" actId="478"/>
          <ac:spMkLst>
            <pc:docMk/>
            <pc:sldMk cId="286141902" sldId="344"/>
            <ac:spMk id="3" creationId="{7E2336B7-8CCC-AA0C-0161-E555F6232515}"/>
          </ac:spMkLst>
        </pc:spChg>
        <pc:spChg chg="add mod">
          <ac:chgData name="Luis Alejandro Baena Marin" userId="6d1063a4-3971-40e6-a3b0-e849d83c7f24" providerId="ADAL" clId="{2CD7C574-AE7B-47DC-9D9B-F3D33C19CC06}" dt="2024-09-25T22:21:19.207" v="2230" actId="790"/>
          <ac:spMkLst>
            <pc:docMk/>
            <pc:sldMk cId="286141902" sldId="344"/>
            <ac:spMk id="6" creationId="{7558F012-29A5-C638-3293-D3CFEC1DCDD2}"/>
          </ac:spMkLst>
        </pc:spChg>
        <pc:spChg chg="mod">
          <ac:chgData name="Luis Alejandro Baena Marin" userId="6d1063a4-3971-40e6-a3b0-e849d83c7f24" providerId="ADAL" clId="{2CD7C574-AE7B-47DC-9D9B-F3D33C19CC06}" dt="2024-09-25T21:23:52.812" v="1975" actId="1076"/>
          <ac:spMkLst>
            <pc:docMk/>
            <pc:sldMk cId="286141902" sldId="344"/>
            <ac:spMk id="9" creationId="{3720DFF2-896A-D7AA-064C-BE835CA5748F}"/>
          </ac:spMkLst>
        </pc:spChg>
      </pc:sldChg>
      <pc:sldChg chg="modSp add mod ord">
        <pc:chgData name="Luis Alejandro Baena Marin" userId="6d1063a4-3971-40e6-a3b0-e849d83c7f24" providerId="ADAL" clId="{2CD7C574-AE7B-47DC-9D9B-F3D33C19CC06}" dt="2024-09-25T21:48:51.144" v="2161" actId="948"/>
        <pc:sldMkLst>
          <pc:docMk/>
          <pc:sldMk cId="1989919437" sldId="345"/>
        </pc:sldMkLst>
        <pc:spChg chg="mod">
          <ac:chgData name="Luis Alejandro Baena Marin" userId="6d1063a4-3971-40e6-a3b0-e849d83c7f24" providerId="ADAL" clId="{2CD7C574-AE7B-47DC-9D9B-F3D33C19CC06}" dt="2024-09-25T21:48:51.144" v="2161" actId="948"/>
          <ac:spMkLst>
            <pc:docMk/>
            <pc:sldMk cId="1989919437" sldId="345"/>
            <ac:spMk id="2" creationId="{00000000-0000-0000-0000-000000000000}"/>
          </ac:spMkLst>
        </pc:spChg>
        <pc:spChg chg="mod">
          <ac:chgData name="Luis Alejandro Baena Marin" userId="6d1063a4-3971-40e6-a3b0-e849d83c7f24" providerId="ADAL" clId="{2CD7C574-AE7B-47DC-9D9B-F3D33C19CC06}" dt="2024-09-25T21:30:42.444" v="2008" actId="1076"/>
          <ac:spMkLst>
            <pc:docMk/>
            <pc:sldMk cId="1989919437" sldId="345"/>
            <ac:spMk id="4" creationId="{00000000-0000-0000-0000-000000000000}"/>
          </ac:spMkLst>
        </pc:spChg>
        <pc:spChg chg="mod">
          <ac:chgData name="Luis Alejandro Baena Marin" userId="6d1063a4-3971-40e6-a3b0-e849d83c7f24" providerId="ADAL" clId="{2CD7C574-AE7B-47DC-9D9B-F3D33C19CC06}" dt="2024-09-25T21:30:43.535" v="2009" actId="1076"/>
          <ac:spMkLst>
            <pc:docMk/>
            <pc:sldMk cId="1989919437" sldId="345"/>
            <ac:spMk id="5" creationId="{00000000-0000-0000-0000-000000000000}"/>
          </ac:spMkLst>
        </pc:spChg>
        <pc:spChg chg="mod">
          <ac:chgData name="Luis Alejandro Baena Marin" userId="6d1063a4-3971-40e6-a3b0-e849d83c7f24" providerId="ADAL" clId="{2CD7C574-AE7B-47DC-9D9B-F3D33C19CC06}" dt="2024-09-25T21:30:45.706" v="2010" actId="1076"/>
          <ac:spMkLst>
            <pc:docMk/>
            <pc:sldMk cId="1989919437" sldId="345"/>
            <ac:spMk id="9" creationId="{3720DFF2-896A-D7AA-064C-BE835CA5748F}"/>
          </ac:spMkLst>
        </pc:spChg>
      </pc:sldChg>
      <pc:sldChg chg="addSp delSp modSp add mod">
        <pc:chgData name="Luis Alejandro Baena Marin" userId="6d1063a4-3971-40e6-a3b0-e849d83c7f24" providerId="ADAL" clId="{2CD7C574-AE7B-47DC-9D9B-F3D33C19CC06}" dt="2024-09-25T21:41:52.162" v="2076" actId="20577"/>
        <pc:sldMkLst>
          <pc:docMk/>
          <pc:sldMk cId="2207223265" sldId="346"/>
        </pc:sldMkLst>
        <pc:spChg chg="del">
          <ac:chgData name="Luis Alejandro Baena Marin" userId="6d1063a4-3971-40e6-a3b0-e849d83c7f24" providerId="ADAL" clId="{2CD7C574-AE7B-47DC-9D9B-F3D33C19CC06}" dt="2024-09-25T21:39:18.395" v="2012" actId="478"/>
          <ac:spMkLst>
            <pc:docMk/>
            <pc:sldMk cId="2207223265" sldId="346"/>
            <ac:spMk id="2" creationId="{00000000-0000-0000-0000-000000000000}"/>
          </ac:spMkLst>
        </pc:spChg>
        <pc:spChg chg="add mod">
          <ac:chgData name="Luis Alejandro Baena Marin" userId="6d1063a4-3971-40e6-a3b0-e849d83c7f24" providerId="ADAL" clId="{2CD7C574-AE7B-47DC-9D9B-F3D33C19CC06}" dt="2024-09-25T21:41:52.162" v="2076" actId="20577"/>
          <ac:spMkLst>
            <pc:docMk/>
            <pc:sldMk cId="2207223265" sldId="346"/>
            <ac:spMk id="3" creationId="{49002003-1C3E-2CCD-376D-31A0365DE7D6}"/>
          </ac:spMkLst>
        </pc:spChg>
      </pc:sldChg>
      <pc:sldChg chg="modSp add mod ord">
        <pc:chgData name="Luis Alejandro Baena Marin" userId="6d1063a4-3971-40e6-a3b0-e849d83c7f24" providerId="ADAL" clId="{2CD7C574-AE7B-47DC-9D9B-F3D33C19CC06}" dt="2024-09-25T21:49:17.374" v="2162" actId="1076"/>
        <pc:sldMkLst>
          <pc:docMk/>
          <pc:sldMk cId="2305075935" sldId="347"/>
        </pc:sldMkLst>
        <pc:spChg chg="mod">
          <ac:chgData name="Luis Alejandro Baena Marin" userId="6d1063a4-3971-40e6-a3b0-e849d83c7f24" providerId="ADAL" clId="{2CD7C574-AE7B-47DC-9D9B-F3D33C19CC06}" dt="2024-09-25T21:49:17.374" v="2162" actId="1076"/>
          <ac:spMkLst>
            <pc:docMk/>
            <pc:sldMk cId="2305075935" sldId="347"/>
            <ac:spMk id="2" creationId="{00000000-0000-0000-0000-000000000000}"/>
          </ac:spMkLst>
        </pc:spChg>
        <pc:spChg chg="mod">
          <ac:chgData name="Luis Alejandro Baena Marin" userId="6d1063a4-3971-40e6-a3b0-e849d83c7f24" providerId="ADAL" clId="{2CD7C574-AE7B-47DC-9D9B-F3D33C19CC06}" dt="2024-09-25T21:46:12.685" v="2109" actId="1076"/>
          <ac:spMkLst>
            <pc:docMk/>
            <pc:sldMk cId="2305075935" sldId="347"/>
            <ac:spMk id="4" creationId="{00000000-0000-0000-0000-000000000000}"/>
          </ac:spMkLst>
        </pc:spChg>
        <pc:spChg chg="mod">
          <ac:chgData name="Luis Alejandro Baena Marin" userId="6d1063a4-3971-40e6-a3b0-e849d83c7f24" providerId="ADAL" clId="{2CD7C574-AE7B-47DC-9D9B-F3D33C19CC06}" dt="2024-09-25T21:46:10.166" v="2108" actId="1076"/>
          <ac:spMkLst>
            <pc:docMk/>
            <pc:sldMk cId="2305075935" sldId="347"/>
            <ac:spMk id="5" creationId="{00000000-0000-0000-0000-000000000000}"/>
          </ac:spMkLst>
        </pc:spChg>
        <pc:spChg chg="mod">
          <ac:chgData name="Luis Alejandro Baena Marin" userId="6d1063a4-3971-40e6-a3b0-e849d83c7f24" providerId="ADAL" clId="{2CD7C574-AE7B-47DC-9D9B-F3D33C19CC06}" dt="2024-09-25T21:46:08.908" v="2107" actId="1076"/>
          <ac:spMkLst>
            <pc:docMk/>
            <pc:sldMk cId="2305075935" sldId="347"/>
            <ac:spMk id="9" creationId="{3720DFF2-896A-D7AA-064C-BE835CA5748F}"/>
          </ac:spMkLst>
        </pc:spChg>
      </pc:sldChg>
      <pc:sldChg chg="modSp add mod ord">
        <pc:chgData name="Luis Alejandro Baena Marin" userId="6d1063a4-3971-40e6-a3b0-e849d83c7f24" providerId="ADAL" clId="{2CD7C574-AE7B-47DC-9D9B-F3D33C19CC06}" dt="2024-09-25T21:52:16.152" v="2221" actId="1076"/>
        <pc:sldMkLst>
          <pc:docMk/>
          <pc:sldMk cId="100615069" sldId="348"/>
        </pc:sldMkLst>
        <pc:spChg chg="mod">
          <ac:chgData name="Luis Alejandro Baena Marin" userId="6d1063a4-3971-40e6-a3b0-e849d83c7f24" providerId="ADAL" clId="{2CD7C574-AE7B-47DC-9D9B-F3D33C19CC06}" dt="2024-09-25T21:52:16.152" v="2221" actId="1076"/>
          <ac:spMkLst>
            <pc:docMk/>
            <pc:sldMk cId="100615069" sldId="348"/>
            <ac:spMk id="3" creationId="{49002003-1C3E-2CCD-376D-31A0365DE7D6}"/>
          </ac:spMkLst>
        </pc:spChg>
        <pc:spChg chg="mod">
          <ac:chgData name="Luis Alejandro Baena Marin" userId="6d1063a4-3971-40e6-a3b0-e849d83c7f24" providerId="ADAL" clId="{2CD7C574-AE7B-47DC-9D9B-F3D33C19CC06}" dt="2024-09-25T21:52:12.624" v="2220" actId="1076"/>
          <ac:spMkLst>
            <pc:docMk/>
            <pc:sldMk cId="100615069" sldId="348"/>
            <ac:spMk id="4" creationId="{00000000-0000-0000-0000-000000000000}"/>
          </ac:spMkLst>
        </pc:spChg>
        <pc:spChg chg="mod">
          <ac:chgData name="Luis Alejandro Baena Marin" userId="6d1063a4-3971-40e6-a3b0-e849d83c7f24" providerId="ADAL" clId="{2CD7C574-AE7B-47DC-9D9B-F3D33C19CC06}" dt="2024-09-25T21:52:11.302" v="2219" actId="1076"/>
          <ac:spMkLst>
            <pc:docMk/>
            <pc:sldMk cId="100615069" sldId="348"/>
            <ac:spMk id="9" creationId="{3720DFF2-896A-D7AA-064C-BE835CA5748F}"/>
          </ac:spMkLst>
        </pc:spChg>
      </pc:sldChg>
      <pc:sldChg chg="addSp delSp modSp add mod ord">
        <pc:chgData name="Luis Alejandro Baena Marin" userId="6d1063a4-3971-40e6-a3b0-e849d83c7f24" providerId="ADAL" clId="{2CD7C574-AE7B-47DC-9D9B-F3D33C19CC06}" dt="2024-09-25T22:45:33.476" v="2304" actId="1076"/>
        <pc:sldMkLst>
          <pc:docMk/>
          <pc:sldMk cId="4144883424" sldId="349"/>
        </pc:sldMkLst>
        <pc:spChg chg="mod">
          <ac:chgData name="Luis Alejandro Baena Marin" userId="6d1063a4-3971-40e6-a3b0-e849d83c7f24" providerId="ADAL" clId="{2CD7C574-AE7B-47DC-9D9B-F3D33C19CC06}" dt="2024-09-25T22:45:26.577" v="2303" actId="1076"/>
          <ac:spMkLst>
            <pc:docMk/>
            <pc:sldMk cId="4144883424" sldId="349"/>
            <ac:spMk id="6" creationId="{00000000-0000-0000-0000-000000000000}"/>
          </ac:spMkLst>
        </pc:spChg>
        <pc:picChg chg="add mod modCrop">
          <ac:chgData name="Luis Alejandro Baena Marin" userId="6d1063a4-3971-40e6-a3b0-e849d83c7f24" providerId="ADAL" clId="{2CD7C574-AE7B-47DC-9D9B-F3D33C19CC06}" dt="2024-09-25T22:45:33.476" v="2304" actId="1076"/>
          <ac:picMkLst>
            <pc:docMk/>
            <pc:sldMk cId="4144883424" sldId="349"/>
            <ac:picMk id="3" creationId="{83F3DD7D-92B9-46D6-1808-27846ABE1CB9}"/>
          </ac:picMkLst>
        </pc:picChg>
        <pc:picChg chg="del">
          <ac:chgData name="Luis Alejandro Baena Marin" userId="6d1063a4-3971-40e6-a3b0-e849d83c7f24" providerId="ADAL" clId="{2CD7C574-AE7B-47DC-9D9B-F3D33C19CC06}" dt="2024-09-25T22:34:44.777" v="2245" actId="478"/>
          <ac:picMkLst>
            <pc:docMk/>
            <pc:sldMk cId="4144883424" sldId="349"/>
            <ac:picMk id="4" creationId="{5F39A5FE-375D-6CB1-8101-5F825743621C}"/>
          </ac:picMkLst>
        </pc:picChg>
        <pc:picChg chg="add mod modCrop">
          <ac:chgData name="Luis Alejandro Baena Marin" userId="6d1063a4-3971-40e6-a3b0-e849d83c7f24" providerId="ADAL" clId="{2CD7C574-AE7B-47DC-9D9B-F3D33C19CC06}" dt="2024-09-25T22:45:33.476" v="2304" actId="1076"/>
          <ac:picMkLst>
            <pc:docMk/>
            <pc:sldMk cId="4144883424" sldId="349"/>
            <ac:picMk id="5" creationId="{50C25B75-8DDA-0529-4E25-879A4AD4E771}"/>
          </ac:picMkLst>
        </pc:picChg>
      </pc:sldChg>
      <pc:sldChg chg="addSp delSp modSp add mod ord">
        <pc:chgData name="Luis Alejandro Baena Marin" userId="6d1063a4-3971-40e6-a3b0-e849d83c7f24" providerId="ADAL" clId="{2CD7C574-AE7B-47DC-9D9B-F3D33C19CC06}" dt="2024-09-25T22:50:36.514" v="2510" actId="1076"/>
        <pc:sldMkLst>
          <pc:docMk/>
          <pc:sldMk cId="2939312364" sldId="350"/>
        </pc:sldMkLst>
        <pc:spChg chg="mod">
          <ac:chgData name="Luis Alejandro Baena Marin" userId="6d1063a4-3971-40e6-a3b0-e849d83c7f24" providerId="ADAL" clId="{2CD7C574-AE7B-47DC-9D9B-F3D33C19CC06}" dt="2024-09-25T22:42:19.964" v="2264" actId="20577"/>
          <ac:spMkLst>
            <pc:docMk/>
            <pc:sldMk cId="2939312364" sldId="350"/>
            <ac:spMk id="6" creationId="{00000000-0000-0000-0000-000000000000}"/>
          </ac:spMkLst>
        </pc:spChg>
        <pc:picChg chg="add del mod">
          <ac:chgData name="Luis Alejandro Baena Marin" userId="6d1063a4-3971-40e6-a3b0-e849d83c7f24" providerId="ADAL" clId="{2CD7C574-AE7B-47DC-9D9B-F3D33C19CC06}" dt="2024-09-25T22:43:54.605" v="2269" actId="478"/>
          <ac:picMkLst>
            <pc:docMk/>
            <pc:sldMk cId="2939312364" sldId="350"/>
            <ac:picMk id="2" creationId="{6A12FF4C-CC58-0DA3-F45B-6361BDDA1C62}"/>
          </ac:picMkLst>
        </pc:picChg>
        <pc:picChg chg="del">
          <ac:chgData name="Luis Alejandro Baena Marin" userId="6d1063a4-3971-40e6-a3b0-e849d83c7f24" providerId="ADAL" clId="{2CD7C574-AE7B-47DC-9D9B-F3D33C19CC06}" dt="2024-09-25T22:43:51.560" v="2267" actId="478"/>
          <ac:picMkLst>
            <pc:docMk/>
            <pc:sldMk cId="2939312364" sldId="350"/>
            <ac:picMk id="3" creationId="{83F3DD7D-92B9-46D6-1808-27846ABE1CB9}"/>
          </ac:picMkLst>
        </pc:picChg>
        <pc:picChg chg="add mod">
          <ac:chgData name="Luis Alejandro Baena Marin" userId="6d1063a4-3971-40e6-a3b0-e849d83c7f24" providerId="ADAL" clId="{2CD7C574-AE7B-47DC-9D9B-F3D33C19CC06}" dt="2024-09-25T22:50:36.514" v="2510" actId="1076"/>
          <ac:picMkLst>
            <pc:docMk/>
            <pc:sldMk cId="2939312364" sldId="350"/>
            <ac:picMk id="5" creationId="{44B1560A-3172-B7E4-8E6A-D73A1E38DA7E}"/>
          </ac:picMkLst>
        </pc:picChg>
      </pc:sldChg>
      <pc:sldChg chg="modSp add mod ord">
        <pc:chgData name="Luis Alejandro Baena Marin" userId="6d1063a4-3971-40e6-a3b0-e849d83c7f24" providerId="ADAL" clId="{2CD7C574-AE7B-47DC-9D9B-F3D33C19CC06}" dt="2024-09-25T22:50:24.640" v="2506" actId="20577"/>
        <pc:sldMkLst>
          <pc:docMk/>
          <pc:sldMk cId="2299113509" sldId="351"/>
        </pc:sldMkLst>
        <pc:spChg chg="mod">
          <ac:chgData name="Luis Alejandro Baena Marin" userId="6d1063a4-3971-40e6-a3b0-e849d83c7f24" providerId="ADAL" clId="{2CD7C574-AE7B-47DC-9D9B-F3D33C19CC06}" dt="2024-09-25T22:50:24.640" v="2506" actId="20577"/>
          <ac:spMkLst>
            <pc:docMk/>
            <pc:sldMk cId="2299113509" sldId="351"/>
            <ac:spMk id="2" creationId="{00000000-0000-0000-0000-000000000000}"/>
          </ac:spMkLst>
        </pc:spChg>
        <pc:spChg chg="mod">
          <ac:chgData name="Luis Alejandro Baena Marin" userId="6d1063a4-3971-40e6-a3b0-e849d83c7f24" providerId="ADAL" clId="{2CD7C574-AE7B-47DC-9D9B-F3D33C19CC06}" dt="2024-09-25T22:49:50.692" v="2483" actId="20577"/>
          <ac:spMkLst>
            <pc:docMk/>
            <pc:sldMk cId="2299113509" sldId="351"/>
            <ac:spMk id="6" creationId="{00000000-0000-0000-0000-000000000000}"/>
          </ac:spMkLst>
        </pc:spChg>
      </pc:sldChg>
      <pc:sldChg chg="modSp add mod ord">
        <pc:chgData name="Luis Alejandro Baena Marin" userId="6d1063a4-3971-40e6-a3b0-e849d83c7f24" providerId="ADAL" clId="{2CD7C574-AE7B-47DC-9D9B-F3D33C19CC06}" dt="2024-09-25T23:05:42.656" v="3428"/>
        <pc:sldMkLst>
          <pc:docMk/>
          <pc:sldMk cId="4043465922" sldId="352"/>
        </pc:sldMkLst>
        <pc:spChg chg="mod">
          <ac:chgData name="Luis Alejandro Baena Marin" userId="6d1063a4-3971-40e6-a3b0-e849d83c7f24" providerId="ADAL" clId="{2CD7C574-AE7B-47DC-9D9B-F3D33C19CC06}" dt="2024-09-25T23:05:42.656" v="3428"/>
          <ac:spMkLst>
            <pc:docMk/>
            <pc:sldMk cId="4043465922" sldId="352"/>
            <ac:spMk id="2" creationId="{00000000-0000-0000-0000-000000000000}"/>
          </ac:spMkLst>
        </pc:spChg>
        <pc:spChg chg="mod">
          <ac:chgData name="Luis Alejandro Baena Marin" userId="6d1063a4-3971-40e6-a3b0-e849d83c7f24" providerId="ADAL" clId="{2CD7C574-AE7B-47DC-9D9B-F3D33C19CC06}" dt="2024-09-25T22:50:52.437" v="2517" actId="20577"/>
          <ac:spMkLst>
            <pc:docMk/>
            <pc:sldMk cId="4043465922" sldId="352"/>
            <ac:spMk id="6" creationId="{00000000-0000-0000-0000-000000000000}"/>
          </ac:spMkLst>
        </pc:spChg>
      </pc:sldChg>
      <pc:sldChg chg="delSp modSp add mod">
        <pc:chgData name="Luis Alejandro Baena Marin" userId="6d1063a4-3971-40e6-a3b0-e849d83c7f24" providerId="ADAL" clId="{2CD7C574-AE7B-47DC-9D9B-F3D33C19CC06}" dt="2024-09-25T22:57:50.101" v="3042" actId="20577"/>
        <pc:sldMkLst>
          <pc:docMk/>
          <pc:sldMk cId="512363638" sldId="353"/>
        </pc:sldMkLst>
        <pc:spChg chg="mod">
          <ac:chgData name="Luis Alejandro Baena Marin" userId="6d1063a4-3971-40e6-a3b0-e849d83c7f24" providerId="ADAL" clId="{2CD7C574-AE7B-47DC-9D9B-F3D33C19CC06}" dt="2024-09-25T22:57:50.101" v="3042" actId="20577"/>
          <ac:spMkLst>
            <pc:docMk/>
            <pc:sldMk cId="512363638" sldId="353"/>
            <ac:spMk id="2" creationId="{00000000-0000-0000-0000-000000000000}"/>
          </ac:spMkLst>
        </pc:spChg>
        <pc:spChg chg="mod">
          <ac:chgData name="Luis Alejandro Baena Marin" userId="6d1063a4-3971-40e6-a3b0-e849d83c7f24" providerId="ADAL" clId="{2CD7C574-AE7B-47DC-9D9B-F3D33C19CC06}" dt="2024-09-25T22:57:07.815" v="2911" actId="790"/>
          <ac:spMkLst>
            <pc:docMk/>
            <pc:sldMk cId="512363638" sldId="353"/>
            <ac:spMk id="6" creationId="{00000000-0000-0000-0000-000000000000}"/>
          </ac:spMkLst>
        </pc:spChg>
        <pc:picChg chg="del">
          <ac:chgData name="Luis Alejandro Baena Marin" userId="6d1063a4-3971-40e6-a3b0-e849d83c7f24" providerId="ADAL" clId="{2CD7C574-AE7B-47DC-9D9B-F3D33C19CC06}" dt="2024-09-25T22:51:53.559" v="2566" actId="478"/>
          <ac:picMkLst>
            <pc:docMk/>
            <pc:sldMk cId="512363638" sldId="353"/>
            <ac:picMk id="8" creationId="{55E999D6-7B21-1A62-C3BF-FCF09C2991FF}"/>
          </ac:picMkLst>
        </pc:picChg>
      </pc:sldChg>
      <pc:sldChg chg="add del">
        <pc:chgData name="Luis Alejandro Baena Marin" userId="6d1063a4-3971-40e6-a3b0-e849d83c7f24" providerId="ADAL" clId="{2CD7C574-AE7B-47DC-9D9B-F3D33C19CC06}" dt="2024-09-25T22:55:30.302" v="2883" actId="2696"/>
        <pc:sldMkLst>
          <pc:docMk/>
          <pc:sldMk cId="2878158109" sldId="354"/>
        </pc:sldMkLst>
      </pc:sldChg>
      <pc:sldChg chg="add">
        <pc:chgData name="Luis Alejandro Baena Marin" userId="6d1063a4-3971-40e6-a3b0-e849d83c7f24" providerId="ADAL" clId="{2CD7C574-AE7B-47DC-9D9B-F3D33C19CC06}" dt="2024-09-25T22:55:32.650" v="2884" actId="2890"/>
        <pc:sldMkLst>
          <pc:docMk/>
          <pc:sldMk cId="4130419399" sldId="354"/>
        </pc:sldMkLst>
      </pc:sldChg>
      <pc:sldChg chg="addSp delSp modSp add mod ord">
        <pc:chgData name="Luis Alejandro Baena Marin" userId="6d1063a4-3971-40e6-a3b0-e849d83c7f24" providerId="ADAL" clId="{2CD7C574-AE7B-47DC-9D9B-F3D33C19CC06}" dt="2024-09-25T23:00:20.514" v="3183" actId="1076"/>
        <pc:sldMkLst>
          <pc:docMk/>
          <pc:sldMk cId="162282641" sldId="355"/>
        </pc:sldMkLst>
        <pc:spChg chg="mod">
          <ac:chgData name="Luis Alejandro Baena Marin" userId="6d1063a4-3971-40e6-a3b0-e849d83c7f24" providerId="ADAL" clId="{2CD7C574-AE7B-47DC-9D9B-F3D33C19CC06}" dt="2024-09-25T23:00:10.429" v="3181" actId="20577"/>
          <ac:spMkLst>
            <pc:docMk/>
            <pc:sldMk cId="162282641" sldId="355"/>
            <ac:spMk id="2" creationId="{00000000-0000-0000-0000-000000000000}"/>
          </ac:spMkLst>
        </pc:spChg>
        <pc:spChg chg="mod">
          <ac:chgData name="Luis Alejandro Baena Marin" userId="6d1063a4-3971-40e6-a3b0-e849d83c7f24" providerId="ADAL" clId="{2CD7C574-AE7B-47DC-9D9B-F3D33C19CC06}" dt="2024-09-25T22:59:29.286" v="3153" actId="20577"/>
          <ac:spMkLst>
            <pc:docMk/>
            <pc:sldMk cId="162282641" sldId="355"/>
            <ac:spMk id="6" creationId="{00000000-0000-0000-0000-000000000000}"/>
          </ac:spMkLst>
        </pc:spChg>
        <pc:picChg chg="add mod">
          <ac:chgData name="Luis Alejandro Baena Marin" userId="6d1063a4-3971-40e6-a3b0-e849d83c7f24" providerId="ADAL" clId="{2CD7C574-AE7B-47DC-9D9B-F3D33C19CC06}" dt="2024-09-25T23:00:20.514" v="3183" actId="1076"/>
          <ac:picMkLst>
            <pc:docMk/>
            <pc:sldMk cId="162282641" sldId="355"/>
            <ac:picMk id="3" creationId="{62F69D69-12F7-F488-DF88-32756B897F8A}"/>
          </ac:picMkLst>
        </pc:picChg>
        <pc:picChg chg="del">
          <ac:chgData name="Luis Alejandro Baena Marin" userId="6d1063a4-3971-40e6-a3b0-e849d83c7f24" providerId="ADAL" clId="{2CD7C574-AE7B-47DC-9D9B-F3D33C19CC06}" dt="2024-09-25T22:58:42.740" v="3046" actId="478"/>
          <ac:picMkLst>
            <pc:docMk/>
            <pc:sldMk cId="162282641" sldId="355"/>
            <ac:picMk id="8" creationId="{55E999D6-7B21-1A62-C3BF-FCF09C2991FF}"/>
          </ac:picMkLst>
        </pc:picChg>
      </pc:sldChg>
      <pc:sldChg chg="addSp modSp add mod">
        <pc:chgData name="Luis Alejandro Baena Marin" userId="6d1063a4-3971-40e6-a3b0-e849d83c7f24" providerId="ADAL" clId="{2CD7C574-AE7B-47DC-9D9B-F3D33C19CC06}" dt="2024-09-25T23:01:59.717" v="3348" actId="20577"/>
        <pc:sldMkLst>
          <pc:docMk/>
          <pc:sldMk cId="3385372743" sldId="356"/>
        </pc:sldMkLst>
        <pc:spChg chg="mod">
          <ac:chgData name="Luis Alejandro Baena Marin" userId="6d1063a4-3971-40e6-a3b0-e849d83c7f24" providerId="ADAL" clId="{2CD7C574-AE7B-47DC-9D9B-F3D33C19CC06}" dt="2024-09-25T23:01:59.717" v="3348" actId="20577"/>
          <ac:spMkLst>
            <pc:docMk/>
            <pc:sldMk cId="3385372743" sldId="356"/>
            <ac:spMk id="2" creationId="{00000000-0000-0000-0000-000000000000}"/>
          </ac:spMkLst>
        </pc:spChg>
        <pc:picChg chg="add mod">
          <ac:chgData name="Luis Alejandro Baena Marin" userId="6d1063a4-3971-40e6-a3b0-e849d83c7f24" providerId="ADAL" clId="{2CD7C574-AE7B-47DC-9D9B-F3D33C19CC06}" dt="2024-09-25T23:00:27.663" v="3185" actId="1076"/>
          <ac:picMkLst>
            <pc:docMk/>
            <pc:sldMk cId="3385372743" sldId="356"/>
            <ac:picMk id="3" creationId="{A0849AA1-4C7A-407B-9AE3-7F1D319DF43F}"/>
          </ac:picMkLst>
        </pc:picChg>
      </pc:sldChg>
      <pc:sldChg chg="delSp modSp add mod">
        <pc:chgData name="Luis Alejandro Baena Marin" userId="6d1063a4-3971-40e6-a3b0-e849d83c7f24" providerId="ADAL" clId="{2CD7C574-AE7B-47DC-9D9B-F3D33C19CC06}" dt="2024-09-25T23:04:07.953" v="3425" actId="20577"/>
        <pc:sldMkLst>
          <pc:docMk/>
          <pc:sldMk cId="1877159434" sldId="357"/>
        </pc:sldMkLst>
        <pc:spChg chg="mod">
          <ac:chgData name="Luis Alejandro Baena Marin" userId="6d1063a4-3971-40e6-a3b0-e849d83c7f24" providerId="ADAL" clId="{2CD7C574-AE7B-47DC-9D9B-F3D33C19CC06}" dt="2024-09-25T23:04:07.953" v="3425" actId="20577"/>
          <ac:spMkLst>
            <pc:docMk/>
            <pc:sldMk cId="1877159434" sldId="357"/>
            <ac:spMk id="2" creationId="{00000000-0000-0000-0000-000000000000}"/>
          </ac:spMkLst>
        </pc:spChg>
        <pc:picChg chg="del">
          <ac:chgData name="Luis Alejandro Baena Marin" userId="6d1063a4-3971-40e6-a3b0-e849d83c7f24" providerId="ADAL" clId="{2CD7C574-AE7B-47DC-9D9B-F3D33C19CC06}" dt="2024-09-25T23:00:34.724" v="3187" actId="478"/>
          <ac:picMkLst>
            <pc:docMk/>
            <pc:sldMk cId="1877159434" sldId="357"/>
            <ac:picMk id="3" creationId="{A0849AA1-4C7A-407B-9AE3-7F1D319DF43F}"/>
          </ac:picMkLst>
        </pc:picChg>
      </pc:sldChg>
    </pc:docChg>
  </pc:docChgLst>
  <pc:docChgLst>
    <pc:chgData name="Luis Alejandro Baena Marin" userId="6d1063a4-3971-40e6-a3b0-e849d83c7f24" providerId="ADAL" clId="{0836DD66-7749-4572-A27A-D658A1730F2F}"/>
    <pc:docChg chg="undo redo custSel addSld delSld modSld sldOrd">
      <pc:chgData name="Luis Alejandro Baena Marin" userId="6d1063a4-3971-40e6-a3b0-e849d83c7f24" providerId="ADAL" clId="{0836DD66-7749-4572-A27A-D658A1730F2F}" dt="2024-09-08T23:24:53.365" v="11763" actId="20577"/>
      <pc:docMkLst>
        <pc:docMk/>
      </pc:docMkLst>
      <pc:sldChg chg="addSp modSp mod">
        <pc:chgData name="Luis Alejandro Baena Marin" userId="6d1063a4-3971-40e6-a3b0-e849d83c7f24" providerId="ADAL" clId="{0836DD66-7749-4572-A27A-D658A1730F2F}" dt="2024-09-08T21:53:32.696" v="10017" actId="1076"/>
        <pc:sldMkLst>
          <pc:docMk/>
          <pc:sldMk cId="0" sldId="256"/>
        </pc:sldMkLst>
        <pc:spChg chg="mod">
          <ac:chgData name="Luis Alejandro Baena Marin" userId="6d1063a4-3971-40e6-a3b0-e849d83c7f24" providerId="ADAL" clId="{0836DD66-7749-4572-A27A-D658A1730F2F}" dt="2024-09-06T21:57:48.447" v="823" actId="1076"/>
          <ac:spMkLst>
            <pc:docMk/>
            <pc:sldMk cId="0" sldId="256"/>
            <ac:spMk id="12" creationId="{00000000-0000-0000-0000-000000000000}"/>
          </ac:spMkLst>
        </pc:spChg>
        <pc:spChg chg="mod">
          <ac:chgData name="Luis Alejandro Baena Marin" userId="6d1063a4-3971-40e6-a3b0-e849d83c7f24" providerId="ADAL" clId="{0836DD66-7749-4572-A27A-D658A1730F2F}" dt="2024-09-08T21:52:18.035" v="10016" actId="1076"/>
          <ac:spMkLst>
            <pc:docMk/>
            <pc:sldMk cId="0" sldId="256"/>
            <ac:spMk id="13" creationId="{00000000-0000-0000-0000-000000000000}"/>
          </ac:spMkLst>
        </pc:spChg>
        <pc:spChg chg="mod">
          <ac:chgData name="Luis Alejandro Baena Marin" userId="6d1063a4-3971-40e6-a3b0-e849d83c7f24" providerId="ADAL" clId="{0836DD66-7749-4572-A27A-D658A1730F2F}" dt="2024-09-06T21:58:22.242" v="831" actId="108"/>
          <ac:spMkLst>
            <pc:docMk/>
            <pc:sldMk cId="0" sldId="256"/>
            <ac:spMk id="14" creationId="{00000000-0000-0000-0000-000000000000}"/>
          </ac:spMkLst>
        </pc:spChg>
        <pc:spChg chg="mod">
          <ac:chgData name="Luis Alejandro Baena Marin" userId="6d1063a4-3971-40e6-a3b0-e849d83c7f24" providerId="ADAL" clId="{0836DD66-7749-4572-A27A-D658A1730F2F}" dt="2024-09-08T21:53:32.696" v="10017" actId="1076"/>
          <ac:spMkLst>
            <pc:docMk/>
            <pc:sldMk cId="0" sldId="256"/>
            <ac:spMk id="16" creationId="{00000000-0000-0000-0000-000000000000}"/>
          </ac:spMkLst>
        </pc:spChg>
        <pc:grpChg chg="mod">
          <ac:chgData name="Luis Alejandro Baena Marin" userId="6d1063a4-3971-40e6-a3b0-e849d83c7f24" providerId="ADAL" clId="{0836DD66-7749-4572-A27A-D658A1730F2F}" dt="2024-09-06T21:58:10.705" v="829" actId="1076"/>
          <ac:grpSpMkLst>
            <pc:docMk/>
            <pc:sldMk cId="0" sldId="256"/>
            <ac:grpSpMk id="2" creationId="{00000000-0000-0000-0000-000000000000}"/>
          </ac:grpSpMkLst>
        </pc:grpChg>
        <pc:picChg chg="add mod">
          <ac:chgData name="Luis Alejandro Baena Marin" userId="6d1063a4-3971-40e6-a3b0-e849d83c7f24" providerId="ADAL" clId="{0836DD66-7749-4572-A27A-D658A1730F2F}" dt="2024-09-06T21:10:04.280" v="129" actId="1076"/>
          <ac:picMkLst>
            <pc:docMk/>
            <pc:sldMk cId="0" sldId="256"/>
            <ac:picMk id="1026" creationId="{E6CD6027-4D2B-C56F-6A9C-153767B667D8}"/>
          </ac:picMkLst>
        </pc:picChg>
      </pc:sldChg>
      <pc:sldChg chg="modSp mod">
        <pc:chgData name="Luis Alejandro Baena Marin" userId="6d1063a4-3971-40e6-a3b0-e849d83c7f24" providerId="ADAL" clId="{0836DD66-7749-4572-A27A-D658A1730F2F}" dt="2024-09-06T22:32:09.156" v="1869" actId="790"/>
        <pc:sldMkLst>
          <pc:docMk/>
          <pc:sldMk cId="0" sldId="257"/>
        </pc:sldMkLst>
        <pc:spChg chg="mod">
          <ac:chgData name="Luis Alejandro Baena Marin" userId="6d1063a4-3971-40e6-a3b0-e849d83c7f24" providerId="ADAL" clId="{0836DD66-7749-4572-A27A-D658A1730F2F}" dt="2024-09-06T22:32:09.156" v="1869" actId="790"/>
          <ac:spMkLst>
            <pc:docMk/>
            <pc:sldMk cId="0" sldId="257"/>
            <ac:spMk id="2" creationId="{00000000-0000-0000-0000-000000000000}"/>
          </ac:spMkLst>
        </pc:spChg>
        <pc:spChg chg="mod">
          <ac:chgData name="Luis Alejandro Baena Marin" userId="6d1063a4-3971-40e6-a3b0-e849d83c7f24" providerId="ADAL" clId="{0836DD66-7749-4572-A27A-D658A1730F2F}" dt="2024-09-06T21:57:25.237" v="819" actId="108"/>
          <ac:spMkLst>
            <pc:docMk/>
            <pc:sldMk cId="0" sldId="257"/>
            <ac:spMk id="6" creationId="{00000000-0000-0000-0000-000000000000}"/>
          </ac:spMkLst>
        </pc:spChg>
      </pc:sldChg>
      <pc:sldChg chg="modSp mod">
        <pc:chgData name="Luis Alejandro Baena Marin" userId="6d1063a4-3971-40e6-a3b0-e849d83c7f24" providerId="ADAL" clId="{0836DD66-7749-4572-A27A-D658A1730F2F}" dt="2024-09-08T21:53:49.904" v="10018" actId="114"/>
        <pc:sldMkLst>
          <pc:docMk/>
          <pc:sldMk cId="0" sldId="258"/>
        </pc:sldMkLst>
        <pc:spChg chg="mod">
          <ac:chgData name="Luis Alejandro Baena Marin" userId="6d1063a4-3971-40e6-a3b0-e849d83c7f24" providerId="ADAL" clId="{0836DD66-7749-4572-A27A-D658A1730F2F}" dt="2024-09-08T21:53:49.904" v="10018" actId="114"/>
          <ac:spMkLst>
            <pc:docMk/>
            <pc:sldMk cId="0" sldId="258"/>
            <ac:spMk id="2" creationId="{00000000-0000-0000-0000-000000000000}"/>
          </ac:spMkLst>
        </pc:spChg>
        <pc:spChg chg="mod">
          <ac:chgData name="Luis Alejandro Baena Marin" userId="6d1063a4-3971-40e6-a3b0-e849d83c7f24" providerId="ADAL" clId="{0836DD66-7749-4572-A27A-D658A1730F2F}" dt="2024-09-06T21:57:09.879" v="817" actId="108"/>
          <ac:spMkLst>
            <pc:docMk/>
            <pc:sldMk cId="0" sldId="258"/>
            <ac:spMk id="6" creationId="{00000000-0000-0000-0000-000000000000}"/>
          </ac:spMkLst>
        </pc:spChg>
      </pc:sldChg>
      <pc:sldChg chg="del ord">
        <pc:chgData name="Luis Alejandro Baena Marin" userId="6d1063a4-3971-40e6-a3b0-e849d83c7f24" providerId="ADAL" clId="{0836DD66-7749-4572-A27A-D658A1730F2F}" dt="2024-09-07T23:27:22.810" v="10015" actId="47"/>
        <pc:sldMkLst>
          <pc:docMk/>
          <pc:sldMk cId="0" sldId="259"/>
        </pc:sldMkLst>
      </pc:sldChg>
      <pc:sldChg chg="del">
        <pc:chgData name="Luis Alejandro Baena Marin" userId="6d1063a4-3971-40e6-a3b0-e849d83c7f24" providerId="ADAL" clId="{0836DD66-7749-4572-A27A-D658A1730F2F}" dt="2024-09-06T22:36:16.563" v="1989" actId="2696"/>
        <pc:sldMkLst>
          <pc:docMk/>
          <pc:sldMk cId="0" sldId="260"/>
        </pc:sldMkLst>
      </pc:sldChg>
      <pc:sldChg chg="del">
        <pc:chgData name="Luis Alejandro Baena Marin" userId="6d1063a4-3971-40e6-a3b0-e849d83c7f24" providerId="ADAL" clId="{0836DD66-7749-4572-A27A-D658A1730F2F}" dt="2024-09-06T22:36:20.964" v="1990" actId="2696"/>
        <pc:sldMkLst>
          <pc:docMk/>
          <pc:sldMk cId="0" sldId="261"/>
        </pc:sldMkLst>
      </pc:sldChg>
      <pc:sldChg chg="modSp del mod ord">
        <pc:chgData name="Luis Alejandro Baena Marin" userId="6d1063a4-3971-40e6-a3b0-e849d83c7f24" providerId="ADAL" clId="{0836DD66-7749-4572-A27A-D658A1730F2F}" dt="2024-09-07T23:27:22.810" v="10015" actId="47"/>
        <pc:sldMkLst>
          <pc:docMk/>
          <pc:sldMk cId="0" sldId="262"/>
        </pc:sldMkLst>
        <pc:spChg chg="mod">
          <ac:chgData name="Luis Alejandro Baena Marin" userId="6d1063a4-3971-40e6-a3b0-e849d83c7f24" providerId="ADAL" clId="{0836DD66-7749-4572-A27A-D658A1730F2F}" dt="2024-09-07T05:18:47.797" v="4378" actId="790"/>
          <ac:spMkLst>
            <pc:docMk/>
            <pc:sldMk cId="0" sldId="262"/>
            <ac:spMk id="7" creationId="{00000000-0000-0000-0000-000000000000}"/>
          </ac:spMkLst>
        </pc:spChg>
      </pc:sldChg>
      <pc:sldChg chg="del ord">
        <pc:chgData name="Luis Alejandro Baena Marin" userId="6d1063a4-3971-40e6-a3b0-e849d83c7f24" providerId="ADAL" clId="{0836DD66-7749-4572-A27A-D658A1730F2F}" dt="2024-09-07T23:27:22.810" v="10015" actId="47"/>
        <pc:sldMkLst>
          <pc:docMk/>
          <pc:sldMk cId="0" sldId="263"/>
        </pc:sldMkLst>
      </pc:sldChg>
      <pc:sldChg chg="del ord">
        <pc:chgData name="Luis Alejandro Baena Marin" userId="6d1063a4-3971-40e6-a3b0-e849d83c7f24" providerId="ADAL" clId="{0836DD66-7749-4572-A27A-D658A1730F2F}" dt="2024-09-07T23:27:22.810" v="10015" actId="47"/>
        <pc:sldMkLst>
          <pc:docMk/>
          <pc:sldMk cId="0" sldId="264"/>
        </pc:sldMkLst>
      </pc:sldChg>
      <pc:sldChg chg="del ord">
        <pc:chgData name="Luis Alejandro Baena Marin" userId="6d1063a4-3971-40e6-a3b0-e849d83c7f24" providerId="ADAL" clId="{0836DD66-7749-4572-A27A-D658A1730F2F}" dt="2024-09-07T23:27:22.810" v="10015" actId="47"/>
        <pc:sldMkLst>
          <pc:docMk/>
          <pc:sldMk cId="0" sldId="265"/>
        </pc:sldMkLst>
      </pc:sldChg>
      <pc:sldChg chg="del">
        <pc:chgData name="Luis Alejandro Baena Marin" userId="6d1063a4-3971-40e6-a3b0-e849d83c7f24" providerId="ADAL" clId="{0836DD66-7749-4572-A27A-D658A1730F2F}" dt="2024-09-06T22:36:44.515" v="1991" actId="2696"/>
        <pc:sldMkLst>
          <pc:docMk/>
          <pc:sldMk cId="0" sldId="266"/>
        </pc:sldMkLst>
      </pc:sldChg>
      <pc:sldChg chg="del ord">
        <pc:chgData name="Luis Alejandro Baena Marin" userId="6d1063a4-3971-40e6-a3b0-e849d83c7f24" providerId="ADAL" clId="{0836DD66-7749-4572-A27A-D658A1730F2F}" dt="2024-09-07T23:27:22.810" v="10015" actId="47"/>
        <pc:sldMkLst>
          <pc:docMk/>
          <pc:sldMk cId="0" sldId="267"/>
        </pc:sldMkLst>
      </pc:sldChg>
      <pc:sldChg chg="del ord">
        <pc:chgData name="Luis Alejandro Baena Marin" userId="6d1063a4-3971-40e6-a3b0-e849d83c7f24" providerId="ADAL" clId="{0836DD66-7749-4572-A27A-D658A1730F2F}" dt="2024-09-07T23:27:22.810" v="10015" actId="47"/>
        <pc:sldMkLst>
          <pc:docMk/>
          <pc:sldMk cId="0" sldId="268"/>
        </pc:sldMkLst>
      </pc:sldChg>
      <pc:sldChg chg="modSp del mod">
        <pc:chgData name="Luis Alejandro Baena Marin" userId="6d1063a4-3971-40e6-a3b0-e849d83c7f24" providerId="ADAL" clId="{0836DD66-7749-4572-A27A-D658A1730F2F}" dt="2024-09-06T22:36:57.564" v="1994" actId="2696"/>
        <pc:sldMkLst>
          <pc:docMk/>
          <pc:sldMk cId="0" sldId="269"/>
        </pc:sldMkLst>
        <pc:picChg chg="mod">
          <ac:chgData name="Luis Alejandro Baena Marin" userId="6d1063a4-3971-40e6-a3b0-e849d83c7f24" providerId="ADAL" clId="{0836DD66-7749-4572-A27A-D658A1730F2F}" dt="2024-09-06T22:36:55.664" v="1993" actId="1076"/>
          <ac:picMkLst>
            <pc:docMk/>
            <pc:sldMk cId="0" sldId="269"/>
            <ac:picMk id="12" creationId="{00000000-0000-0000-0000-000000000000}"/>
          </ac:picMkLst>
        </pc:picChg>
      </pc:sldChg>
      <pc:sldChg chg="addSp delSp modSp mod">
        <pc:chgData name="Luis Alejandro Baena Marin" userId="6d1063a4-3971-40e6-a3b0-e849d83c7f24" providerId="ADAL" clId="{0836DD66-7749-4572-A27A-D658A1730F2F}" dt="2024-09-08T23:23:31.311" v="11736" actId="20577"/>
        <pc:sldMkLst>
          <pc:docMk/>
          <pc:sldMk cId="0" sldId="270"/>
        </pc:sldMkLst>
        <pc:spChg chg="del mod">
          <ac:chgData name="Luis Alejandro Baena Marin" userId="6d1063a4-3971-40e6-a3b0-e849d83c7f24" providerId="ADAL" clId="{0836DD66-7749-4572-A27A-D658A1730F2F}" dt="2024-09-06T22:38:04.793" v="2053" actId="478"/>
          <ac:spMkLst>
            <pc:docMk/>
            <pc:sldMk cId="0" sldId="270"/>
            <ac:spMk id="2" creationId="{00000000-0000-0000-0000-000000000000}"/>
          </ac:spMkLst>
        </pc:spChg>
        <pc:spChg chg="mod">
          <ac:chgData name="Luis Alejandro Baena Marin" userId="6d1063a4-3971-40e6-a3b0-e849d83c7f24" providerId="ADAL" clId="{0836DD66-7749-4572-A27A-D658A1730F2F}" dt="2024-09-07T21:33:50.478" v="9536" actId="1036"/>
          <ac:spMkLst>
            <pc:docMk/>
            <pc:sldMk cId="0" sldId="270"/>
            <ac:spMk id="5" creationId="{00000000-0000-0000-0000-000000000000}"/>
          </ac:spMkLst>
        </pc:spChg>
        <pc:spChg chg="mod">
          <ac:chgData name="Luis Alejandro Baena Marin" userId="6d1063a4-3971-40e6-a3b0-e849d83c7f24" providerId="ADAL" clId="{0836DD66-7749-4572-A27A-D658A1730F2F}" dt="2024-09-07T23:09:38.149" v="9583" actId="1076"/>
          <ac:spMkLst>
            <pc:docMk/>
            <pc:sldMk cId="0" sldId="270"/>
            <ac:spMk id="13" creationId="{00000000-0000-0000-0000-000000000000}"/>
          </ac:spMkLst>
        </pc:spChg>
        <pc:spChg chg="del">
          <ac:chgData name="Luis Alejandro Baena Marin" userId="6d1063a4-3971-40e6-a3b0-e849d83c7f24" providerId="ADAL" clId="{0836DD66-7749-4572-A27A-D658A1730F2F}" dt="2024-09-06T22:37:18.526" v="1997" actId="478"/>
          <ac:spMkLst>
            <pc:docMk/>
            <pc:sldMk cId="0" sldId="270"/>
            <ac:spMk id="14" creationId="{00000000-0000-0000-0000-000000000000}"/>
          </ac:spMkLst>
        </pc:spChg>
        <pc:spChg chg="add mod">
          <ac:chgData name="Luis Alejandro Baena Marin" userId="6d1063a4-3971-40e6-a3b0-e849d83c7f24" providerId="ADAL" clId="{0836DD66-7749-4572-A27A-D658A1730F2F}" dt="2024-09-08T23:23:31.311" v="11736" actId="20577"/>
          <ac:spMkLst>
            <pc:docMk/>
            <pc:sldMk cId="0" sldId="270"/>
            <ac:spMk id="17" creationId="{9BC6EB51-BE2B-3150-3CB8-C4E50C94154C}"/>
          </ac:spMkLst>
        </pc:spChg>
        <pc:grpChg chg="del">
          <ac:chgData name="Luis Alejandro Baena Marin" userId="6d1063a4-3971-40e6-a3b0-e849d83c7f24" providerId="ADAL" clId="{0836DD66-7749-4572-A27A-D658A1730F2F}" dt="2024-09-06T22:37:43.045" v="2003" actId="478"/>
          <ac:grpSpMkLst>
            <pc:docMk/>
            <pc:sldMk cId="0" sldId="270"/>
            <ac:grpSpMk id="6" creationId="{00000000-0000-0000-0000-000000000000}"/>
          </ac:grpSpMkLst>
        </pc:grpChg>
        <pc:grpChg chg="del">
          <ac:chgData name="Luis Alejandro Baena Marin" userId="6d1063a4-3971-40e6-a3b0-e849d83c7f24" providerId="ADAL" clId="{0836DD66-7749-4572-A27A-D658A1730F2F}" dt="2024-09-07T21:36:34.399" v="9537" actId="478"/>
          <ac:grpSpMkLst>
            <pc:docMk/>
            <pc:sldMk cId="0" sldId="270"/>
            <ac:grpSpMk id="8" creationId="{00000000-0000-0000-0000-000000000000}"/>
          </ac:grpSpMkLst>
        </pc:grpChg>
        <pc:graphicFrameChg chg="add del mod modGraphic">
          <ac:chgData name="Luis Alejandro Baena Marin" userId="6d1063a4-3971-40e6-a3b0-e849d83c7f24" providerId="ADAL" clId="{0836DD66-7749-4572-A27A-D658A1730F2F}" dt="2024-09-06T22:37:33.095" v="2001" actId="478"/>
          <ac:graphicFrameMkLst>
            <pc:docMk/>
            <pc:sldMk cId="0" sldId="270"/>
            <ac:graphicFrameMk id="16" creationId="{BC3E72C1-D1B2-4BA5-9BF3-CC88AD061CFB}"/>
          </ac:graphicFrameMkLst>
        </pc:graphicFrameChg>
      </pc:sldChg>
      <pc:sldChg chg="del ord">
        <pc:chgData name="Luis Alejandro Baena Marin" userId="6d1063a4-3971-40e6-a3b0-e849d83c7f24" providerId="ADAL" clId="{0836DD66-7749-4572-A27A-D658A1730F2F}" dt="2024-09-07T23:27:22.810" v="10015" actId="47"/>
        <pc:sldMkLst>
          <pc:docMk/>
          <pc:sldMk cId="0" sldId="271"/>
        </pc:sldMkLst>
      </pc:sldChg>
      <pc:sldChg chg="modSp mod">
        <pc:chgData name="Luis Alejandro Baena Marin" userId="6d1063a4-3971-40e6-a3b0-e849d83c7f24" providerId="ADAL" clId="{0836DD66-7749-4572-A27A-D658A1730F2F}" dt="2024-09-06T22:38:29.043" v="2081" actId="113"/>
        <pc:sldMkLst>
          <pc:docMk/>
          <pc:sldMk cId="0" sldId="272"/>
        </pc:sldMkLst>
        <pc:spChg chg="mod">
          <ac:chgData name="Luis Alejandro Baena Marin" userId="6d1063a4-3971-40e6-a3b0-e849d83c7f24" providerId="ADAL" clId="{0836DD66-7749-4572-A27A-D658A1730F2F}" dt="2024-09-06T21:10:44.047" v="140" actId="20577"/>
          <ac:spMkLst>
            <pc:docMk/>
            <pc:sldMk cId="0" sldId="272"/>
            <ac:spMk id="2" creationId="{00000000-0000-0000-0000-000000000000}"/>
          </ac:spMkLst>
        </pc:spChg>
        <pc:spChg chg="mod">
          <ac:chgData name="Luis Alejandro Baena Marin" userId="6d1063a4-3971-40e6-a3b0-e849d83c7f24" providerId="ADAL" clId="{0836DD66-7749-4572-A27A-D658A1730F2F}" dt="2024-09-06T22:38:29.043" v="2081" actId="113"/>
          <ac:spMkLst>
            <pc:docMk/>
            <pc:sldMk cId="0" sldId="272"/>
            <ac:spMk id="3" creationId="{00000000-0000-0000-0000-000000000000}"/>
          </ac:spMkLst>
        </pc:spChg>
        <pc:spChg chg="mod">
          <ac:chgData name="Luis Alejandro Baena Marin" userId="6d1063a4-3971-40e6-a3b0-e849d83c7f24" providerId="ADAL" clId="{0836DD66-7749-4572-A27A-D658A1730F2F}" dt="2024-09-06T21:11:13.693" v="230" actId="20577"/>
          <ac:spMkLst>
            <pc:docMk/>
            <pc:sldMk cId="0" sldId="272"/>
            <ac:spMk id="4" creationId="{00000000-0000-0000-0000-000000000000}"/>
          </ac:spMkLst>
        </pc:spChg>
      </pc:sldChg>
      <pc:sldChg chg="addSp delSp modSp add mod">
        <pc:chgData name="Luis Alejandro Baena Marin" userId="6d1063a4-3971-40e6-a3b0-e849d83c7f24" providerId="ADAL" clId="{0836DD66-7749-4572-A27A-D658A1730F2F}" dt="2024-09-07T04:58:28.741" v="4252" actId="20577"/>
        <pc:sldMkLst>
          <pc:docMk/>
          <pc:sldMk cId="1290797408" sldId="273"/>
        </pc:sldMkLst>
        <pc:spChg chg="mod">
          <ac:chgData name="Luis Alejandro Baena Marin" userId="6d1063a4-3971-40e6-a3b0-e849d83c7f24" providerId="ADAL" clId="{0836DD66-7749-4572-A27A-D658A1730F2F}" dt="2024-09-07T04:58:28.741" v="4252" actId="20577"/>
          <ac:spMkLst>
            <pc:docMk/>
            <pc:sldMk cId="1290797408" sldId="273"/>
            <ac:spMk id="2" creationId="{00000000-0000-0000-0000-000000000000}"/>
          </ac:spMkLst>
        </pc:spChg>
        <pc:spChg chg="mod">
          <ac:chgData name="Luis Alejandro Baena Marin" userId="6d1063a4-3971-40e6-a3b0-e849d83c7f24" providerId="ADAL" clId="{0836DD66-7749-4572-A27A-D658A1730F2F}" dt="2024-09-07T04:57:27.178" v="4243" actId="1076"/>
          <ac:spMkLst>
            <pc:docMk/>
            <pc:sldMk cId="1290797408" sldId="273"/>
            <ac:spMk id="6" creationId="{00000000-0000-0000-0000-000000000000}"/>
          </ac:spMkLst>
        </pc:spChg>
        <pc:picChg chg="add del mod">
          <ac:chgData name="Luis Alejandro Baena Marin" userId="6d1063a4-3971-40e6-a3b0-e849d83c7f24" providerId="ADAL" clId="{0836DD66-7749-4572-A27A-D658A1730F2F}" dt="2024-09-06T21:09:53.064" v="125" actId="21"/>
          <ac:picMkLst>
            <pc:docMk/>
            <pc:sldMk cId="1290797408" sldId="273"/>
            <ac:picMk id="1026" creationId="{E6CD6027-4D2B-C56F-6A9C-153767B667D8}"/>
          </ac:picMkLst>
        </pc:picChg>
      </pc:sldChg>
      <pc:sldChg chg="modSp add mod">
        <pc:chgData name="Luis Alejandro Baena Marin" userId="6d1063a4-3971-40e6-a3b0-e849d83c7f24" providerId="ADAL" clId="{0836DD66-7749-4572-A27A-D658A1730F2F}" dt="2024-09-07T05:08:13.850" v="4320" actId="1076"/>
        <pc:sldMkLst>
          <pc:docMk/>
          <pc:sldMk cId="1097341725" sldId="274"/>
        </pc:sldMkLst>
        <pc:spChg chg="mod">
          <ac:chgData name="Luis Alejandro Baena Marin" userId="6d1063a4-3971-40e6-a3b0-e849d83c7f24" providerId="ADAL" clId="{0836DD66-7749-4572-A27A-D658A1730F2F}" dt="2024-09-06T21:46:22.994" v="615" actId="20577"/>
          <ac:spMkLst>
            <pc:docMk/>
            <pc:sldMk cId="1097341725" sldId="274"/>
            <ac:spMk id="2" creationId="{00000000-0000-0000-0000-000000000000}"/>
          </ac:spMkLst>
        </pc:spChg>
        <pc:spChg chg="mod">
          <ac:chgData name="Luis Alejandro Baena Marin" userId="6d1063a4-3971-40e6-a3b0-e849d83c7f24" providerId="ADAL" clId="{0836DD66-7749-4572-A27A-D658A1730F2F}" dt="2024-09-07T05:08:13.850" v="4320" actId="1076"/>
          <ac:spMkLst>
            <pc:docMk/>
            <pc:sldMk cId="1097341725" sldId="274"/>
            <ac:spMk id="6" creationId="{00000000-0000-0000-0000-000000000000}"/>
          </ac:spMkLst>
        </pc:spChg>
        <pc:spChg chg="mod">
          <ac:chgData name="Luis Alejandro Baena Marin" userId="6d1063a4-3971-40e6-a3b0-e849d83c7f24" providerId="ADAL" clId="{0836DD66-7749-4572-A27A-D658A1730F2F}" dt="2024-09-06T21:38:14.227" v="235" actId="1076"/>
          <ac:spMkLst>
            <pc:docMk/>
            <pc:sldMk cId="1097341725" sldId="274"/>
            <ac:spMk id="7" creationId="{00000000-0000-0000-0000-000000000000}"/>
          </ac:spMkLst>
        </pc:spChg>
      </pc:sldChg>
      <pc:sldChg chg="addSp delSp modSp add mod">
        <pc:chgData name="Luis Alejandro Baena Marin" userId="6d1063a4-3971-40e6-a3b0-e849d83c7f24" providerId="ADAL" clId="{0836DD66-7749-4572-A27A-D658A1730F2F}" dt="2024-09-07T05:00:50.260" v="4298" actId="1076"/>
        <pc:sldMkLst>
          <pc:docMk/>
          <pc:sldMk cId="2439526660" sldId="275"/>
        </pc:sldMkLst>
        <pc:spChg chg="add del mod">
          <ac:chgData name="Luis Alejandro Baena Marin" userId="6d1063a4-3971-40e6-a3b0-e849d83c7f24" providerId="ADAL" clId="{0836DD66-7749-4572-A27A-D658A1730F2F}" dt="2024-09-06T21:39:41.412" v="288" actId="478"/>
          <ac:spMkLst>
            <pc:docMk/>
            <pc:sldMk cId="2439526660" sldId="275"/>
            <ac:spMk id="2" creationId="{00000000-0000-0000-0000-000000000000}"/>
          </ac:spMkLst>
        </pc:spChg>
        <pc:spChg chg="del">
          <ac:chgData name="Luis Alejandro Baena Marin" userId="6d1063a4-3971-40e6-a3b0-e849d83c7f24" providerId="ADAL" clId="{0836DD66-7749-4572-A27A-D658A1730F2F}" dt="2024-09-06T21:39:10.391" v="255" actId="478"/>
          <ac:spMkLst>
            <pc:docMk/>
            <pc:sldMk cId="2439526660" sldId="275"/>
            <ac:spMk id="6" creationId="{00000000-0000-0000-0000-000000000000}"/>
          </ac:spMkLst>
        </pc:spChg>
        <pc:spChg chg="add mod">
          <ac:chgData name="Luis Alejandro Baena Marin" userId="6d1063a4-3971-40e6-a3b0-e849d83c7f24" providerId="ADAL" clId="{0836DD66-7749-4572-A27A-D658A1730F2F}" dt="2024-09-07T04:59:06.827" v="4283" actId="1076"/>
          <ac:spMkLst>
            <pc:docMk/>
            <pc:sldMk cId="2439526660" sldId="275"/>
            <ac:spMk id="8" creationId="{55484965-3F9E-7E98-CBDB-F4ADC14DC383}"/>
          </ac:spMkLst>
        </pc:spChg>
        <pc:spChg chg="add mod">
          <ac:chgData name="Luis Alejandro Baena Marin" userId="6d1063a4-3971-40e6-a3b0-e849d83c7f24" providerId="ADAL" clId="{0836DD66-7749-4572-A27A-D658A1730F2F}" dt="2024-09-07T05:00:50.260" v="4298" actId="1076"/>
          <ac:spMkLst>
            <pc:docMk/>
            <pc:sldMk cId="2439526660" sldId="275"/>
            <ac:spMk id="9" creationId="{584C0857-145A-2598-7A93-69AF6C122E99}"/>
          </ac:spMkLst>
        </pc:spChg>
        <pc:picChg chg="add del mod">
          <ac:chgData name="Luis Alejandro Baena Marin" userId="6d1063a4-3971-40e6-a3b0-e849d83c7f24" providerId="ADAL" clId="{0836DD66-7749-4572-A27A-D658A1730F2F}" dt="2024-09-06T21:44:03.038" v="572" actId="478"/>
          <ac:picMkLst>
            <pc:docMk/>
            <pc:sldMk cId="2439526660" sldId="275"/>
            <ac:picMk id="2050" creationId="{F2E4D62A-C525-8F06-C301-F9CE3E172438}"/>
          </ac:picMkLst>
        </pc:picChg>
        <pc:picChg chg="add mod">
          <ac:chgData name="Luis Alejandro Baena Marin" userId="6d1063a4-3971-40e6-a3b0-e849d83c7f24" providerId="ADAL" clId="{0836DD66-7749-4572-A27A-D658A1730F2F}" dt="2024-09-06T21:46:01.092" v="608" actId="1076"/>
          <ac:picMkLst>
            <pc:docMk/>
            <pc:sldMk cId="2439526660" sldId="275"/>
            <ac:picMk id="2052" creationId="{2C523C7A-D8D1-11A6-12E8-753EA970226C}"/>
          </ac:picMkLst>
        </pc:picChg>
      </pc:sldChg>
      <pc:sldChg chg="addSp delSp modSp add mod">
        <pc:chgData name="Luis Alejandro Baena Marin" userId="6d1063a4-3971-40e6-a3b0-e849d83c7f24" providerId="ADAL" clId="{0836DD66-7749-4572-A27A-D658A1730F2F}" dt="2024-09-07T23:26:09.180" v="10012" actId="20577"/>
        <pc:sldMkLst>
          <pc:docMk/>
          <pc:sldMk cId="2356573388" sldId="276"/>
        </pc:sldMkLst>
        <pc:spChg chg="del">
          <ac:chgData name="Luis Alejandro Baena Marin" userId="6d1063a4-3971-40e6-a3b0-e849d83c7f24" providerId="ADAL" clId="{0836DD66-7749-4572-A27A-D658A1730F2F}" dt="2024-09-06T21:48:34.107" v="621" actId="478"/>
          <ac:spMkLst>
            <pc:docMk/>
            <pc:sldMk cId="2356573388" sldId="276"/>
            <ac:spMk id="2" creationId="{00000000-0000-0000-0000-000000000000}"/>
          </ac:spMkLst>
        </pc:spChg>
        <pc:spChg chg="del">
          <ac:chgData name="Luis Alejandro Baena Marin" userId="6d1063a4-3971-40e6-a3b0-e849d83c7f24" providerId="ADAL" clId="{0836DD66-7749-4572-A27A-D658A1730F2F}" dt="2024-09-06T21:48:34.107" v="621" actId="478"/>
          <ac:spMkLst>
            <pc:docMk/>
            <pc:sldMk cId="2356573388" sldId="276"/>
            <ac:spMk id="3" creationId="{00000000-0000-0000-0000-000000000000}"/>
          </ac:spMkLst>
        </pc:spChg>
        <pc:spChg chg="del">
          <ac:chgData name="Luis Alejandro Baena Marin" userId="6d1063a4-3971-40e6-a3b0-e849d83c7f24" providerId="ADAL" clId="{0836DD66-7749-4572-A27A-D658A1730F2F}" dt="2024-09-06T21:48:34.107" v="621" actId="478"/>
          <ac:spMkLst>
            <pc:docMk/>
            <pc:sldMk cId="2356573388" sldId="276"/>
            <ac:spMk id="4" creationId="{00000000-0000-0000-0000-000000000000}"/>
          </ac:spMkLst>
        </pc:spChg>
        <pc:spChg chg="mod">
          <ac:chgData name="Luis Alejandro Baena Marin" userId="6d1063a4-3971-40e6-a3b0-e849d83c7f24" providerId="ADAL" clId="{0836DD66-7749-4572-A27A-D658A1730F2F}" dt="2024-09-07T23:25:46.500" v="10002" actId="1076"/>
          <ac:spMkLst>
            <pc:docMk/>
            <pc:sldMk cId="2356573388" sldId="276"/>
            <ac:spMk id="5" creationId="{00000000-0000-0000-0000-000000000000}"/>
          </ac:spMkLst>
        </pc:spChg>
        <pc:spChg chg="del">
          <ac:chgData name="Luis Alejandro Baena Marin" userId="6d1063a4-3971-40e6-a3b0-e849d83c7f24" providerId="ADAL" clId="{0836DD66-7749-4572-A27A-D658A1730F2F}" dt="2024-09-06T21:48:34.107" v="621" actId="478"/>
          <ac:spMkLst>
            <pc:docMk/>
            <pc:sldMk cId="2356573388" sldId="276"/>
            <ac:spMk id="6" creationId="{00000000-0000-0000-0000-000000000000}"/>
          </ac:spMkLst>
        </pc:spChg>
        <pc:spChg chg="mod">
          <ac:chgData name="Luis Alejandro Baena Marin" userId="6d1063a4-3971-40e6-a3b0-e849d83c7f24" providerId="ADAL" clId="{0836DD66-7749-4572-A27A-D658A1730F2F}" dt="2024-09-06T22:38:12.836" v="2069" actId="20577"/>
          <ac:spMkLst>
            <pc:docMk/>
            <pc:sldMk cId="2356573388" sldId="276"/>
            <ac:spMk id="7" creationId="{00000000-0000-0000-0000-000000000000}"/>
          </ac:spMkLst>
        </pc:spChg>
        <pc:spChg chg="del">
          <ac:chgData name="Luis Alejandro Baena Marin" userId="6d1063a4-3971-40e6-a3b0-e849d83c7f24" providerId="ADAL" clId="{0836DD66-7749-4572-A27A-D658A1730F2F}" dt="2024-09-06T21:48:39.503" v="622" actId="478"/>
          <ac:spMkLst>
            <pc:docMk/>
            <pc:sldMk cId="2356573388" sldId="276"/>
            <ac:spMk id="8" creationId="{00000000-0000-0000-0000-000000000000}"/>
          </ac:spMkLst>
        </pc:spChg>
        <pc:spChg chg="mod">
          <ac:chgData name="Luis Alejandro Baena Marin" userId="6d1063a4-3971-40e6-a3b0-e849d83c7f24" providerId="ADAL" clId="{0836DD66-7749-4572-A27A-D658A1730F2F}" dt="2024-09-07T23:25:38.243" v="10000" actId="1076"/>
          <ac:spMkLst>
            <pc:docMk/>
            <pc:sldMk cId="2356573388" sldId="276"/>
            <ac:spMk id="15" creationId="{00000000-0000-0000-0000-000000000000}"/>
          </ac:spMkLst>
        </pc:spChg>
        <pc:spChg chg="mod">
          <ac:chgData name="Luis Alejandro Baena Marin" userId="6d1063a4-3971-40e6-a3b0-e849d83c7f24" providerId="ADAL" clId="{0836DD66-7749-4572-A27A-D658A1730F2F}" dt="2024-09-07T23:25:44.209" v="10001" actId="1076"/>
          <ac:spMkLst>
            <pc:docMk/>
            <pc:sldMk cId="2356573388" sldId="276"/>
            <ac:spMk id="16" creationId="{00000000-0000-0000-0000-000000000000}"/>
          </ac:spMkLst>
        </pc:spChg>
        <pc:spChg chg="add mod">
          <ac:chgData name="Luis Alejandro Baena Marin" userId="6d1063a4-3971-40e6-a3b0-e849d83c7f24" providerId="ADAL" clId="{0836DD66-7749-4572-A27A-D658A1730F2F}" dt="2024-09-07T23:26:09.180" v="10012" actId="20577"/>
          <ac:spMkLst>
            <pc:docMk/>
            <pc:sldMk cId="2356573388" sldId="276"/>
            <ac:spMk id="23" creationId="{3DD600D3-FC9A-02B6-7AAA-2F4B2C1050A7}"/>
          </ac:spMkLst>
        </pc:spChg>
        <pc:grpChg chg="del">
          <ac:chgData name="Luis Alejandro Baena Marin" userId="6d1063a4-3971-40e6-a3b0-e849d83c7f24" providerId="ADAL" clId="{0836DD66-7749-4572-A27A-D658A1730F2F}" dt="2024-09-06T21:48:34.107" v="621" actId="478"/>
          <ac:grpSpMkLst>
            <pc:docMk/>
            <pc:sldMk cId="2356573388" sldId="276"/>
            <ac:grpSpMk id="9" creationId="{00000000-0000-0000-0000-000000000000}"/>
          </ac:grpSpMkLst>
        </pc:grpChg>
        <pc:grpChg chg="del">
          <ac:chgData name="Luis Alejandro Baena Marin" userId="6d1063a4-3971-40e6-a3b0-e849d83c7f24" providerId="ADAL" clId="{0836DD66-7749-4572-A27A-D658A1730F2F}" dt="2024-09-06T21:48:34.107" v="621" actId="478"/>
          <ac:grpSpMkLst>
            <pc:docMk/>
            <pc:sldMk cId="2356573388" sldId="276"/>
            <ac:grpSpMk id="12" creationId="{00000000-0000-0000-0000-000000000000}"/>
          </ac:grpSpMkLst>
        </pc:grpChg>
        <pc:grpChg chg="del">
          <ac:chgData name="Luis Alejandro Baena Marin" userId="6d1063a4-3971-40e6-a3b0-e849d83c7f24" providerId="ADAL" clId="{0836DD66-7749-4572-A27A-D658A1730F2F}" dt="2024-09-07T21:36:36.552" v="9538" actId="478"/>
          <ac:grpSpMkLst>
            <pc:docMk/>
            <pc:sldMk cId="2356573388" sldId="276"/>
            <ac:grpSpMk id="17" creationId="{00000000-0000-0000-0000-000000000000}"/>
          </ac:grpSpMkLst>
        </pc:grpChg>
      </pc:sldChg>
      <pc:sldChg chg="modSp add mod">
        <pc:chgData name="Luis Alejandro Baena Marin" userId="6d1063a4-3971-40e6-a3b0-e849d83c7f24" providerId="ADAL" clId="{0836DD66-7749-4572-A27A-D658A1730F2F}" dt="2024-09-08T23:19:07.136" v="11714" actId="114"/>
        <pc:sldMkLst>
          <pc:docMk/>
          <pc:sldMk cId="3968141494" sldId="277"/>
        </pc:sldMkLst>
        <pc:spChg chg="mod">
          <ac:chgData name="Luis Alejandro Baena Marin" userId="6d1063a4-3971-40e6-a3b0-e849d83c7f24" providerId="ADAL" clId="{0836DD66-7749-4572-A27A-D658A1730F2F}" dt="2024-09-08T23:19:07.136" v="11714" actId="114"/>
          <ac:spMkLst>
            <pc:docMk/>
            <pc:sldMk cId="3968141494" sldId="277"/>
            <ac:spMk id="2" creationId="{00000000-0000-0000-0000-000000000000}"/>
          </ac:spMkLst>
        </pc:spChg>
        <pc:spChg chg="mod">
          <ac:chgData name="Luis Alejandro Baena Marin" userId="6d1063a4-3971-40e6-a3b0-e849d83c7f24" providerId="ADAL" clId="{0836DD66-7749-4572-A27A-D658A1730F2F}" dt="2024-09-06T22:01:30.145" v="857" actId="1076"/>
          <ac:spMkLst>
            <pc:docMk/>
            <pc:sldMk cId="3968141494" sldId="277"/>
            <ac:spMk id="4" creationId="{00000000-0000-0000-0000-000000000000}"/>
          </ac:spMkLst>
        </pc:spChg>
        <pc:spChg chg="mod">
          <ac:chgData name="Luis Alejandro Baena Marin" userId="6d1063a4-3971-40e6-a3b0-e849d83c7f24" providerId="ADAL" clId="{0836DD66-7749-4572-A27A-D658A1730F2F}" dt="2024-09-06T21:56:55.570" v="815" actId="20577"/>
          <ac:spMkLst>
            <pc:docMk/>
            <pc:sldMk cId="3968141494" sldId="277"/>
            <ac:spMk id="6" creationId="{00000000-0000-0000-0000-000000000000}"/>
          </ac:spMkLst>
        </pc:spChg>
      </pc:sldChg>
      <pc:sldChg chg="addSp delSp modSp add mod">
        <pc:chgData name="Luis Alejandro Baena Marin" userId="6d1063a4-3971-40e6-a3b0-e849d83c7f24" providerId="ADAL" clId="{0836DD66-7749-4572-A27A-D658A1730F2F}" dt="2024-09-08T21:57:35.468" v="10040" actId="20577"/>
        <pc:sldMkLst>
          <pc:docMk/>
          <pc:sldMk cId="1363953279" sldId="278"/>
        </pc:sldMkLst>
        <pc:spChg chg="del mod">
          <ac:chgData name="Luis Alejandro Baena Marin" userId="6d1063a4-3971-40e6-a3b0-e849d83c7f24" providerId="ADAL" clId="{0836DD66-7749-4572-A27A-D658A1730F2F}" dt="2024-09-06T22:09:26.835" v="916"/>
          <ac:spMkLst>
            <pc:docMk/>
            <pc:sldMk cId="1363953279" sldId="278"/>
            <ac:spMk id="2" creationId="{00000000-0000-0000-0000-000000000000}"/>
          </ac:spMkLst>
        </pc:spChg>
        <pc:spChg chg="mod">
          <ac:chgData name="Luis Alejandro Baena Marin" userId="6d1063a4-3971-40e6-a3b0-e849d83c7f24" providerId="ADAL" clId="{0836DD66-7749-4572-A27A-D658A1730F2F}" dt="2024-09-06T22:16:40.226" v="1111" actId="20577"/>
          <ac:spMkLst>
            <pc:docMk/>
            <pc:sldMk cId="1363953279" sldId="278"/>
            <ac:spMk id="6" creationId="{00000000-0000-0000-0000-000000000000}"/>
          </ac:spMkLst>
        </pc:spChg>
        <pc:spChg chg="add del mod">
          <ac:chgData name="Luis Alejandro Baena Marin" userId="6d1063a4-3971-40e6-a3b0-e849d83c7f24" providerId="ADAL" clId="{0836DD66-7749-4572-A27A-D658A1730F2F}" dt="2024-09-06T22:18:22.670" v="1169" actId="478"/>
          <ac:spMkLst>
            <pc:docMk/>
            <pc:sldMk cId="1363953279" sldId="278"/>
            <ac:spMk id="9" creationId="{0AA6747A-F219-DC93-BFD7-41093E752E3A}"/>
          </ac:spMkLst>
        </pc:spChg>
        <pc:spChg chg="add mod">
          <ac:chgData name="Luis Alejandro Baena Marin" userId="6d1063a4-3971-40e6-a3b0-e849d83c7f24" providerId="ADAL" clId="{0836DD66-7749-4572-A27A-D658A1730F2F}" dt="2024-09-08T21:57:35.468" v="10040" actId="20577"/>
          <ac:spMkLst>
            <pc:docMk/>
            <pc:sldMk cId="1363953279" sldId="278"/>
            <ac:spMk id="10" creationId="{F789D91F-5964-DCE1-4FE2-CB7A0E733F3A}"/>
          </ac:spMkLst>
        </pc:spChg>
        <pc:spChg chg="add">
          <ac:chgData name="Luis Alejandro Baena Marin" userId="6d1063a4-3971-40e6-a3b0-e849d83c7f24" providerId="ADAL" clId="{0836DD66-7749-4572-A27A-D658A1730F2F}" dt="2024-09-06T22:20:15.581" v="1225"/>
          <ac:spMkLst>
            <pc:docMk/>
            <pc:sldMk cId="1363953279" sldId="278"/>
            <ac:spMk id="11" creationId="{A8DCCE64-C022-ED3E-06F8-3E5C1F7C677E}"/>
          </ac:spMkLst>
        </pc:spChg>
      </pc:sldChg>
      <pc:sldChg chg="modSp add mod ord">
        <pc:chgData name="Luis Alejandro Baena Marin" userId="6d1063a4-3971-40e6-a3b0-e849d83c7f24" providerId="ADAL" clId="{0836DD66-7749-4572-A27A-D658A1730F2F}" dt="2024-09-07T05:37:13.088" v="4490" actId="20577"/>
        <pc:sldMkLst>
          <pc:docMk/>
          <pc:sldMk cId="2606660728" sldId="279"/>
        </pc:sldMkLst>
        <pc:spChg chg="mod">
          <ac:chgData name="Luis Alejandro Baena Marin" userId="6d1063a4-3971-40e6-a3b0-e849d83c7f24" providerId="ADAL" clId="{0836DD66-7749-4572-A27A-D658A1730F2F}" dt="2024-09-07T05:37:13.088" v="4490" actId="20577"/>
          <ac:spMkLst>
            <pc:docMk/>
            <pc:sldMk cId="2606660728" sldId="279"/>
            <ac:spMk id="2" creationId="{00000000-0000-0000-0000-000000000000}"/>
          </ac:spMkLst>
        </pc:spChg>
        <pc:spChg chg="mod">
          <ac:chgData name="Luis Alejandro Baena Marin" userId="6d1063a4-3971-40e6-a3b0-e849d83c7f24" providerId="ADAL" clId="{0836DD66-7749-4572-A27A-D658A1730F2F}" dt="2024-09-06T22:26:38.989" v="1764" actId="790"/>
          <ac:spMkLst>
            <pc:docMk/>
            <pc:sldMk cId="2606660728" sldId="279"/>
            <ac:spMk id="6" creationId="{00000000-0000-0000-0000-000000000000}"/>
          </ac:spMkLst>
        </pc:spChg>
      </pc:sldChg>
      <pc:sldChg chg="addSp delSp modSp add mod">
        <pc:chgData name="Luis Alejandro Baena Marin" userId="6d1063a4-3971-40e6-a3b0-e849d83c7f24" providerId="ADAL" clId="{0836DD66-7749-4572-A27A-D658A1730F2F}" dt="2024-09-06T22:44:27.712" v="2145" actId="1076"/>
        <pc:sldMkLst>
          <pc:docMk/>
          <pc:sldMk cId="33592636" sldId="280"/>
        </pc:sldMkLst>
        <pc:spChg chg="del">
          <ac:chgData name="Luis Alejandro Baena Marin" userId="6d1063a4-3971-40e6-a3b0-e849d83c7f24" providerId="ADAL" clId="{0836DD66-7749-4572-A27A-D658A1730F2F}" dt="2024-09-06T22:27:03.509" v="1767" actId="478"/>
          <ac:spMkLst>
            <pc:docMk/>
            <pc:sldMk cId="33592636" sldId="280"/>
            <ac:spMk id="2" creationId="{00000000-0000-0000-0000-000000000000}"/>
          </ac:spMkLst>
        </pc:spChg>
        <pc:spChg chg="del">
          <ac:chgData name="Luis Alejandro Baena Marin" userId="6d1063a4-3971-40e6-a3b0-e849d83c7f24" providerId="ADAL" clId="{0836DD66-7749-4572-A27A-D658A1730F2F}" dt="2024-09-06T22:27:36.406" v="1775" actId="478"/>
          <ac:spMkLst>
            <pc:docMk/>
            <pc:sldMk cId="33592636" sldId="280"/>
            <ac:spMk id="3" creationId="{00000000-0000-0000-0000-000000000000}"/>
          </ac:spMkLst>
        </pc:spChg>
        <pc:spChg chg="del">
          <ac:chgData name="Luis Alejandro Baena Marin" userId="6d1063a4-3971-40e6-a3b0-e849d83c7f24" providerId="ADAL" clId="{0836DD66-7749-4572-A27A-D658A1730F2F}" dt="2024-09-06T22:27:37.428" v="1776" actId="478"/>
          <ac:spMkLst>
            <pc:docMk/>
            <pc:sldMk cId="33592636" sldId="280"/>
            <ac:spMk id="4" creationId="{00000000-0000-0000-0000-000000000000}"/>
          </ac:spMkLst>
        </pc:spChg>
        <pc:spChg chg="del">
          <ac:chgData name="Luis Alejandro Baena Marin" userId="6d1063a4-3971-40e6-a3b0-e849d83c7f24" providerId="ADAL" clId="{0836DD66-7749-4572-A27A-D658A1730F2F}" dt="2024-09-06T22:27:38.346" v="1777" actId="478"/>
          <ac:spMkLst>
            <pc:docMk/>
            <pc:sldMk cId="33592636" sldId="280"/>
            <ac:spMk id="5" creationId="{00000000-0000-0000-0000-000000000000}"/>
          </ac:spMkLst>
        </pc:spChg>
        <pc:spChg chg="mod">
          <ac:chgData name="Luis Alejandro Baena Marin" userId="6d1063a4-3971-40e6-a3b0-e849d83c7f24" providerId="ADAL" clId="{0836DD66-7749-4572-A27A-D658A1730F2F}" dt="2024-09-06T22:29:23.229" v="1864" actId="1076"/>
          <ac:spMkLst>
            <pc:docMk/>
            <pc:sldMk cId="33592636" sldId="280"/>
            <ac:spMk id="6" creationId="{00000000-0000-0000-0000-000000000000}"/>
          </ac:spMkLst>
        </pc:spChg>
        <pc:spChg chg="del mod">
          <ac:chgData name="Luis Alejandro Baena Marin" userId="6d1063a4-3971-40e6-a3b0-e849d83c7f24" providerId="ADAL" clId="{0836DD66-7749-4572-A27A-D658A1730F2F}" dt="2024-09-06T22:29:08.870" v="1858" actId="478"/>
          <ac:spMkLst>
            <pc:docMk/>
            <pc:sldMk cId="33592636" sldId="280"/>
            <ac:spMk id="7" creationId="{00000000-0000-0000-0000-000000000000}"/>
          </ac:spMkLst>
        </pc:spChg>
        <pc:spChg chg="add del">
          <ac:chgData name="Luis Alejandro Baena Marin" userId="6d1063a4-3971-40e6-a3b0-e849d83c7f24" providerId="ADAL" clId="{0836DD66-7749-4572-A27A-D658A1730F2F}" dt="2024-09-06T22:27:27.636" v="1771" actId="478"/>
          <ac:spMkLst>
            <pc:docMk/>
            <pc:sldMk cId="33592636" sldId="280"/>
            <ac:spMk id="9" creationId="{DCC16B30-BAC0-1F09-9609-04E7AE911D20}"/>
          </ac:spMkLst>
        </pc:spChg>
        <pc:spChg chg="add mod">
          <ac:chgData name="Luis Alejandro Baena Marin" userId="6d1063a4-3971-40e6-a3b0-e849d83c7f24" providerId="ADAL" clId="{0836DD66-7749-4572-A27A-D658A1730F2F}" dt="2024-09-06T22:44:21.780" v="2143" actId="1076"/>
          <ac:spMkLst>
            <pc:docMk/>
            <pc:sldMk cId="33592636" sldId="280"/>
            <ac:spMk id="12" creationId="{5765FE2B-3F2B-DCF7-08EE-DDA9CE5128D1}"/>
          </ac:spMkLst>
        </pc:spChg>
        <pc:picChg chg="add mod">
          <ac:chgData name="Luis Alejandro Baena Marin" userId="6d1063a4-3971-40e6-a3b0-e849d83c7f24" providerId="ADAL" clId="{0836DD66-7749-4572-A27A-D658A1730F2F}" dt="2024-09-06T22:44:27.712" v="2145" actId="1076"/>
          <ac:picMkLst>
            <pc:docMk/>
            <pc:sldMk cId="33592636" sldId="280"/>
            <ac:picMk id="11" creationId="{2810F864-A385-2D31-B726-9F664F71B3E1}"/>
          </ac:picMkLst>
        </pc:picChg>
      </pc:sldChg>
      <pc:sldChg chg="addSp delSp modSp add mod ord">
        <pc:chgData name="Luis Alejandro Baena Marin" userId="6d1063a4-3971-40e6-a3b0-e849d83c7f24" providerId="ADAL" clId="{0836DD66-7749-4572-A27A-D658A1730F2F}" dt="2024-09-07T05:38:35.678" v="4494"/>
        <pc:sldMkLst>
          <pc:docMk/>
          <pc:sldMk cId="1549106043" sldId="281"/>
        </pc:sldMkLst>
        <pc:spChg chg="mod">
          <ac:chgData name="Luis Alejandro Baena Marin" userId="6d1063a4-3971-40e6-a3b0-e849d83c7f24" providerId="ADAL" clId="{0836DD66-7749-4572-A27A-D658A1730F2F}" dt="2024-09-06T23:04:28.880" v="3106" actId="1076"/>
          <ac:spMkLst>
            <pc:docMk/>
            <pc:sldMk cId="1549106043" sldId="281"/>
            <ac:spMk id="2" creationId="{00000000-0000-0000-0000-000000000000}"/>
          </ac:spMkLst>
        </pc:spChg>
        <pc:spChg chg="del">
          <ac:chgData name="Luis Alejandro Baena Marin" userId="6d1063a4-3971-40e6-a3b0-e849d83c7f24" providerId="ADAL" clId="{0836DD66-7749-4572-A27A-D658A1730F2F}" dt="2024-09-06T22:55:21.401" v="2773" actId="478"/>
          <ac:spMkLst>
            <pc:docMk/>
            <pc:sldMk cId="1549106043" sldId="281"/>
            <ac:spMk id="3" creationId="{00000000-0000-0000-0000-000000000000}"/>
          </ac:spMkLst>
        </pc:spChg>
        <pc:spChg chg="del">
          <ac:chgData name="Luis Alejandro Baena Marin" userId="6d1063a4-3971-40e6-a3b0-e849d83c7f24" providerId="ADAL" clId="{0836DD66-7749-4572-A27A-D658A1730F2F}" dt="2024-09-06T22:55:22.956" v="2775" actId="478"/>
          <ac:spMkLst>
            <pc:docMk/>
            <pc:sldMk cId="1549106043" sldId="281"/>
            <ac:spMk id="4" creationId="{00000000-0000-0000-0000-000000000000}"/>
          </ac:spMkLst>
        </pc:spChg>
        <pc:spChg chg="del">
          <ac:chgData name="Luis Alejandro Baena Marin" userId="6d1063a4-3971-40e6-a3b0-e849d83c7f24" providerId="ADAL" clId="{0836DD66-7749-4572-A27A-D658A1730F2F}" dt="2024-09-06T22:55:22.173" v="2774" actId="478"/>
          <ac:spMkLst>
            <pc:docMk/>
            <pc:sldMk cId="1549106043" sldId="281"/>
            <ac:spMk id="5" creationId="{00000000-0000-0000-0000-000000000000}"/>
          </ac:spMkLst>
        </pc:spChg>
        <pc:spChg chg="add mod">
          <ac:chgData name="Luis Alejandro Baena Marin" userId="6d1063a4-3971-40e6-a3b0-e849d83c7f24" providerId="ADAL" clId="{0836DD66-7749-4572-A27A-D658A1730F2F}" dt="2024-09-06T22:55:16.437" v="2772"/>
          <ac:spMkLst>
            <pc:docMk/>
            <pc:sldMk cId="1549106043" sldId="281"/>
            <ac:spMk id="10" creationId="{7F595B28-5349-0CC9-695C-63FB5C9A9A2C}"/>
          </ac:spMkLst>
        </pc:spChg>
        <pc:graphicFrameChg chg="add del mod">
          <ac:chgData name="Luis Alejandro Baena Marin" userId="6d1063a4-3971-40e6-a3b0-e849d83c7f24" providerId="ADAL" clId="{0836DD66-7749-4572-A27A-D658A1730F2F}" dt="2024-09-06T22:49:43.166" v="2496" actId="478"/>
          <ac:graphicFrameMkLst>
            <pc:docMk/>
            <pc:sldMk cId="1549106043" sldId="281"/>
            <ac:graphicFrameMk id="8" creationId="{BD2A1969-BC6C-D00C-6C32-D64AAA98E7D8}"/>
          </ac:graphicFrameMkLst>
        </pc:graphicFrameChg>
        <pc:graphicFrameChg chg="add mod modGraphic">
          <ac:chgData name="Luis Alejandro Baena Marin" userId="6d1063a4-3971-40e6-a3b0-e849d83c7f24" providerId="ADAL" clId="{0836DD66-7749-4572-A27A-D658A1730F2F}" dt="2024-09-07T05:38:35.678" v="4494"/>
          <ac:graphicFrameMkLst>
            <pc:docMk/>
            <pc:sldMk cId="1549106043" sldId="281"/>
            <ac:graphicFrameMk id="9" creationId="{4E5EB8E4-8CA3-9273-888B-6B78014C28C3}"/>
          </ac:graphicFrameMkLst>
        </pc:graphicFrameChg>
        <pc:picChg chg="add mod">
          <ac:chgData name="Luis Alejandro Baena Marin" userId="6d1063a4-3971-40e6-a3b0-e849d83c7f24" providerId="ADAL" clId="{0836DD66-7749-4572-A27A-D658A1730F2F}" dt="2024-09-06T23:03:49.791" v="3104" actId="1076"/>
          <ac:picMkLst>
            <pc:docMk/>
            <pc:sldMk cId="1549106043" sldId="281"/>
            <ac:picMk id="11" creationId="{40C8170E-2FF8-0F48-896F-FD9E42682498}"/>
          </ac:picMkLst>
        </pc:picChg>
        <pc:picChg chg="add mod">
          <ac:chgData name="Luis Alejandro Baena Marin" userId="6d1063a4-3971-40e6-a3b0-e849d83c7f24" providerId="ADAL" clId="{0836DD66-7749-4572-A27A-D658A1730F2F}" dt="2024-09-06T23:03:39.508" v="3101" actId="1076"/>
          <ac:picMkLst>
            <pc:docMk/>
            <pc:sldMk cId="1549106043" sldId="281"/>
            <ac:picMk id="12" creationId="{6D9A63F2-6DC3-8011-DE31-F22D346DD996}"/>
          </ac:picMkLst>
        </pc:picChg>
        <pc:picChg chg="add mod">
          <ac:chgData name="Luis Alejandro Baena Marin" userId="6d1063a4-3971-40e6-a3b0-e849d83c7f24" providerId="ADAL" clId="{0836DD66-7749-4572-A27A-D658A1730F2F}" dt="2024-09-06T23:03:45.844" v="3103" actId="1076"/>
          <ac:picMkLst>
            <pc:docMk/>
            <pc:sldMk cId="1549106043" sldId="281"/>
            <ac:picMk id="13" creationId="{099FCFFC-5CD5-597A-1DE8-F4481CAA8A48}"/>
          </ac:picMkLst>
        </pc:picChg>
        <pc:picChg chg="add mod">
          <ac:chgData name="Luis Alejandro Baena Marin" userId="6d1063a4-3971-40e6-a3b0-e849d83c7f24" providerId="ADAL" clId="{0836DD66-7749-4572-A27A-D658A1730F2F}" dt="2024-09-06T23:03:42.356" v="3102" actId="1076"/>
          <ac:picMkLst>
            <pc:docMk/>
            <pc:sldMk cId="1549106043" sldId="281"/>
            <ac:picMk id="7170" creationId="{485732F5-FFA9-4B23-820C-CB6CACE50787}"/>
          </ac:picMkLst>
        </pc:picChg>
      </pc:sldChg>
      <pc:sldChg chg="addSp modSp add mod">
        <pc:chgData name="Luis Alejandro Baena Marin" userId="6d1063a4-3971-40e6-a3b0-e849d83c7f24" providerId="ADAL" clId="{0836DD66-7749-4572-A27A-D658A1730F2F}" dt="2024-09-08T23:20:53.150" v="11724" actId="20577"/>
        <pc:sldMkLst>
          <pc:docMk/>
          <pc:sldMk cId="1408545891" sldId="282"/>
        </pc:sldMkLst>
        <pc:spChg chg="mod">
          <ac:chgData name="Luis Alejandro Baena Marin" userId="6d1063a4-3971-40e6-a3b0-e849d83c7f24" providerId="ADAL" clId="{0836DD66-7749-4572-A27A-D658A1730F2F}" dt="2024-09-08T23:20:53.150" v="11724" actId="20577"/>
          <ac:spMkLst>
            <pc:docMk/>
            <pc:sldMk cId="1408545891" sldId="282"/>
            <ac:spMk id="2" creationId="{00000000-0000-0000-0000-000000000000}"/>
          </ac:spMkLst>
        </pc:spChg>
        <pc:spChg chg="mod">
          <ac:chgData name="Luis Alejandro Baena Marin" userId="6d1063a4-3971-40e6-a3b0-e849d83c7f24" providerId="ADAL" clId="{0836DD66-7749-4572-A27A-D658A1730F2F}" dt="2024-09-06T22:39:35.253" v="2141" actId="20577"/>
          <ac:spMkLst>
            <pc:docMk/>
            <pc:sldMk cId="1408545891" sldId="282"/>
            <ac:spMk id="6" creationId="{00000000-0000-0000-0000-000000000000}"/>
          </ac:spMkLst>
        </pc:spChg>
        <pc:picChg chg="add mod">
          <ac:chgData name="Luis Alejandro Baena Marin" userId="6d1063a4-3971-40e6-a3b0-e849d83c7f24" providerId="ADAL" clId="{0836DD66-7749-4572-A27A-D658A1730F2F}" dt="2024-09-07T19:39:53.573" v="8594" actId="1076"/>
          <ac:picMkLst>
            <pc:docMk/>
            <pc:sldMk cId="1408545891" sldId="282"/>
            <ac:picMk id="2050" creationId="{D1AEE572-31DD-2473-D59C-EFA9F157A921}"/>
          </ac:picMkLst>
        </pc:picChg>
      </pc:sldChg>
      <pc:sldChg chg="add del setBg">
        <pc:chgData name="Luis Alejandro Baena Marin" userId="6d1063a4-3971-40e6-a3b0-e849d83c7f24" providerId="ADAL" clId="{0836DD66-7749-4572-A27A-D658A1730F2F}" dt="2024-09-06T23:07:20.735" v="3121"/>
        <pc:sldMkLst>
          <pc:docMk/>
          <pc:sldMk cId="180666092" sldId="283"/>
        </pc:sldMkLst>
      </pc:sldChg>
      <pc:sldChg chg="modSp add del mod setBg">
        <pc:chgData name="Luis Alejandro Baena Marin" userId="6d1063a4-3971-40e6-a3b0-e849d83c7f24" providerId="ADAL" clId="{0836DD66-7749-4572-A27A-D658A1730F2F}" dt="2024-09-06T23:07:11.830" v="3119"/>
        <pc:sldMkLst>
          <pc:docMk/>
          <pc:sldMk cId="1878227529" sldId="283"/>
        </pc:sldMkLst>
        <pc:spChg chg="mod">
          <ac:chgData name="Luis Alejandro Baena Marin" userId="6d1063a4-3971-40e6-a3b0-e849d83c7f24" providerId="ADAL" clId="{0836DD66-7749-4572-A27A-D658A1730F2F}" dt="2024-09-06T23:07:11.091" v="3118"/>
          <ac:spMkLst>
            <pc:docMk/>
            <pc:sldMk cId="1878227529" sldId="283"/>
            <ac:spMk id="6" creationId="{00000000-0000-0000-0000-000000000000}"/>
          </ac:spMkLst>
        </pc:spChg>
      </pc:sldChg>
      <pc:sldChg chg="add del setBg">
        <pc:chgData name="Luis Alejandro Baena Marin" userId="6d1063a4-3971-40e6-a3b0-e849d83c7f24" providerId="ADAL" clId="{0836DD66-7749-4572-A27A-D658A1730F2F}" dt="2024-09-06T23:07:26.131" v="3123"/>
        <pc:sldMkLst>
          <pc:docMk/>
          <pc:sldMk cId="2770099334" sldId="283"/>
        </pc:sldMkLst>
      </pc:sldChg>
      <pc:sldChg chg="addSp delSp modSp add mod">
        <pc:chgData name="Luis Alejandro Baena Marin" userId="6d1063a4-3971-40e6-a3b0-e849d83c7f24" providerId="ADAL" clId="{0836DD66-7749-4572-A27A-D658A1730F2F}" dt="2024-09-06T23:14:15.536" v="3137" actId="478"/>
        <pc:sldMkLst>
          <pc:docMk/>
          <pc:sldMk cId="3429024434" sldId="283"/>
        </pc:sldMkLst>
        <pc:spChg chg="mod">
          <ac:chgData name="Luis Alejandro Baena Marin" userId="6d1063a4-3971-40e6-a3b0-e849d83c7f24" providerId="ADAL" clId="{0836DD66-7749-4572-A27A-D658A1730F2F}" dt="2024-09-06T23:11:30.157" v="3130"/>
          <ac:spMkLst>
            <pc:docMk/>
            <pc:sldMk cId="3429024434" sldId="283"/>
            <ac:spMk id="2" creationId="{00000000-0000-0000-0000-000000000000}"/>
          </ac:spMkLst>
        </pc:spChg>
        <pc:spChg chg="mod">
          <ac:chgData name="Luis Alejandro Baena Marin" userId="6d1063a4-3971-40e6-a3b0-e849d83c7f24" providerId="ADAL" clId="{0836DD66-7749-4572-A27A-D658A1730F2F}" dt="2024-09-06T23:14:01.934" v="3133"/>
          <ac:spMkLst>
            <pc:docMk/>
            <pc:sldMk cId="3429024434" sldId="283"/>
            <ac:spMk id="6" creationId="{00000000-0000-0000-0000-000000000000}"/>
          </ac:spMkLst>
        </pc:spChg>
        <pc:picChg chg="add del mod">
          <ac:chgData name="Luis Alejandro Baena Marin" userId="6d1063a4-3971-40e6-a3b0-e849d83c7f24" providerId="ADAL" clId="{0836DD66-7749-4572-A27A-D658A1730F2F}" dt="2024-09-06T23:14:15.536" v="3137" actId="478"/>
          <ac:picMkLst>
            <pc:docMk/>
            <pc:sldMk cId="3429024434" sldId="283"/>
            <ac:picMk id="8194" creationId="{9F24E3A7-E608-272F-DB3C-1CAB6D483414}"/>
          </ac:picMkLst>
        </pc:picChg>
      </pc:sldChg>
      <pc:sldChg chg="modSp add mod replId">
        <pc:chgData name="Luis Alejandro Baena Marin" userId="6d1063a4-3971-40e6-a3b0-e849d83c7f24" providerId="ADAL" clId="{0836DD66-7749-4572-A27A-D658A1730F2F}" dt="2024-09-07T06:20:33.454" v="5690" actId="114"/>
        <pc:sldMkLst>
          <pc:docMk/>
          <pc:sldMk cId="333949336" sldId="284"/>
        </pc:sldMkLst>
        <pc:spChg chg="mod">
          <ac:chgData name="Luis Alejandro Baena Marin" userId="6d1063a4-3971-40e6-a3b0-e849d83c7f24" providerId="ADAL" clId="{0836DD66-7749-4572-A27A-D658A1730F2F}" dt="2024-09-06T23:33:52.466" v="3862" actId="1076"/>
          <ac:spMkLst>
            <pc:docMk/>
            <pc:sldMk cId="333949336" sldId="284"/>
            <ac:spMk id="4" creationId="{00000000-0000-0000-0000-000000000000}"/>
          </ac:spMkLst>
        </pc:spChg>
        <pc:spChg chg="mod">
          <ac:chgData name="Luis Alejandro Baena Marin" userId="6d1063a4-3971-40e6-a3b0-e849d83c7f24" providerId="ADAL" clId="{0836DD66-7749-4572-A27A-D658A1730F2F}" dt="2024-09-06T23:19:02.225" v="3271" actId="20577"/>
          <ac:spMkLst>
            <pc:docMk/>
            <pc:sldMk cId="333949336" sldId="284"/>
            <ac:spMk id="6" creationId="{00000000-0000-0000-0000-000000000000}"/>
          </ac:spMkLst>
        </pc:spChg>
        <pc:spChg chg="mod">
          <ac:chgData name="Luis Alejandro Baena Marin" userId="6d1063a4-3971-40e6-a3b0-e849d83c7f24" providerId="ADAL" clId="{0836DD66-7749-4572-A27A-D658A1730F2F}" dt="2024-09-07T06:20:33.454" v="5690" actId="114"/>
          <ac:spMkLst>
            <pc:docMk/>
            <pc:sldMk cId="333949336" sldId="284"/>
            <ac:spMk id="10" creationId="{F789D91F-5964-DCE1-4FE2-CB7A0E733F3A}"/>
          </ac:spMkLst>
        </pc:spChg>
      </pc:sldChg>
      <pc:sldChg chg="add del setBg">
        <pc:chgData name="Luis Alejandro Baena Marin" userId="6d1063a4-3971-40e6-a3b0-e849d83c7f24" providerId="ADAL" clId="{0836DD66-7749-4572-A27A-D658A1730F2F}" dt="2024-09-06T23:07:20.735" v="3121"/>
        <pc:sldMkLst>
          <pc:docMk/>
          <pc:sldMk cId="2326682574" sldId="284"/>
        </pc:sldMkLst>
      </pc:sldChg>
      <pc:sldChg chg="add del setBg">
        <pc:chgData name="Luis Alejandro Baena Marin" userId="6d1063a4-3971-40e6-a3b0-e849d83c7f24" providerId="ADAL" clId="{0836DD66-7749-4572-A27A-D658A1730F2F}" dt="2024-09-06T23:07:11.830" v="3119"/>
        <pc:sldMkLst>
          <pc:docMk/>
          <pc:sldMk cId="3189640037" sldId="284"/>
        </pc:sldMkLst>
      </pc:sldChg>
      <pc:sldChg chg="add del setBg">
        <pc:chgData name="Luis Alejandro Baena Marin" userId="6d1063a4-3971-40e6-a3b0-e849d83c7f24" providerId="ADAL" clId="{0836DD66-7749-4572-A27A-D658A1730F2F}" dt="2024-09-06T23:07:20.735" v="3121"/>
        <pc:sldMkLst>
          <pc:docMk/>
          <pc:sldMk cId="2385521546" sldId="285"/>
        </pc:sldMkLst>
      </pc:sldChg>
      <pc:sldChg chg="add del setBg">
        <pc:chgData name="Luis Alejandro Baena Marin" userId="6d1063a4-3971-40e6-a3b0-e849d83c7f24" providerId="ADAL" clId="{0836DD66-7749-4572-A27A-D658A1730F2F}" dt="2024-09-06T23:07:11.830" v="3119"/>
        <pc:sldMkLst>
          <pc:docMk/>
          <pc:sldMk cId="3220037504" sldId="285"/>
        </pc:sldMkLst>
      </pc:sldChg>
      <pc:sldChg chg="modSp add mod replId">
        <pc:chgData name="Luis Alejandro Baena Marin" userId="6d1063a4-3971-40e6-a3b0-e849d83c7f24" providerId="ADAL" clId="{0836DD66-7749-4572-A27A-D658A1730F2F}" dt="2024-09-07T18:13:13.440" v="7971" actId="20577"/>
        <pc:sldMkLst>
          <pc:docMk/>
          <pc:sldMk cId="3838748413" sldId="285"/>
        </pc:sldMkLst>
        <pc:spChg chg="mod">
          <ac:chgData name="Luis Alejandro Baena Marin" userId="6d1063a4-3971-40e6-a3b0-e849d83c7f24" providerId="ADAL" clId="{0836DD66-7749-4572-A27A-D658A1730F2F}" dt="2024-09-07T18:13:13.440" v="7971" actId="20577"/>
          <ac:spMkLst>
            <pc:docMk/>
            <pc:sldMk cId="3838748413" sldId="285"/>
            <ac:spMk id="2" creationId="{00000000-0000-0000-0000-000000000000}"/>
          </ac:spMkLst>
        </pc:spChg>
        <pc:spChg chg="mod">
          <ac:chgData name="Luis Alejandro Baena Marin" userId="6d1063a4-3971-40e6-a3b0-e849d83c7f24" providerId="ADAL" clId="{0836DD66-7749-4572-A27A-D658A1730F2F}" dt="2024-09-07T15:45:01.076" v="6304" actId="20577"/>
          <ac:spMkLst>
            <pc:docMk/>
            <pc:sldMk cId="3838748413" sldId="285"/>
            <ac:spMk id="6" creationId="{00000000-0000-0000-0000-000000000000}"/>
          </ac:spMkLst>
        </pc:spChg>
      </pc:sldChg>
      <pc:sldChg chg="addSp delSp modSp add mod replId">
        <pc:chgData name="Luis Alejandro Baena Marin" userId="6d1063a4-3971-40e6-a3b0-e849d83c7f24" providerId="ADAL" clId="{0836DD66-7749-4572-A27A-D658A1730F2F}" dt="2024-09-07T18:57:06.217" v="8180" actId="14100"/>
        <pc:sldMkLst>
          <pc:docMk/>
          <pc:sldMk cId="32838602" sldId="286"/>
        </pc:sldMkLst>
        <pc:spChg chg="mod">
          <ac:chgData name="Luis Alejandro Baena Marin" userId="6d1063a4-3971-40e6-a3b0-e849d83c7f24" providerId="ADAL" clId="{0836DD66-7749-4572-A27A-D658A1730F2F}" dt="2024-09-07T18:49:22.266" v="8129" actId="790"/>
          <ac:spMkLst>
            <pc:docMk/>
            <pc:sldMk cId="32838602" sldId="286"/>
            <ac:spMk id="6" creationId="{00000000-0000-0000-0000-000000000000}"/>
          </ac:spMkLst>
        </pc:spChg>
        <pc:picChg chg="add del mod">
          <ac:chgData name="Luis Alejandro Baena Marin" userId="6d1063a4-3971-40e6-a3b0-e849d83c7f24" providerId="ADAL" clId="{0836DD66-7749-4572-A27A-D658A1730F2F}" dt="2024-09-07T18:57:04.036" v="8179" actId="478"/>
          <ac:picMkLst>
            <pc:docMk/>
            <pc:sldMk cId="32838602" sldId="286"/>
            <ac:picMk id="3" creationId="{C46FAED1-2566-0F70-690F-ACE33DFB0DF8}"/>
          </ac:picMkLst>
        </pc:picChg>
        <pc:picChg chg="add mod">
          <ac:chgData name="Luis Alejandro Baena Marin" userId="6d1063a4-3971-40e6-a3b0-e849d83c7f24" providerId="ADAL" clId="{0836DD66-7749-4572-A27A-D658A1730F2F}" dt="2024-09-07T18:57:06.217" v="8180" actId="14100"/>
          <ac:picMkLst>
            <pc:docMk/>
            <pc:sldMk cId="32838602" sldId="286"/>
            <ac:picMk id="5" creationId="{5EBF0F53-15A9-D524-9B6C-57F7803CA3D6}"/>
          </ac:picMkLst>
        </pc:picChg>
        <pc:picChg chg="del">
          <ac:chgData name="Luis Alejandro Baena Marin" userId="6d1063a4-3971-40e6-a3b0-e849d83c7f24" providerId="ADAL" clId="{0836DD66-7749-4572-A27A-D658A1730F2F}" dt="2024-09-06T23:38:35.288" v="3908" actId="478"/>
          <ac:picMkLst>
            <pc:docMk/>
            <pc:sldMk cId="32838602" sldId="286"/>
            <ac:picMk id="11" creationId="{2810F864-A385-2D31-B726-9F664F71B3E1}"/>
          </ac:picMkLst>
        </pc:picChg>
      </pc:sldChg>
      <pc:sldChg chg="add del setBg">
        <pc:chgData name="Luis Alejandro Baena Marin" userId="6d1063a4-3971-40e6-a3b0-e849d83c7f24" providerId="ADAL" clId="{0836DD66-7749-4572-A27A-D658A1730F2F}" dt="2024-09-06T23:07:20.735" v="3121"/>
        <pc:sldMkLst>
          <pc:docMk/>
          <pc:sldMk cId="2123415818" sldId="286"/>
        </pc:sldMkLst>
      </pc:sldChg>
      <pc:sldChg chg="add del setBg">
        <pc:chgData name="Luis Alejandro Baena Marin" userId="6d1063a4-3971-40e6-a3b0-e849d83c7f24" providerId="ADAL" clId="{0836DD66-7749-4572-A27A-D658A1730F2F}" dt="2024-09-06T23:07:11.830" v="3119"/>
        <pc:sldMkLst>
          <pc:docMk/>
          <pc:sldMk cId="3363069726" sldId="286"/>
        </pc:sldMkLst>
      </pc:sldChg>
      <pc:sldChg chg="add del setBg">
        <pc:chgData name="Luis Alejandro Baena Marin" userId="6d1063a4-3971-40e6-a3b0-e849d83c7f24" providerId="ADAL" clId="{0836DD66-7749-4572-A27A-D658A1730F2F}" dt="2024-09-06T23:07:11.830" v="3119"/>
        <pc:sldMkLst>
          <pc:docMk/>
          <pc:sldMk cId="260093611" sldId="287"/>
        </pc:sldMkLst>
      </pc:sldChg>
      <pc:sldChg chg="addSp delSp modSp add mod replId">
        <pc:chgData name="Luis Alejandro Baena Marin" userId="6d1063a4-3971-40e6-a3b0-e849d83c7f24" providerId="ADAL" clId="{0836DD66-7749-4572-A27A-D658A1730F2F}" dt="2024-09-07T19:06:25.394" v="8339" actId="20577"/>
        <pc:sldMkLst>
          <pc:docMk/>
          <pc:sldMk cId="881448185" sldId="287"/>
        </pc:sldMkLst>
        <pc:spChg chg="mod">
          <ac:chgData name="Luis Alejandro Baena Marin" userId="6d1063a4-3971-40e6-a3b0-e849d83c7f24" providerId="ADAL" clId="{0836DD66-7749-4572-A27A-D658A1730F2F}" dt="2024-09-07T19:06:25.394" v="8339" actId="20577"/>
          <ac:spMkLst>
            <pc:docMk/>
            <pc:sldMk cId="881448185" sldId="287"/>
            <ac:spMk id="2" creationId="{00000000-0000-0000-0000-000000000000}"/>
          </ac:spMkLst>
        </pc:spChg>
        <pc:spChg chg="mod">
          <ac:chgData name="Luis Alejandro Baena Marin" userId="6d1063a4-3971-40e6-a3b0-e849d83c7f24" providerId="ADAL" clId="{0836DD66-7749-4572-A27A-D658A1730F2F}" dt="2024-09-07T18:49:38.652" v="8147" actId="20577"/>
          <ac:spMkLst>
            <pc:docMk/>
            <pc:sldMk cId="881448185" sldId="287"/>
            <ac:spMk id="6" creationId="{00000000-0000-0000-0000-000000000000}"/>
          </ac:spMkLst>
        </pc:spChg>
        <pc:graphicFrameChg chg="mod modGraphic">
          <ac:chgData name="Luis Alejandro Baena Marin" userId="6d1063a4-3971-40e6-a3b0-e849d83c7f24" providerId="ADAL" clId="{0836DD66-7749-4572-A27A-D658A1730F2F}" dt="2024-09-07T19:05:25.566" v="8294" actId="14734"/>
          <ac:graphicFrameMkLst>
            <pc:docMk/>
            <pc:sldMk cId="881448185" sldId="287"/>
            <ac:graphicFrameMk id="9" creationId="{4E5EB8E4-8CA3-9273-888B-6B78014C28C3}"/>
          </ac:graphicFrameMkLst>
        </pc:graphicFrameChg>
        <pc:picChg chg="add mod">
          <ac:chgData name="Luis Alejandro Baena Marin" userId="6d1063a4-3971-40e6-a3b0-e849d83c7f24" providerId="ADAL" clId="{0836DD66-7749-4572-A27A-D658A1730F2F}" dt="2024-09-07T19:05:33.453" v="8296" actId="1076"/>
          <ac:picMkLst>
            <pc:docMk/>
            <pc:sldMk cId="881448185" sldId="287"/>
            <ac:picMk id="3" creationId="{F6A3F059-7EF9-5AAB-6D06-456E0E221F48}"/>
          </ac:picMkLst>
        </pc:picChg>
        <pc:picChg chg="add mod">
          <ac:chgData name="Luis Alejandro Baena Marin" userId="6d1063a4-3971-40e6-a3b0-e849d83c7f24" providerId="ADAL" clId="{0836DD66-7749-4572-A27A-D658A1730F2F}" dt="2024-09-07T19:05:29.005" v="8295" actId="1076"/>
          <ac:picMkLst>
            <pc:docMk/>
            <pc:sldMk cId="881448185" sldId="287"/>
            <ac:picMk id="4" creationId="{9B0C1C41-8A70-2E74-0AC2-00D9953DD00B}"/>
          </ac:picMkLst>
        </pc:picChg>
        <pc:picChg chg="add mod">
          <ac:chgData name="Luis Alejandro Baena Marin" userId="6d1063a4-3971-40e6-a3b0-e849d83c7f24" providerId="ADAL" clId="{0836DD66-7749-4572-A27A-D658A1730F2F}" dt="2024-09-07T19:05:57.243" v="8303" actId="1038"/>
          <ac:picMkLst>
            <pc:docMk/>
            <pc:sldMk cId="881448185" sldId="287"/>
            <ac:picMk id="5" creationId="{EAFEE9CC-1696-DC43-09AE-525C5CD26009}"/>
          </ac:picMkLst>
        </pc:picChg>
        <pc:picChg chg="mod">
          <ac:chgData name="Luis Alejandro Baena Marin" userId="6d1063a4-3971-40e6-a3b0-e849d83c7f24" providerId="ADAL" clId="{0836DD66-7749-4572-A27A-D658A1730F2F}" dt="2024-09-07T19:05:35.334" v="8297" actId="1076"/>
          <ac:picMkLst>
            <pc:docMk/>
            <pc:sldMk cId="881448185" sldId="287"/>
            <ac:picMk id="11" creationId="{40C8170E-2FF8-0F48-896F-FD9E42682498}"/>
          </ac:picMkLst>
        </pc:picChg>
        <pc:picChg chg="del">
          <ac:chgData name="Luis Alejandro Baena Marin" userId="6d1063a4-3971-40e6-a3b0-e849d83c7f24" providerId="ADAL" clId="{0836DD66-7749-4572-A27A-D658A1730F2F}" dt="2024-09-07T18:50:02.418" v="8149" actId="478"/>
          <ac:picMkLst>
            <pc:docMk/>
            <pc:sldMk cId="881448185" sldId="287"/>
            <ac:picMk id="12" creationId="{6D9A63F2-6DC3-8011-DE31-F22D346DD996}"/>
          </ac:picMkLst>
        </pc:picChg>
        <pc:picChg chg="del">
          <ac:chgData name="Luis Alejandro Baena Marin" userId="6d1063a4-3971-40e6-a3b0-e849d83c7f24" providerId="ADAL" clId="{0836DD66-7749-4572-A27A-D658A1730F2F}" dt="2024-09-07T18:50:05.919" v="8151" actId="478"/>
          <ac:picMkLst>
            <pc:docMk/>
            <pc:sldMk cId="881448185" sldId="287"/>
            <ac:picMk id="13" creationId="{099FCFFC-5CD5-597A-1DE8-F4481CAA8A48}"/>
          </ac:picMkLst>
        </pc:picChg>
        <pc:picChg chg="del">
          <ac:chgData name="Luis Alejandro Baena Marin" userId="6d1063a4-3971-40e6-a3b0-e849d83c7f24" providerId="ADAL" clId="{0836DD66-7749-4572-A27A-D658A1730F2F}" dt="2024-09-07T18:50:05.226" v="8150" actId="478"/>
          <ac:picMkLst>
            <pc:docMk/>
            <pc:sldMk cId="881448185" sldId="287"/>
            <ac:picMk id="7170" creationId="{485732F5-FFA9-4B23-820C-CB6CACE50787}"/>
          </ac:picMkLst>
        </pc:picChg>
      </pc:sldChg>
      <pc:sldChg chg="add del setBg">
        <pc:chgData name="Luis Alejandro Baena Marin" userId="6d1063a4-3971-40e6-a3b0-e849d83c7f24" providerId="ADAL" clId="{0836DD66-7749-4572-A27A-D658A1730F2F}" dt="2024-09-06T23:07:20.735" v="3121"/>
        <pc:sldMkLst>
          <pc:docMk/>
          <pc:sldMk cId="1844984375" sldId="287"/>
        </pc:sldMkLst>
      </pc:sldChg>
      <pc:sldChg chg="add del">
        <pc:chgData name="Luis Alejandro Baena Marin" userId="6d1063a4-3971-40e6-a3b0-e849d83c7f24" providerId="ADAL" clId="{0836DD66-7749-4572-A27A-D658A1730F2F}" dt="2024-09-06T23:14:09.741" v="3135" actId="2696"/>
        <pc:sldMkLst>
          <pc:docMk/>
          <pc:sldMk cId="1706528009" sldId="288"/>
        </pc:sldMkLst>
      </pc:sldChg>
      <pc:sldChg chg="add del setBg">
        <pc:chgData name="Luis Alejandro Baena Marin" userId="6d1063a4-3971-40e6-a3b0-e849d83c7f24" providerId="ADAL" clId="{0836DD66-7749-4572-A27A-D658A1730F2F}" dt="2024-09-06T23:07:37.080" v="3126"/>
        <pc:sldMkLst>
          <pc:docMk/>
          <pc:sldMk cId="3692669024" sldId="288"/>
        </pc:sldMkLst>
      </pc:sldChg>
      <pc:sldChg chg="addSp delSp modSp add mod">
        <pc:chgData name="Luis Alejandro Baena Marin" userId="6d1063a4-3971-40e6-a3b0-e849d83c7f24" providerId="ADAL" clId="{0836DD66-7749-4572-A27A-D658A1730F2F}" dt="2024-09-07T05:50:58.736" v="5541" actId="1076"/>
        <pc:sldMkLst>
          <pc:docMk/>
          <pc:sldMk cId="2862571905" sldId="289"/>
        </pc:sldMkLst>
        <pc:spChg chg="del">
          <ac:chgData name="Luis Alejandro Baena Marin" userId="6d1063a4-3971-40e6-a3b0-e849d83c7f24" providerId="ADAL" clId="{0836DD66-7749-4572-A27A-D658A1730F2F}" dt="2024-09-06T23:14:14.191" v="3136" actId="478"/>
          <ac:spMkLst>
            <pc:docMk/>
            <pc:sldMk cId="2862571905" sldId="289"/>
            <ac:spMk id="2" creationId="{00000000-0000-0000-0000-000000000000}"/>
          </ac:spMkLst>
        </pc:spChg>
        <pc:spChg chg="del">
          <ac:chgData name="Luis Alejandro Baena Marin" userId="6d1063a4-3971-40e6-a3b0-e849d83c7f24" providerId="ADAL" clId="{0836DD66-7749-4572-A27A-D658A1730F2F}" dt="2024-09-06T23:14:24.272" v="3141" actId="478"/>
          <ac:spMkLst>
            <pc:docMk/>
            <pc:sldMk cId="2862571905" sldId="289"/>
            <ac:spMk id="4" creationId="{00000000-0000-0000-0000-000000000000}"/>
          </ac:spMkLst>
        </pc:spChg>
        <pc:spChg chg="mod">
          <ac:chgData name="Luis Alejandro Baena Marin" userId="6d1063a4-3971-40e6-a3b0-e849d83c7f24" providerId="ADAL" clId="{0836DD66-7749-4572-A27A-D658A1730F2F}" dt="2024-09-07T05:50:58.736" v="5541" actId="1076"/>
          <ac:spMkLst>
            <pc:docMk/>
            <pc:sldMk cId="2862571905" sldId="289"/>
            <ac:spMk id="6" creationId="{00000000-0000-0000-0000-000000000000}"/>
          </ac:spMkLst>
        </pc:spChg>
        <pc:spChg chg="add mod">
          <ac:chgData name="Luis Alejandro Baena Marin" userId="6d1063a4-3971-40e6-a3b0-e849d83c7f24" providerId="ADAL" clId="{0836DD66-7749-4572-A27A-D658A1730F2F}" dt="2024-09-07T05:49:54.692" v="5519" actId="1076"/>
          <ac:spMkLst>
            <pc:docMk/>
            <pc:sldMk cId="2862571905" sldId="289"/>
            <ac:spMk id="8" creationId="{765BBB77-5E79-3099-A90A-B41E7F39DC34}"/>
          </ac:spMkLst>
        </pc:spChg>
        <pc:spChg chg="add mod">
          <ac:chgData name="Luis Alejandro Baena Marin" userId="6d1063a4-3971-40e6-a3b0-e849d83c7f24" providerId="ADAL" clId="{0836DD66-7749-4572-A27A-D658A1730F2F}" dt="2024-09-07T05:50:44.266" v="5538" actId="20577"/>
          <ac:spMkLst>
            <pc:docMk/>
            <pc:sldMk cId="2862571905" sldId="289"/>
            <ac:spMk id="9" creationId="{BD326CA5-97AD-FDB8-E7E5-8D55106A380C}"/>
          </ac:spMkLst>
        </pc:spChg>
        <pc:picChg chg="mod">
          <ac:chgData name="Luis Alejandro Baena Marin" userId="6d1063a4-3971-40e6-a3b0-e849d83c7f24" providerId="ADAL" clId="{0836DD66-7749-4572-A27A-D658A1730F2F}" dt="2024-09-07T05:49:52.536" v="5518" actId="1076"/>
          <ac:picMkLst>
            <pc:docMk/>
            <pc:sldMk cId="2862571905" sldId="289"/>
            <ac:picMk id="8194" creationId="{9F24E3A7-E608-272F-DB3C-1CAB6D483414}"/>
          </ac:picMkLst>
        </pc:picChg>
      </pc:sldChg>
      <pc:sldChg chg="addSp delSp modSp add mod">
        <pc:chgData name="Luis Alejandro Baena Marin" userId="6d1063a4-3971-40e6-a3b0-e849d83c7f24" providerId="ADAL" clId="{0836DD66-7749-4572-A27A-D658A1730F2F}" dt="2024-09-07T05:55:40.465" v="5578" actId="14100"/>
        <pc:sldMkLst>
          <pc:docMk/>
          <pc:sldMk cId="2605455563" sldId="290"/>
        </pc:sldMkLst>
        <pc:spChg chg="add del">
          <ac:chgData name="Luis Alejandro Baena Marin" userId="6d1063a4-3971-40e6-a3b0-e849d83c7f24" providerId="ADAL" clId="{0836DD66-7749-4572-A27A-D658A1730F2F}" dt="2024-09-06T23:19:45.695" v="3276" actId="22"/>
          <ac:spMkLst>
            <pc:docMk/>
            <pc:sldMk cId="2605455563" sldId="290"/>
            <ac:spMk id="4" creationId="{56F57F69-F487-E9B3-D86B-EBFCF400143C}"/>
          </ac:spMkLst>
        </pc:spChg>
        <pc:spChg chg="del">
          <ac:chgData name="Luis Alejandro Baena Marin" userId="6d1063a4-3971-40e6-a3b0-e849d83c7f24" providerId="ADAL" clId="{0836DD66-7749-4572-A27A-D658A1730F2F}" dt="2024-09-06T23:19:43.432" v="3274" actId="478"/>
          <ac:spMkLst>
            <pc:docMk/>
            <pc:sldMk cId="2605455563" sldId="290"/>
            <ac:spMk id="8" creationId="{765BBB77-5E79-3099-A90A-B41E7F39DC34}"/>
          </ac:spMkLst>
        </pc:spChg>
        <pc:spChg chg="mod">
          <ac:chgData name="Luis Alejandro Baena Marin" userId="6d1063a4-3971-40e6-a3b0-e849d83c7f24" providerId="ADAL" clId="{0836DD66-7749-4572-A27A-D658A1730F2F}" dt="2024-09-07T05:55:40.465" v="5578" actId="14100"/>
          <ac:spMkLst>
            <pc:docMk/>
            <pc:sldMk cId="2605455563" sldId="290"/>
            <ac:spMk id="9" creationId="{BD326CA5-97AD-FDB8-E7E5-8D55106A380C}"/>
          </ac:spMkLst>
        </pc:spChg>
        <pc:picChg chg="del">
          <ac:chgData name="Luis Alejandro Baena Marin" userId="6d1063a4-3971-40e6-a3b0-e849d83c7f24" providerId="ADAL" clId="{0836DD66-7749-4572-A27A-D658A1730F2F}" dt="2024-09-06T23:19:41.610" v="3273" actId="478"/>
          <ac:picMkLst>
            <pc:docMk/>
            <pc:sldMk cId="2605455563" sldId="290"/>
            <ac:picMk id="8194" creationId="{9F24E3A7-E608-272F-DB3C-1CAB6D483414}"/>
          </ac:picMkLst>
        </pc:picChg>
      </pc:sldChg>
      <pc:sldChg chg="modSp add mod">
        <pc:chgData name="Luis Alejandro Baena Marin" userId="6d1063a4-3971-40e6-a3b0-e849d83c7f24" providerId="ADAL" clId="{0836DD66-7749-4572-A27A-D658A1730F2F}" dt="2024-09-08T23:16:39.397" v="11698" actId="20577"/>
        <pc:sldMkLst>
          <pc:docMk/>
          <pc:sldMk cId="765525318" sldId="291"/>
        </pc:sldMkLst>
        <pc:spChg chg="mod">
          <ac:chgData name="Luis Alejandro Baena Marin" userId="6d1063a4-3971-40e6-a3b0-e849d83c7f24" providerId="ADAL" clId="{0836DD66-7749-4572-A27A-D658A1730F2F}" dt="2024-09-08T23:16:39.397" v="11698" actId="20577"/>
          <ac:spMkLst>
            <pc:docMk/>
            <pc:sldMk cId="765525318" sldId="291"/>
            <ac:spMk id="10" creationId="{F789D91F-5964-DCE1-4FE2-CB7A0E733F3A}"/>
          </ac:spMkLst>
        </pc:spChg>
      </pc:sldChg>
      <pc:sldChg chg="addSp delSp modSp add mod">
        <pc:chgData name="Luis Alejandro Baena Marin" userId="6d1063a4-3971-40e6-a3b0-e849d83c7f24" providerId="ADAL" clId="{0836DD66-7749-4572-A27A-D658A1730F2F}" dt="2024-09-07T16:02:41.361" v="6683" actId="20577"/>
        <pc:sldMkLst>
          <pc:docMk/>
          <pc:sldMk cId="2251519325" sldId="292"/>
        </pc:sldMkLst>
        <pc:spChg chg="mod">
          <ac:chgData name="Luis Alejandro Baena Marin" userId="6d1063a4-3971-40e6-a3b0-e849d83c7f24" providerId="ADAL" clId="{0836DD66-7749-4572-A27A-D658A1730F2F}" dt="2024-09-07T16:01:01.372" v="6617" actId="1076"/>
          <ac:spMkLst>
            <pc:docMk/>
            <pc:sldMk cId="2251519325" sldId="292"/>
            <ac:spMk id="3" creationId="{00000000-0000-0000-0000-000000000000}"/>
          </ac:spMkLst>
        </pc:spChg>
        <pc:spChg chg="mod">
          <ac:chgData name="Luis Alejandro Baena Marin" userId="6d1063a4-3971-40e6-a3b0-e849d83c7f24" providerId="ADAL" clId="{0836DD66-7749-4572-A27A-D658A1730F2F}" dt="2024-09-07T16:01:04.794" v="6619" actId="1076"/>
          <ac:spMkLst>
            <pc:docMk/>
            <pc:sldMk cId="2251519325" sldId="292"/>
            <ac:spMk id="4" creationId="{00000000-0000-0000-0000-000000000000}"/>
          </ac:spMkLst>
        </pc:spChg>
        <pc:spChg chg="mod">
          <ac:chgData name="Luis Alejandro Baena Marin" userId="6d1063a4-3971-40e6-a3b0-e849d83c7f24" providerId="ADAL" clId="{0836DD66-7749-4572-A27A-D658A1730F2F}" dt="2024-09-07T16:01:07.342" v="6620" actId="1076"/>
          <ac:spMkLst>
            <pc:docMk/>
            <pc:sldMk cId="2251519325" sldId="292"/>
            <ac:spMk id="5" creationId="{00000000-0000-0000-0000-000000000000}"/>
          </ac:spMkLst>
        </pc:spChg>
        <pc:spChg chg="mod">
          <ac:chgData name="Luis Alejandro Baena Marin" userId="6d1063a4-3971-40e6-a3b0-e849d83c7f24" providerId="ADAL" clId="{0836DD66-7749-4572-A27A-D658A1730F2F}" dt="2024-09-07T16:02:41.361" v="6683" actId="20577"/>
          <ac:spMkLst>
            <pc:docMk/>
            <pc:sldMk cId="2251519325" sldId="292"/>
            <ac:spMk id="10" creationId="{F789D91F-5964-DCE1-4FE2-CB7A0E733F3A}"/>
          </ac:spMkLst>
        </pc:spChg>
        <pc:picChg chg="add del">
          <ac:chgData name="Luis Alejandro Baena Marin" userId="6d1063a4-3971-40e6-a3b0-e849d83c7f24" providerId="ADAL" clId="{0836DD66-7749-4572-A27A-D658A1730F2F}" dt="2024-09-07T00:17:50.318" v="4152" actId="478"/>
          <ac:picMkLst>
            <pc:docMk/>
            <pc:sldMk cId="2251519325" sldId="292"/>
            <ac:picMk id="8" creationId="{8DFFC912-EE80-6FA1-9AB8-EF95FFE8EC26}"/>
          </ac:picMkLst>
        </pc:picChg>
        <pc:picChg chg="add del">
          <ac:chgData name="Luis Alejandro Baena Marin" userId="6d1063a4-3971-40e6-a3b0-e849d83c7f24" providerId="ADAL" clId="{0836DD66-7749-4572-A27A-D658A1730F2F}" dt="2024-09-07T00:17:49.550" v="4151" actId="478"/>
          <ac:picMkLst>
            <pc:docMk/>
            <pc:sldMk cId="2251519325" sldId="292"/>
            <ac:picMk id="11" creationId="{1186E4EF-A3F5-E077-DF5F-90779C1CA16E}"/>
          </ac:picMkLst>
        </pc:picChg>
        <pc:picChg chg="add mod">
          <ac:chgData name="Luis Alejandro Baena Marin" userId="6d1063a4-3971-40e6-a3b0-e849d83c7f24" providerId="ADAL" clId="{0836DD66-7749-4572-A27A-D658A1730F2F}" dt="2024-09-07T16:00:37.581" v="6614" actId="1035"/>
          <ac:picMkLst>
            <pc:docMk/>
            <pc:sldMk cId="2251519325" sldId="292"/>
            <ac:picMk id="13" creationId="{2AAAAE15-1FC1-E2AA-E5E8-B7BE0E529FC7}"/>
          </ac:picMkLst>
        </pc:picChg>
      </pc:sldChg>
      <pc:sldChg chg="addSp delSp modSp add del mod">
        <pc:chgData name="Luis Alejandro Baena Marin" userId="6d1063a4-3971-40e6-a3b0-e849d83c7f24" providerId="ADAL" clId="{0836DD66-7749-4572-A27A-D658A1730F2F}" dt="2024-09-08T23:18:40.172" v="11702" actId="114"/>
        <pc:sldMkLst>
          <pc:docMk/>
          <pc:sldMk cId="3037327541" sldId="293"/>
        </pc:sldMkLst>
        <pc:spChg chg="add del mod">
          <ac:chgData name="Luis Alejandro Baena Marin" userId="6d1063a4-3971-40e6-a3b0-e849d83c7f24" providerId="ADAL" clId="{0836DD66-7749-4572-A27A-D658A1730F2F}" dt="2024-09-08T23:18:40.172" v="11702" actId="114"/>
          <ac:spMkLst>
            <pc:docMk/>
            <pc:sldMk cId="3037327541" sldId="293"/>
            <ac:spMk id="2" creationId="{00000000-0000-0000-0000-000000000000}"/>
          </ac:spMkLst>
        </pc:spChg>
        <pc:spChg chg="del">
          <ac:chgData name="Luis Alejandro Baena Marin" userId="6d1063a4-3971-40e6-a3b0-e849d83c7f24" providerId="ADAL" clId="{0836DD66-7749-4572-A27A-D658A1730F2F}" dt="2024-09-07T05:12:09.533" v="4352" actId="478"/>
          <ac:spMkLst>
            <pc:docMk/>
            <pc:sldMk cId="3037327541" sldId="293"/>
            <ac:spMk id="3" creationId="{00000000-0000-0000-0000-000000000000}"/>
          </ac:spMkLst>
        </pc:spChg>
        <pc:spChg chg="del mod">
          <ac:chgData name="Luis Alejandro Baena Marin" userId="6d1063a4-3971-40e6-a3b0-e849d83c7f24" providerId="ADAL" clId="{0836DD66-7749-4572-A27A-D658A1730F2F}" dt="2024-09-07T05:12:03.753" v="4349" actId="478"/>
          <ac:spMkLst>
            <pc:docMk/>
            <pc:sldMk cId="3037327541" sldId="293"/>
            <ac:spMk id="6" creationId="{00000000-0000-0000-0000-000000000000}"/>
          </ac:spMkLst>
        </pc:spChg>
        <pc:spChg chg="del">
          <ac:chgData name="Luis Alejandro Baena Marin" userId="6d1063a4-3971-40e6-a3b0-e849d83c7f24" providerId="ADAL" clId="{0836DD66-7749-4572-A27A-D658A1730F2F}" dt="2024-09-07T05:12:04.468" v="4350" actId="478"/>
          <ac:spMkLst>
            <pc:docMk/>
            <pc:sldMk cId="3037327541" sldId="293"/>
            <ac:spMk id="7" creationId="{00000000-0000-0000-0000-000000000000}"/>
          </ac:spMkLst>
        </pc:spChg>
        <pc:spChg chg="add mod">
          <ac:chgData name="Luis Alejandro Baena Marin" userId="6d1063a4-3971-40e6-a3b0-e849d83c7f24" providerId="ADAL" clId="{0836DD66-7749-4572-A27A-D658A1730F2F}" dt="2024-09-07T05:16:36.890" v="4374" actId="571"/>
          <ac:spMkLst>
            <pc:docMk/>
            <pc:sldMk cId="3037327541" sldId="293"/>
            <ac:spMk id="8" creationId="{5C195E4B-6837-1298-3100-B6C84186671D}"/>
          </ac:spMkLst>
        </pc:spChg>
        <pc:spChg chg="add mod">
          <ac:chgData name="Luis Alejandro Baena Marin" userId="6d1063a4-3971-40e6-a3b0-e849d83c7f24" providerId="ADAL" clId="{0836DD66-7749-4572-A27A-D658A1730F2F}" dt="2024-09-08T23:13:31.968" v="11616" actId="1076"/>
          <ac:spMkLst>
            <pc:docMk/>
            <pc:sldMk cId="3037327541" sldId="293"/>
            <ac:spMk id="9" creationId="{3720DFF2-896A-D7AA-064C-BE835CA5748F}"/>
          </ac:spMkLst>
        </pc:spChg>
      </pc:sldChg>
      <pc:sldChg chg="modSp add del mod">
        <pc:chgData name="Luis Alejandro Baena Marin" userId="6d1063a4-3971-40e6-a3b0-e849d83c7f24" providerId="ADAL" clId="{0836DD66-7749-4572-A27A-D658A1730F2F}" dt="2024-09-07T05:15:33.887" v="4367" actId="2696"/>
        <pc:sldMkLst>
          <pc:docMk/>
          <pc:sldMk cId="1999280935" sldId="294"/>
        </pc:sldMkLst>
        <pc:spChg chg="mod">
          <ac:chgData name="Luis Alejandro Baena Marin" userId="6d1063a4-3971-40e6-a3b0-e849d83c7f24" providerId="ADAL" clId="{0836DD66-7749-4572-A27A-D658A1730F2F}" dt="2024-09-07T05:11:02.815" v="4347" actId="20577"/>
          <ac:spMkLst>
            <pc:docMk/>
            <pc:sldMk cId="1999280935" sldId="294"/>
            <ac:spMk id="2" creationId="{00000000-0000-0000-0000-000000000000}"/>
          </ac:spMkLst>
        </pc:spChg>
      </pc:sldChg>
      <pc:sldChg chg="addSp delSp modSp add del mod">
        <pc:chgData name="Luis Alejandro Baena Marin" userId="6d1063a4-3971-40e6-a3b0-e849d83c7f24" providerId="ADAL" clId="{0836DD66-7749-4572-A27A-D658A1730F2F}" dt="2024-09-08T21:56:58.241" v="10024" actId="2696"/>
        <pc:sldMkLst>
          <pc:docMk/>
          <pc:sldMk cId="3992157243" sldId="294"/>
        </pc:sldMkLst>
        <pc:spChg chg="add del mod">
          <ac:chgData name="Luis Alejandro Baena Marin" userId="6d1063a4-3971-40e6-a3b0-e849d83c7f24" providerId="ADAL" clId="{0836DD66-7749-4572-A27A-D658A1730F2F}" dt="2024-09-07T05:33:25.630" v="4468"/>
          <ac:spMkLst>
            <pc:docMk/>
            <pc:sldMk cId="3992157243" sldId="294"/>
            <ac:spMk id="2" creationId="{00000000-0000-0000-0000-000000000000}"/>
          </ac:spMkLst>
        </pc:spChg>
        <pc:spChg chg="add del">
          <ac:chgData name="Luis Alejandro Baena Marin" userId="6d1063a4-3971-40e6-a3b0-e849d83c7f24" providerId="ADAL" clId="{0836DD66-7749-4572-A27A-D658A1730F2F}" dt="2024-09-07T05:33:02.629" v="4465" actId="22"/>
          <ac:spMkLst>
            <pc:docMk/>
            <pc:sldMk cId="3992157243" sldId="294"/>
            <ac:spMk id="9" creationId="{7605F799-F129-2303-1C7A-BF770D10B053}"/>
          </ac:spMkLst>
        </pc:spChg>
      </pc:sldChg>
      <pc:sldChg chg="delSp modSp add mod">
        <pc:chgData name="Luis Alejandro Baena Marin" userId="6d1063a4-3971-40e6-a3b0-e849d83c7f24" providerId="ADAL" clId="{0836DD66-7749-4572-A27A-D658A1730F2F}" dt="2024-09-07T05:44:12.262" v="5269" actId="1076"/>
        <pc:sldMkLst>
          <pc:docMk/>
          <pc:sldMk cId="232809005" sldId="295"/>
        </pc:sldMkLst>
        <pc:spChg chg="mod">
          <ac:chgData name="Luis Alejandro Baena Marin" userId="6d1063a4-3971-40e6-a3b0-e849d83c7f24" providerId="ADAL" clId="{0836DD66-7749-4572-A27A-D658A1730F2F}" dt="2024-09-07T05:44:12.262" v="5269" actId="1076"/>
          <ac:spMkLst>
            <pc:docMk/>
            <pc:sldMk cId="232809005" sldId="295"/>
            <ac:spMk id="2" creationId="{00000000-0000-0000-0000-000000000000}"/>
          </ac:spMkLst>
        </pc:spChg>
        <pc:spChg chg="del">
          <ac:chgData name="Luis Alejandro Baena Marin" userId="6d1063a4-3971-40e6-a3b0-e849d83c7f24" providerId="ADAL" clId="{0836DD66-7749-4572-A27A-D658A1730F2F}" dt="2024-09-07T05:38:14.298" v="4493" actId="478"/>
          <ac:spMkLst>
            <pc:docMk/>
            <pc:sldMk cId="232809005" sldId="295"/>
            <ac:spMk id="10" creationId="{7F595B28-5349-0CC9-695C-63FB5C9A9A2C}"/>
          </ac:spMkLst>
        </pc:spChg>
        <pc:graphicFrameChg chg="del">
          <ac:chgData name="Luis Alejandro Baena Marin" userId="6d1063a4-3971-40e6-a3b0-e849d83c7f24" providerId="ADAL" clId="{0836DD66-7749-4572-A27A-D658A1730F2F}" dt="2024-09-07T05:38:12.673" v="4492" actId="478"/>
          <ac:graphicFrameMkLst>
            <pc:docMk/>
            <pc:sldMk cId="232809005" sldId="295"/>
            <ac:graphicFrameMk id="9" creationId="{4E5EB8E4-8CA3-9273-888B-6B78014C28C3}"/>
          </ac:graphicFrameMkLst>
        </pc:graphicFrameChg>
        <pc:picChg chg="del">
          <ac:chgData name="Luis Alejandro Baena Marin" userId="6d1063a4-3971-40e6-a3b0-e849d83c7f24" providerId="ADAL" clId="{0836DD66-7749-4572-A27A-D658A1730F2F}" dt="2024-09-07T05:38:12.673" v="4492" actId="478"/>
          <ac:picMkLst>
            <pc:docMk/>
            <pc:sldMk cId="232809005" sldId="295"/>
            <ac:picMk id="11" creationId="{40C8170E-2FF8-0F48-896F-FD9E42682498}"/>
          </ac:picMkLst>
        </pc:picChg>
        <pc:picChg chg="del">
          <ac:chgData name="Luis Alejandro Baena Marin" userId="6d1063a4-3971-40e6-a3b0-e849d83c7f24" providerId="ADAL" clId="{0836DD66-7749-4572-A27A-D658A1730F2F}" dt="2024-09-07T05:38:12.673" v="4492" actId="478"/>
          <ac:picMkLst>
            <pc:docMk/>
            <pc:sldMk cId="232809005" sldId="295"/>
            <ac:picMk id="12" creationId="{6D9A63F2-6DC3-8011-DE31-F22D346DD996}"/>
          </ac:picMkLst>
        </pc:picChg>
        <pc:picChg chg="del">
          <ac:chgData name="Luis Alejandro Baena Marin" userId="6d1063a4-3971-40e6-a3b0-e849d83c7f24" providerId="ADAL" clId="{0836DD66-7749-4572-A27A-D658A1730F2F}" dt="2024-09-07T05:38:12.673" v="4492" actId="478"/>
          <ac:picMkLst>
            <pc:docMk/>
            <pc:sldMk cId="232809005" sldId="295"/>
            <ac:picMk id="13" creationId="{099FCFFC-5CD5-597A-1DE8-F4481CAA8A48}"/>
          </ac:picMkLst>
        </pc:picChg>
        <pc:picChg chg="del">
          <ac:chgData name="Luis Alejandro Baena Marin" userId="6d1063a4-3971-40e6-a3b0-e849d83c7f24" providerId="ADAL" clId="{0836DD66-7749-4572-A27A-D658A1730F2F}" dt="2024-09-07T05:38:12.673" v="4492" actId="478"/>
          <ac:picMkLst>
            <pc:docMk/>
            <pc:sldMk cId="232809005" sldId="295"/>
            <ac:picMk id="7170" creationId="{485732F5-FFA9-4B23-820C-CB6CACE50787}"/>
          </ac:picMkLst>
        </pc:picChg>
      </pc:sldChg>
      <pc:sldChg chg="modSp add mod">
        <pc:chgData name="Luis Alejandro Baena Marin" userId="6d1063a4-3971-40e6-a3b0-e849d83c7f24" providerId="ADAL" clId="{0836DD66-7749-4572-A27A-D658A1730F2F}" dt="2024-09-07T05:50:52.676" v="5539" actId="1076"/>
        <pc:sldMkLst>
          <pc:docMk/>
          <pc:sldMk cId="2970516055" sldId="296"/>
        </pc:sldMkLst>
        <pc:spChg chg="mod">
          <ac:chgData name="Luis Alejandro Baena Marin" userId="6d1063a4-3971-40e6-a3b0-e849d83c7f24" providerId="ADAL" clId="{0836DD66-7749-4572-A27A-D658A1730F2F}" dt="2024-09-07T05:50:52.676" v="5539" actId="1076"/>
          <ac:spMkLst>
            <pc:docMk/>
            <pc:sldMk cId="2970516055" sldId="296"/>
            <ac:spMk id="6" creationId="{00000000-0000-0000-0000-000000000000}"/>
          </ac:spMkLst>
        </pc:spChg>
        <pc:spChg chg="mod">
          <ac:chgData name="Luis Alejandro Baena Marin" userId="6d1063a4-3971-40e6-a3b0-e849d83c7f24" providerId="ADAL" clId="{0836DD66-7749-4572-A27A-D658A1730F2F}" dt="2024-09-07T05:49:48.447" v="5517" actId="1076"/>
          <ac:spMkLst>
            <pc:docMk/>
            <pc:sldMk cId="2970516055" sldId="296"/>
            <ac:spMk id="8" creationId="{765BBB77-5E79-3099-A90A-B41E7F39DC34}"/>
          </ac:spMkLst>
        </pc:spChg>
        <pc:spChg chg="mod">
          <ac:chgData name="Luis Alejandro Baena Marin" userId="6d1063a4-3971-40e6-a3b0-e849d83c7f24" providerId="ADAL" clId="{0836DD66-7749-4572-A27A-D658A1730F2F}" dt="2024-09-07T05:50:09.636" v="5521" actId="20577"/>
          <ac:spMkLst>
            <pc:docMk/>
            <pc:sldMk cId="2970516055" sldId="296"/>
            <ac:spMk id="9" creationId="{BD326CA5-97AD-FDB8-E7E5-8D55106A380C}"/>
          </ac:spMkLst>
        </pc:spChg>
        <pc:picChg chg="mod">
          <ac:chgData name="Luis Alejandro Baena Marin" userId="6d1063a4-3971-40e6-a3b0-e849d83c7f24" providerId="ADAL" clId="{0836DD66-7749-4572-A27A-D658A1730F2F}" dt="2024-09-07T05:50:04.316" v="5520" actId="1076"/>
          <ac:picMkLst>
            <pc:docMk/>
            <pc:sldMk cId="2970516055" sldId="296"/>
            <ac:picMk id="8194" creationId="{9F24E3A7-E608-272F-DB3C-1CAB6D483414}"/>
          </ac:picMkLst>
        </pc:picChg>
      </pc:sldChg>
      <pc:sldChg chg="addSp delSp modSp add mod ord">
        <pc:chgData name="Luis Alejandro Baena Marin" userId="6d1063a4-3971-40e6-a3b0-e849d83c7f24" providerId="ADAL" clId="{0836DD66-7749-4572-A27A-D658A1730F2F}" dt="2024-09-07T19:29:23.348" v="8395" actId="1076"/>
        <pc:sldMkLst>
          <pc:docMk/>
          <pc:sldMk cId="4174349959" sldId="297"/>
        </pc:sldMkLst>
        <pc:spChg chg="del">
          <ac:chgData name="Luis Alejandro Baena Marin" userId="6d1063a4-3971-40e6-a3b0-e849d83c7f24" providerId="ADAL" clId="{0836DD66-7749-4572-A27A-D658A1730F2F}" dt="2024-09-07T06:06:34.303" v="5674" actId="478"/>
          <ac:spMkLst>
            <pc:docMk/>
            <pc:sldMk cId="4174349959" sldId="297"/>
            <ac:spMk id="2" creationId="{00000000-0000-0000-0000-000000000000}"/>
          </ac:spMkLst>
        </pc:spChg>
        <pc:spChg chg="mod">
          <ac:chgData name="Luis Alejandro Baena Marin" userId="6d1063a4-3971-40e6-a3b0-e849d83c7f24" providerId="ADAL" clId="{0836DD66-7749-4572-A27A-D658A1730F2F}" dt="2024-09-07T19:29:17.536" v="8393" actId="1076"/>
          <ac:spMkLst>
            <pc:docMk/>
            <pc:sldMk cId="4174349959" sldId="297"/>
            <ac:spMk id="6" creationId="{00000000-0000-0000-0000-000000000000}"/>
          </ac:spMkLst>
        </pc:spChg>
        <pc:graphicFrameChg chg="del">
          <ac:chgData name="Luis Alejandro Baena Marin" userId="6d1063a4-3971-40e6-a3b0-e849d83c7f24" providerId="ADAL" clId="{0836DD66-7749-4572-A27A-D658A1730F2F}" dt="2024-09-07T06:20:52.181" v="5691" actId="478"/>
          <ac:graphicFrameMkLst>
            <pc:docMk/>
            <pc:sldMk cId="4174349959" sldId="297"/>
            <ac:graphicFrameMk id="9" creationId="{4E5EB8E4-8CA3-9273-888B-6B78014C28C3}"/>
          </ac:graphicFrameMkLst>
        </pc:graphicFrameChg>
        <pc:picChg chg="add del mod">
          <ac:chgData name="Luis Alejandro Baena Marin" userId="6d1063a4-3971-40e6-a3b0-e849d83c7f24" providerId="ADAL" clId="{0836DD66-7749-4572-A27A-D658A1730F2F}" dt="2024-09-07T19:29:02.150" v="8386" actId="478"/>
          <ac:picMkLst>
            <pc:docMk/>
            <pc:sldMk cId="4174349959" sldId="297"/>
            <ac:picMk id="4" creationId="{D0ADD5E4-7B83-3717-5761-0E667E1D766C}"/>
          </ac:picMkLst>
        </pc:picChg>
        <pc:picChg chg="add mod">
          <ac:chgData name="Luis Alejandro Baena Marin" userId="6d1063a4-3971-40e6-a3b0-e849d83c7f24" providerId="ADAL" clId="{0836DD66-7749-4572-A27A-D658A1730F2F}" dt="2024-09-07T19:29:23.348" v="8395" actId="1076"/>
          <ac:picMkLst>
            <pc:docMk/>
            <pc:sldMk cId="4174349959" sldId="297"/>
            <ac:picMk id="8" creationId="{BB99D302-A137-10A1-C468-BC90944A4B23}"/>
          </ac:picMkLst>
        </pc:picChg>
        <pc:picChg chg="del">
          <ac:chgData name="Luis Alejandro Baena Marin" userId="6d1063a4-3971-40e6-a3b0-e849d83c7f24" providerId="ADAL" clId="{0836DD66-7749-4572-A27A-D658A1730F2F}" dt="2024-09-07T06:20:52.181" v="5691" actId="478"/>
          <ac:picMkLst>
            <pc:docMk/>
            <pc:sldMk cId="4174349959" sldId="297"/>
            <ac:picMk id="11" creationId="{40C8170E-2FF8-0F48-896F-FD9E42682498}"/>
          </ac:picMkLst>
        </pc:picChg>
        <pc:picChg chg="del">
          <ac:chgData name="Luis Alejandro Baena Marin" userId="6d1063a4-3971-40e6-a3b0-e849d83c7f24" providerId="ADAL" clId="{0836DD66-7749-4572-A27A-D658A1730F2F}" dt="2024-09-07T06:20:52.181" v="5691" actId="478"/>
          <ac:picMkLst>
            <pc:docMk/>
            <pc:sldMk cId="4174349959" sldId="297"/>
            <ac:picMk id="12" creationId="{6D9A63F2-6DC3-8011-DE31-F22D346DD996}"/>
          </ac:picMkLst>
        </pc:picChg>
        <pc:picChg chg="del">
          <ac:chgData name="Luis Alejandro Baena Marin" userId="6d1063a4-3971-40e6-a3b0-e849d83c7f24" providerId="ADAL" clId="{0836DD66-7749-4572-A27A-D658A1730F2F}" dt="2024-09-07T06:20:52.181" v="5691" actId="478"/>
          <ac:picMkLst>
            <pc:docMk/>
            <pc:sldMk cId="4174349959" sldId="297"/>
            <ac:picMk id="13" creationId="{099FCFFC-5CD5-597A-1DE8-F4481CAA8A48}"/>
          </ac:picMkLst>
        </pc:picChg>
        <pc:picChg chg="del">
          <ac:chgData name="Luis Alejandro Baena Marin" userId="6d1063a4-3971-40e6-a3b0-e849d83c7f24" providerId="ADAL" clId="{0836DD66-7749-4572-A27A-D658A1730F2F}" dt="2024-09-07T06:20:52.181" v="5691" actId="478"/>
          <ac:picMkLst>
            <pc:docMk/>
            <pc:sldMk cId="4174349959" sldId="297"/>
            <ac:picMk id="7170" creationId="{485732F5-FFA9-4B23-820C-CB6CACE50787}"/>
          </ac:picMkLst>
        </pc:picChg>
      </pc:sldChg>
      <pc:sldChg chg="addSp delSp modSp add mod ord">
        <pc:chgData name="Luis Alejandro Baena Marin" userId="6d1063a4-3971-40e6-a3b0-e849d83c7f24" providerId="ADAL" clId="{0836DD66-7749-4572-A27A-D658A1730F2F}" dt="2024-09-08T23:15:05.625" v="11655" actId="20577"/>
        <pc:sldMkLst>
          <pc:docMk/>
          <pc:sldMk cId="916808271" sldId="298"/>
        </pc:sldMkLst>
        <pc:spChg chg="add mod">
          <ac:chgData name="Luis Alejandro Baena Marin" userId="6d1063a4-3971-40e6-a3b0-e849d83c7f24" providerId="ADAL" clId="{0836DD66-7749-4572-A27A-D658A1730F2F}" dt="2024-09-08T23:15:05.625" v="11655" actId="20577"/>
          <ac:spMkLst>
            <pc:docMk/>
            <pc:sldMk cId="916808271" sldId="298"/>
            <ac:spMk id="2" creationId="{AD3EC043-17D6-0B5D-53F0-F7170294AD85}"/>
          </ac:spMkLst>
        </pc:spChg>
        <pc:spChg chg="del mod">
          <ac:chgData name="Luis Alejandro Baena Marin" userId="6d1063a4-3971-40e6-a3b0-e849d83c7f24" providerId="ADAL" clId="{0836DD66-7749-4572-A27A-D658A1730F2F}" dt="2024-09-07T15:51:22.499" v="6345" actId="478"/>
          <ac:spMkLst>
            <pc:docMk/>
            <pc:sldMk cId="916808271" sldId="298"/>
            <ac:spMk id="3" creationId="{00000000-0000-0000-0000-000000000000}"/>
          </ac:spMkLst>
        </pc:spChg>
        <pc:spChg chg="mod">
          <ac:chgData name="Luis Alejandro Baena Marin" userId="6d1063a4-3971-40e6-a3b0-e849d83c7f24" providerId="ADAL" clId="{0836DD66-7749-4572-A27A-D658A1730F2F}" dt="2024-09-07T16:52:19.791" v="7724" actId="1076"/>
          <ac:spMkLst>
            <pc:docMk/>
            <pc:sldMk cId="916808271" sldId="298"/>
            <ac:spMk id="6" creationId="{00000000-0000-0000-0000-000000000000}"/>
          </ac:spMkLst>
        </pc:spChg>
        <pc:spChg chg="del">
          <ac:chgData name="Luis Alejandro Baena Marin" userId="6d1063a4-3971-40e6-a3b0-e849d83c7f24" providerId="ADAL" clId="{0836DD66-7749-4572-A27A-D658A1730F2F}" dt="2024-09-07T15:51:19.869" v="6343" actId="478"/>
          <ac:spMkLst>
            <pc:docMk/>
            <pc:sldMk cId="916808271" sldId="298"/>
            <ac:spMk id="7" creationId="{00000000-0000-0000-0000-000000000000}"/>
          </ac:spMkLst>
        </pc:spChg>
        <pc:spChg chg="add del">
          <ac:chgData name="Luis Alejandro Baena Marin" userId="6d1063a4-3971-40e6-a3b0-e849d83c7f24" providerId="ADAL" clId="{0836DD66-7749-4572-A27A-D658A1730F2F}" dt="2024-09-07T16:08:01.078" v="6781" actId="478"/>
          <ac:spMkLst>
            <pc:docMk/>
            <pc:sldMk cId="916808271" sldId="298"/>
            <ac:spMk id="9" creationId="{CB7EE33E-5225-3432-A6AC-BA514C0ED24C}"/>
          </ac:spMkLst>
        </pc:spChg>
        <pc:spChg chg="del mod">
          <ac:chgData name="Luis Alejandro Baena Marin" userId="6d1063a4-3971-40e6-a3b0-e849d83c7f24" providerId="ADAL" clId="{0836DD66-7749-4572-A27A-D658A1730F2F}" dt="2024-09-07T15:50:54.703" v="6315" actId="478"/>
          <ac:spMkLst>
            <pc:docMk/>
            <pc:sldMk cId="916808271" sldId="298"/>
            <ac:spMk id="10" creationId="{F789D91F-5964-DCE1-4FE2-CB7A0E733F3A}"/>
          </ac:spMkLst>
        </pc:spChg>
        <pc:spChg chg="add del">
          <ac:chgData name="Luis Alejandro Baena Marin" userId="6d1063a4-3971-40e6-a3b0-e849d83c7f24" providerId="ADAL" clId="{0836DD66-7749-4572-A27A-D658A1730F2F}" dt="2024-09-07T16:08:15.550" v="6785" actId="478"/>
          <ac:spMkLst>
            <pc:docMk/>
            <pc:sldMk cId="916808271" sldId="298"/>
            <ac:spMk id="12" creationId="{F9FC47E2-156F-5F0E-CFF9-A034557E46BD}"/>
          </ac:spMkLst>
        </pc:spChg>
      </pc:sldChg>
      <pc:sldChg chg="addSp delSp modSp add mod">
        <pc:chgData name="Luis Alejandro Baena Marin" userId="6d1063a4-3971-40e6-a3b0-e849d83c7f24" providerId="ADAL" clId="{0836DD66-7749-4572-A27A-D658A1730F2F}" dt="2024-09-07T15:55:46.082" v="6477" actId="20577"/>
        <pc:sldMkLst>
          <pc:docMk/>
          <pc:sldMk cId="2903359678" sldId="299"/>
        </pc:sldMkLst>
        <pc:spChg chg="mod">
          <ac:chgData name="Luis Alejandro Baena Marin" userId="6d1063a4-3971-40e6-a3b0-e849d83c7f24" providerId="ADAL" clId="{0836DD66-7749-4572-A27A-D658A1730F2F}" dt="2024-09-07T15:55:46.082" v="6477" actId="20577"/>
          <ac:spMkLst>
            <pc:docMk/>
            <pc:sldMk cId="2903359678" sldId="299"/>
            <ac:spMk id="10" creationId="{F789D91F-5964-DCE1-4FE2-CB7A0E733F3A}"/>
          </ac:spMkLst>
        </pc:spChg>
        <pc:picChg chg="add del mod">
          <ac:chgData name="Luis Alejandro Baena Marin" userId="6d1063a4-3971-40e6-a3b0-e849d83c7f24" providerId="ADAL" clId="{0836DD66-7749-4572-A27A-D658A1730F2F}" dt="2024-09-07T15:40:11.152" v="6283" actId="478"/>
          <ac:picMkLst>
            <pc:docMk/>
            <pc:sldMk cId="2903359678" sldId="299"/>
            <ac:picMk id="2" creationId="{49B1ED06-F4F3-FBA3-768D-0473957B42DF}"/>
          </ac:picMkLst>
        </pc:picChg>
        <pc:picChg chg="add del mod">
          <ac:chgData name="Luis Alejandro Baena Marin" userId="6d1063a4-3971-40e6-a3b0-e849d83c7f24" providerId="ADAL" clId="{0836DD66-7749-4572-A27A-D658A1730F2F}" dt="2024-09-07T15:36:53.660" v="6051" actId="478"/>
          <ac:picMkLst>
            <pc:docMk/>
            <pc:sldMk cId="2903359678" sldId="299"/>
            <ac:picMk id="9" creationId="{455FF4F2-C9DB-6841-F300-F88F58958B30}"/>
          </ac:picMkLst>
        </pc:picChg>
        <pc:picChg chg="add del mod">
          <ac:chgData name="Luis Alejandro Baena Marin" userId="6d1063a4-3971-40e6-a3b0-e849d83c7f24" providerId="ADAL" clId="{0836DD66-7749-4572-A27A-D658A1730F2F}" dt="2024-09-07T15:37:39.672" v="6066" actId="478"/>
          <ac:picMkLst>
            <pc:docMk/>
            <pc:sldMk cId="2903359678" sldId="299"/>
            <ac:picMk id="11" creationId="{8F1861E8-1DC3-10A8-D3A9-035645AE4DBF}"/>
          </ac:picMkLst>
        </pc:picChg>
        <pc:picChg chg="del">
          <ac:chgData name="Luis Alejandro Baena Marin" userId="6d1063a4-3971-40e6-a3b0-e849d83c7f24" providerId="ADAL" clId="{0836DD66-7749-4572-A27A-D658A1730F2F}" dt="2024-09-07T15:31:56.903" v="5785" actId="478"/>
          <ac:picMkLst>
            <pc:docMk/>
            <pc:sldMk cId="2903359678" sldId="299"/>
            <ac:picMk id="13" creationId="{2AAAAE15-1FC1-E2AA-E5E8-B7BE0E529FC7}"/>
          </ac:picMkLst>
        </pc:picChg>
        <pc:picChg chg="add mod modCrop">
          <ac:chgData name="Luis Alejandro Baena Marin" userId="6d1063a4-3971-40e6-a3b0-e849d83c7f24" providerId="ADAL" clId="{0836DD66-7749-4572-A27A-D658A1730F2F}" dt="2024-09-07T15:55:26.600" v="6437" actId="1076"/>
          <ac:picMkLst>
            <pc:docMk/>
            <pc:sldMk cId="2903359678" sldId="299"/>
            <ac:picMk id="14" creationId="{1003E89F-046B-2AD6-7E29-09ECB34438C7}"/>
          </ac:picMkLst>
        </pc:picChg>
        <pc:picChg chg="add del mod">
          <ac:chgData name="Luis Alejandro Baena Marin" userId="6d1063a4-3971-40e6-a3b0-e849d83c7f24" providerId="ADAL" clId="{0836DD66-7749-4572-A27A-D658A1730F2F}" dt="2024-09-07T15:36:32.361" v="6037" actId="478"/>
          <ac:picMkLst>
            <pc:docMk/>
            <pc:sldMk cId="2903359678" sldId="299"/>
            <ac:picMk id="1026" creationId="{036B0D16-827A-393E-EB43-8D63517FC60A}"/>
          </ac:picMkLst>
        </pc:picChg>
      </pc:sldChg>
      <pc:sldChg chg="modSp add del mod">
        <pc:chgData name="Luis Alejandro Baena Marin" userId="6d1063a4-3971-40e6-a3b0-e849d83c7f24" providerId="ADAL" clId="{0836DD66-7749-4572-A27A-D658A1730F2F}" dt="2024-09-07T18:02:49.766" v="7899" actId="2696"/>
        <pc:sldMkLst>
          <pc:docMk/>
          <pc:sldMk cId="990543101" sldId="300"/>
        </pc:sldMkLst>
        <pc:spChg chg="mod">
          <ac:chgData name="Luis Alejandro Baena Marin" userId="6d1063a4-3971-40e6-a3b0-e849d83c7f24" providerId="ADAL" clId="{0836DD66-7749-4572-A27A-D658A1730F2F}" dt="2024-09-07T16:39:52.570" v="7532" actId="14100"/>
          <ac:spMkLst>
            <pc:docMk/>
            <pc:sldMk cId="990543101" sldId="300"/>
            <ac:spMk id="2" creationId="{AD3EC043-17D6-0B5D-53F0-F7170294AD85}"/>
          </ac:spMkLst>
        </pc:spChg>
        <pc:spChg chg="mod">
          <ac:chgData name="Luis Alejandro Baena Marin" userId="6d1063a4-3971-40e6-a3b0-e849d83c7f24" providerId="ADAL" clId="{0836DD66-7749-4572-A27A-D658A1730F2F}" dt="2024-09-07T16:39:48.082" v="7531" actId="1035"/>
          <ac:spMkLst>
            <pc:docMk/>
            <pc:sldMk cId="990543101" sldId="300"/>
            <ac:spMk id="6" creationId="{00000000-0000-0000-0000-000000000000}"/>
          </ac:spMkLst>
        </pc:spChg>
      </pc:sldChg>
      <pc:sldChg chg="add del">
        <pc:chgData name="Luis Alejandro Baena Marin" userId="6d1063a4-3971-40e6-a3b0-e849d83c7f24" providerId="ADAL" clId="{0836DD66-7749-4572-A27A-D658A1730F2F}" dt="2024-09-07T18:02:49.766" v="7899" actId="2696"/>
        <pc:sldMkLst>
          <pc:docMk/>
          <pc:sldMk cId="1237255580" sldId="301"/>
        </pc:sldMkLst>
      </pc:sldChg>
      <pc:sldChg chg="modSp add mod">
        <pc:chgData name="Luis Alejandro Baena Marin" userId="6d1063a4-3971-40e6-a3b0-e849d83c7f24" providerId="ADAL" clId="{0836DD66-7749-4572-A27A-D658A1730F2F}" dt="2024-09-08T23:17:31.002" v="11700" actId="20577"/>
        <pc:sldMkLst>
          <pc:docMk/>
          <pc:sldMk cId="2370975169" sldId="302"/>
        </pc:sldMkLst>
        <pc:spChg chg="mod">
          <ac:chgData name="Luis Alejandro Baena Marin" userId="6d1063a4-3971-40e6-a3b0-e849d83c7f24" providerId="ADAL" clId="{0836DD66-7749-4572-A27A-D658A1730F2F}" dt="2024-09-08T23:17:31.002" v="11700" actId="20577"/>
          <ac:spMkLst>
            <pc:docMk/>
            <pc:sldMk cId="2370975169" sldId="302"/>
            <ac:spMk id="2" creationId="{AD3EC043-17D6-0B5D-53F0-F7170294AD85}"/>
          </ac:spMkLst>
        </pc:spChg>
      </pc:sldChg>
      <pc:sldChg chg="addSp delSp modSp add mod">
        <pc:chgData name="Luis Alejandro Baena Marin" userId="6d1063a4-3971-40e6-a3b0-e849d83c7f24" providerId="ADAL" clId="{0836DD66-7749-4572-A27A-D658A1730F2F}" dt="2024-09-07T20:55:54.476" v="9437"/>
        <pc:sldMkLst>
          <pc:docMk/>
          <pc:sldMk cId="315445383" sldId="303"/>
        </pc:sldMkLst>
        <pc:spChg chg="mod">
          <ac:chgData name="Luis Alejandro Baena Marin" userId="6d1063a4-3971-40e6-a3b0-e849d83c7f24" providerId="ADAL" clId="{0836DD66-7749-4572-A27A-D658A1730F2F}" dt="2024-09-07T18:01:42.551" v="7893" actId="113"/>
          <ac:spMkLst>
            <pc:docMk/>
            <pc:sldMk cId="315445383" sldId="303"/>
            <ac:spMk id="2" creationId="{AD3EC043-17D6-0B5D-53F0-F7170294AD85}"/>
          </ac:spMkLst>
        </pc:spChg>
        <pc:spChg chg="add mod">
          <ac:chgData name="Luis Alejandro Baena Marin" userId="6d1063a4-3971-40e6-a3b0-e849d83c7f24" providerId="ADAL" clId="{0836DD66-7749-4572-A27A-D658A1730F2F}" dt="2024-09-07T20:55:54.476" v="9437"/>
          <ac:spMkLst>
            <pc:docMk/>
            <pc:sldMk cId="315445383" sldId="303"/>
            <ac:spMk id="3" creationId="{64C0E528-16FB-C1AA-DF65-BD8D987B0494}"/>
          </ac:spMkLst>
        </pc:spChg>
        <pc:spChg chg="add del">
          <ac:chgData name="Luis Alejandro Baena Marin" userId="6d1063a4-3971-40e6-a3b0-e849d83c7f24" providerId="ADAL" clId="{0836DD66-7749-4572-A27A-D658A1730F2F}" dt="2024-09-07T17:58:45.551" v="7816" actId="478"/>
          <ac:spMkLst>
            <pc:docMk/>
            <pc:sldMk cId="315445383" sldId="303"/>
            <ac:spMk id="6" creationId="{00000000-0000-0000-0000-000000000000}"/>
          </ac:spMkLst>
        </pc:spChg>
      </pc:sldChg>
      <pc:sldChg chg="add del">
        <pc:chgData name="Luis Alejandro Baena Marin" userId="6d1063a4-3971-40e6-a3b0-e849d83c7f24" providerId="ADAL" clId="{0836DD66-7749-4572-A27A-D658A1730F2F}" dt="2024-09-07T16:54:46.198" v="7790" actId="2696"/>
        <pc:sldMkLst>
          <pc:docMk/>
          <pc:sldMk cId="2948544894" sldId="303"/>
        </pc:sldMkLst>
      </pc:sldChg>
      <pc:sldChg chg="addSp delSp modSp add mod">
        <pc:chgData name="Luis Alejandro Baena Marin" userId="6d1063a4-3971-40e6-a3b0-e849d83c7f24" providerId="ADAL" clId="{0836DD66-7749-4572-A27A-D658A1730F2F}" dt="2024-09-07T20:55:34.262" v="9434" actId="1076"/>
        <pc:sldMkLst>
          <pc:docMk/>
          <pc:sldMk cId="838635906" sldId="304"/>
        </pc:sldMkLst>
        <pc:spChg chg="mod">
          <ac:chgData name="Luis Alejandro Baena Marin" userId="6d1063a4-3971-40e6-a3b0-e849d83c7f24" providerId="ADAL" clId="{0836DD66-7749-4572-A27A-D658A1730F2F}" dt="2024-09-07T20:55:28.687" v="9431" actId="1076"/>
          <ac:spMkLst>
            <pc:docMk/>
            <pc:sldMk cId="838635906" sldId="304"/>
            <ac:spMk id="2" creationId="{AD3EC043-17D6-0B5D-53F0-F7170294AD85}"/>
          </ac:spMkLst>
        </pc:spChg>
        <pc:spChg chg="del">
          <ac:chgData name="Luis Alejandro Baena Marin" userId="6d1063a4-3971-40e6-a3b0-e849d83c7f24" providerId="ADAL" clId="{0836DD66-7749-4572-A27A-D658A1730F2F}" dt="2024-09-07T18:00:18.858" v="7863" actId="478"/>
          <ac:spMkLst>
            <pc:docMk/>
            <pc:sldMk cId="838635906" sldId="304"/>
            <ac:spMk id="3" creationId="{64C0E528-16FB-C1AA-DF65-BD8D987B0494}"/>
          </ac:spMkLst>
        </pc:spChg>
        <pc:spChg chg="mod">
          <ac:chgData name="Luis Alejandro Baena Marin" userId="6d1063a4-3971-40e6-a3b0-e849d83c7f24" providerId="ADAL" clId="{0836DD66-7749-4572-A27A-D658A1730F2F}" dt="2024-09-07T20:55:34.262" v="9434" actId="1076"/>
          <ac:spMkLst>
            <pc:docMk/>
            <pc:sldMk cId="838635906" sldId="304"/>
            <ac:spMk id="4" creationId="{00000000-0000-0000-0000-000000000000}"/>
          </ac:spMkLst>
        </pc:spChg>
        <pc:spChg chg="mod">
          <ac:chgData name="Luis Alejandro Baena Marin" userId="6d1063a4-3971-40e6-a3b0-e849d83c7f24" providerId="ADAL" clId="{0836DD66-7749-4572-A27A-D658A1730F2F}" dt="2024-09-07T20:55:24.044" v="9429" actId="1076"/>
          <ac:spMkLst>
            <pc:docMk/>
            <pc:sldMk cId="838635906" sldId="304"/>
            <ac:spMk id="6" creationId="{00000000-0000-0000-0000-000000000000}"/>
          </ac:spMkLst>
        </pc:spChg>
        <pc:spChg chg="add mod">
          <ac:chgData name="Luis Alejandro Baena Marin" userId="6d1063a4-3971-40e6-a3b0-e849d83c7f24" providerId="ADAL" clId="{0836DD66-7749-4572-A27A-D658A1730F2F}" dt="2024-09-07T20:55:32.355" v="9433"/>
          <ac:spMkLst>
            <pc:docMk/>
            <pc:sldMk cId="838635906" sldId="304"/>
            <ac:spMk id="7" creationId="{61A2F0F9-B574-4367-9E7E-6F8B1B5E798D}"/>
          </ac:spMkLst>
        </pc:spChg>
      </pc:sldChg>
      <pc:sldChg chg="modSp add mod">
        <pc:chgData name="Luis Alejandro Baena Marin" userId="6d1063a4-3971-40e6-a3b0-e849d83c7f24" providerId="ADAL" clId="{0836DD66-7749-4572-A27A-D658A1730F2F}" dt="2024-09-08T23:19:55.305" v="11719" actId="20577"/>
        <pc:sldMkLst>
          <pc:docMk/>
          <pc:sldMk cId="85126472" sldId="305"/>
        </pc:sldMkLst>
        <pc:spChg chg="mod">
          <ac:chgData name="Luis Alejandro Baena Marin" userId="6d1063a4-3971-40e6-a3b0-e849d83c7f24" providerId="ADAL" clId="{0836DD66-7749-4572-A27A-D658A1730F2F}" dt="2024-09-08T23:19:55.305" v="11719" actId="20577"/>
          <ac:spMkLst>
            <pc:docMk/>
            <pc:sldMk cId="85126472" sldId="305"/>
            <ac:spMk id="2" creationId="{00000000-0000-0000-0000-000000000000}"/>
          </ac:spMkLst>
        </pc:spChg>
      </pc:sldChg>
      <pc:sldChg chg="addSp delSp modSp add mod">
        <pc:chgData name="Luis Alejandro Baena Marin" userId="6d1063a4-3971-40e6-a3b0-e849d83c7f24" providerId="ADAL" clId="{0836DD66-7749-4572-A27A-D658A1730F2F}" dt="2024-09-07T18:57:38.508" v="8188" actId="14100"/>
        <pc:sldMkLst>
          <pc:docMk/>
          <pc:sldMk cId="2641495463" sldId="306"/>
        </pc:sldMkLst>
        <pc:spChg chg="mod">
          <ac:chgData name="Luis Alejandro Baena Marin" userId="6d1063a4-3971-40e6-a3b0-e849d83c7f24" providerId="ADAL" clId="{0836DD66-7749-4572-A27A-D658A1730F2F}" dt="2024-09-07T18:49:30.136" v="8138" actId="20577"/>
          <ac:spMkLst>
            <pc:docMk/>
            <pc:sldMk cId="2641495463" sldId="306"/>
            <ac:spMk id="6" creationId="{00000000-0000-0000-0000-000000000000}"/>
          </ac:spMkLst>
        </pc:spChg>
        <pc:picChg chg="del">
          <ac:chgData name="Luis Alejandro Baena Marin" userId="6d1063a4-3971-40e6-a3b0-e849d83c7f24" providerId="ADAL" clId="{0836DD66-7749-4572-A27A-D658A1730F2F}" dt="2024-09-07T18:46:40.444" v="8092" actId="478"/>
          <ac:picMkLst>
            <pc:docMk/>
            <pc:sldMk cId="2641495463" sldId="306"/>
            <ac:picMk id="3" creationId="{C46FAED1-2566-0F70-690F-ACE33DFB0DF8}"/>
          </ac:picMkLst>
        </pc:picChg>
        <pc:picChg chg="add del mod">
          <ac:chgData name="Luis Alejandro Baena Marin" userId="6d1063a4-3971-40e6-a3b0-e849d83c7f24" providerId="ADAL" clId="{0836DD66-7749-4572-A27A-D658A1730F2F}" dt="2024-09-07T18:57:32.156" v="8187" actId="478"/>
          <ac:picMkLst>
            <pc:docMk/>
            <pc:sldMk cId="2641495463" sldId="306"/>
            <ac:picMk id="4" creationId="{B8B0D41D-C070-4B45-CE71-F358F9467A42}"/>
          </ac:picMkLst>
        </pc:picChg>
        <pc:picChg chg="add del">
          <ac:chgData name="Luis Alejandro Baena Marin" userId="6d1063a4-3971-40e6-a3b0-e849d83c7f24" providerId="ADAL" clId="{0836DD66-7749-4572-A27A-D658A1730F2F}" dt="2024-09-07T18:57:23.777" v="8183" actId="22"/>
          <ac:picMkLst>
            <pc:docMk/>
            <pc:sldMk cId="2641495463" sldId="306"/>
            <ac:picMk id="7" creationId="{189158B3-C545-8612-1A0E-39BF8FC5A0A3}"/>
          </ac:picMkLst>
        </pc:picChg>
        <pc:picChg chg="add mod">
          <ac:chgData name="Luis Alejandro Baena Marin" userId="6d1063a4-3971-40e6-a3b0-e849d83c7f24" providerId="ADAL" clId="{0836DD66-7749-4572-A27A-D658A1730F2F}" dt="2024-09-07T18:57:38.508" v="8188" actId="14100"/>
          <ac:picMkLst>
            <pc:docMk/>
            <pc:sldMk cId="2641495463" sldId="306"/>
            <ac:picMk id="9" creationId="{48F2AA9A-4EE0-3F7F-1EDD-17A63D132399}"/>
          </ac:picMkLst>
        </pc:picChg>
      </pc:sldChg>
      <pc:sldChg chg="addSp delSp modSp add mod">
        <pc:chgData name="Luis Alejandro Baena Marin" userId="6d1063a4-3971-40e6-a3b0-e849d83c7f24" providerId="ADAL" clId="{0836DD66-7749-4572-A27A-D658A1730F2F}" dt="2024-09-07T18:58:07.476" v="8192" actId="14100"/>
        <pc:sldMkLst>
          <pc:docMk/>
          <pc:sldMk cId="2071265711" sldId="307"/>
        </pc:sldMkLst>
        <pc:spChg chg="mod">
          <ac:chgData name="Luis Alejandro Baena Marin" userId="6d1063a4-3971-40e6-a3b0-e849d83c7f24" providerId="ADAL" clId="{0836DD66-7749-4572-A27A-D658A1730F2F}" dt="2024-09-07T18:49:33.528" v="8141" actId="20577"/>
          <ac:spMkLst>
            <pc:docMk/>
            <pc:sldMk cId="2071265711" sldId="307"/>
            <ac:spMk id="6" creationId="{00000000-0000-0000-0000-000000000000}"/>
          </ac:spMkLst>
        </pc:spChg>
        <pc:picChg chg="add del mod">
          <ac:chgData name="Luis Alejandro Baena Marin" userId="6d1063a4-3971-40e6-a3b0-e849d83c7f24" providerId="ADAL" clId="{0836DD66-7749-4572-A27A-D658A1730F2F}" dt="2024-09-07T18:58:02.854" v="8191" actId="478"/>
          <ac:picMkLst>
            <pc:docMk/>
            <pc:sldMk cId="2071265711" sldId="307"/>
            <ac:picMk id="3" creationId="{6DDF6CCB-BF39-5D0B-DADB-A1463992AAF0}"/>
          </ac:picMkLst>
        </pc:picChg>
        <pc:picChg chg="del">
          <ac:chgData name="Luis Alejandro Baena Marin" userId="6d1063a4-3971-40e6-a3b0-e849d83c7f24" providerId="ADAL" clId="{0836DD66-7749-4572-A27A-D658A1730F2F}" dt="2024-09-07T18:47:19.731" v="8105" actId="478"/>
          <ac:picMkLst>
            <pc:docMk/>
            <pc:sldMk cId="2071265711" sldId="307"/>
            <ac:picMk id="4" creationId="{B8B0D41D-C070-4B45-CE71-F358F9467A42}"/>
          </ac:picMkLst>
        </pc:picChg>
        <pc:picChg chg="add mod">
          <ac:chgData name="Luis Alejandro Baena Marin" userId="6d1063a4-3971-40e6-a3b0-e849d83c7f24" providerId="ADAL" clId="{0836DD66-7749-4572-A27A-D658A1730F2F}" dt="2024-09-07T18:58:07.476" v="8192" actId="14100"/>
          <ac:picMkLst>
            <pc:docMk/>
            <pc:sldMk cId="2071265711" sldId="307"/>
            <ac:picMk id="7" creationId="{05B6FA73-066D-DBBC-8B01-D9E1144EE3E6}"/>
          </ac:picMkLst>
        </pc:picChg>
      </pc:sldChg>
      <pc:sldChg chg="addSp delSp modSp add mod">
        <pc:chgData name="Luis Alejandro Baena Marin" userId="6d1063a4-3971-40e6-a3b0-e849d83c7f24" providerId="ADAL" clId="{0836DD66-7749-4572-A27A-D658A1730F2F}" dt="2024-09-07T18:49:36.187" v="8144" actId="20577"/>
        <pc:sldMkLst>
          <pc:docMk/>
          <pc:sldMk cId="989859164" sldId="308"/>
        </pc:sldMkLst>
        <pc:spChg chg="mod">
          <ac:chgData name="Luis Alejandro Baena Marin" userId="6d1063a4-3971-40e6-a3b0-e849d83c7f24" providerId="ADAL" clId="{0836DD66-7749-4572-A27A-D658A1730F2F}" dt="2024-09-07T18:49:36.187" v="8144" actId="20577"/>
          <ac:spMkLst>
            <pc:docMk/>
            <pc:sldMk cId="989859164" sldId="308"/>
            <ac:spMk id="6" creationId="{00000000-0000-0000-0000-000000000000}"/>
          </ac:spMkLst>
        </pc:spChg>
        <pc:picChg chg="del">
          <ac:chgData name="Luis Alejandro Baena Marin" userId="6d1063a4-3971-40e6-a3b0-e849d83c7f24" providerId="ADAL" clId="{0836DD66-7749-4572-A27A-D658A1730F2F}" dt="2024-09-07T18:47:43.687" v="8111" actId="478"/>
          <ac:picMkLst>
            <pc:docMk/>
            <pc:sldMk cId="989859164" sldId="308"/>
            <ac:picMk id="3" creationId="{6DDF6CCB-BF39-5D0B-DADB-A1463992AAF0}"/>
          </ac:picMkLst>
        </pc:picChg>
        <pc:picChg chg="add mod">
          <ac:chgData name="Luis Alejandro Baena Marin" userId="6d1063a4-3971-40e6-a3b0-e849d83c7f24" providerId="ADAL" clId="{0836DD66-7749-4572-A27A-D658A1730F2F}" dt="2024-09-07T18:48:01.447" v="8118" actId="1076"/>
          <ac:picMkLst>
            <pc:docMk/>
            <pc:sldMk cId="989859164" sldId="308"/>
            <ac:picMk id="4" creationId="{270C9E5B-74B3-9010-C23B-7FC421C1C8E1}"/>
          </ac:picMkLst>
        </pc:picChg>
      </pc:sldChg>
      <pc:sldChg chg="delSp modSp add mod">
        <pc:chgData name="Luis Alejandro Baena Marin" userId="6d1063a4-3971-40e6-a3b0-e849d83c7f24" providerId="ADAL" clId="{0836DD66-7749-4572-A27A-D658A1730F2F}" dt="2024-09-07T19:07:58.081" v="8380" actId="20577"/>
        <pc:sldMkLst>
          <pc:docMk/>
          <pc:sldMk cId="3739592386" sldId="309"/>
        </pc:sldMkLst>
        <pc:spChg chg="mod">
          <ac:chgData name="Luis Alejandro Baena Marin" userId="6d1063a4-3971-40e6-a3b0-e849d83c7f24" providerId="ADAL" clId="{0836DD66-7749-4572-A27A-D658A1730F2F}" dt="2024-09-07T19:07:58.081" v="8380" actId="20577"/>
          <ac:spMkLst>
            <pc:docMk/>
            <pc:sldMk cId="3739592386" sldId="309"/>
            <ac:spMk id="2" creationId="{00000000-0000-0000-0000-000000000000}"/>
          </ac:spMkLst>
        </pc:spChg>
        <pc:spChg chg="del mod">
          <ac:chgData name="Luis Alejandro Baena Marin" userId="6d1063a4-3971-40e6-a3b0-e849d83c7f24" providerId="ADAL" clId="{0836DD66-7749-4572-A27A-D658A1730F2F}" dt="2024-09-07T19:06:55.074" v="8345" actId="478"/>
          <ac:spMkLst>
            <pc:docMk/>
            <pc:sldMk cId="3739592386" sldId="309"/>
            <ac:spMk id="10" creationId="{7F595B28-5349-0CC9-695C-63FB5C9A9A2C}"/>
          </ac:spMkLst>
        </pc:spChg>
        <pc:graphicFrameChg chg="del">
          <ac:chgData name="Luis Alejandro Baena Marin" userId="6d1063a4-3971-40e6-a3b0-e849d83c7f24" providerId="ADAL" clId="{0836DD66-7749-4572-A27A-D658A1730F2F}" dt="2024-09-07T19:06:51.098" v="8341" actId="478"/>
          <ac:graphicFrameMkLst>
            <pc:docMk/>
            <pc:sldMk cId="3739592386" sldId="309"/>
            <ac:graphicFrameMk id="9" creationId="{4E5EB8E4-8CA3-9273-888B-6B78014C28C3}"/>
          </ac:graphicFrameMkLst>
        </pc:graphicFrameChg>
        <pc:picChg chg="del">
          <ac:chgData name="Luis Alejandro Baena Marin" userId="6d1063a4-3971-40e6-a3b0-e849d83c7f24" providerId="ADAL" clId="{0836DD66-7749-4572-A27A-D658A1730F2F}" dt="2024-09-07T19:06:53.935" v="8343" actId="478"/>
          <ac:picMkLst>
            <pc:docMk/>
            <pc:sldMk cId="3739592386" sldId="309"/>
            <ac:picMk id="3" creationId="{F6A3F059-7EF9-5AAB-6D06-456E0E221F48}"/>
          </ac:picMkLst>
        </pc:picChg>
        <pc:picChg chg="del">
          <ac:chgData name="Luis Alejandro Baena Marin" userId="6d1063a4-3971-40e6-a3b0-e849d83c7f24" providerId="ADAL" clId="{0836DD66-7749-4572-A27A-D658A1730F2F}" dt="2024-09-07T19:06:53.935" v="8343" actId="478"/>
          <ac:picMkLst>
            <pc:docMk/>
            <pc:sldMk cId="3739592386" sldId="309"/>
            <ac:picMk id="4" creationId="{9B0C1C41-8A70-2E74-0AC2-00D9953DD00B}"/>
          </ac:picMkLst>
        </pc:picChg>
        <pc:picChg chg="del">
          <ac:chgData name="Luis Alejandro Baena Marin" userId="6d1063a4-3971-40e6-a3b0-e849d83c7f24" providerId="ADAL" clId="{0836DD66-7749-4572-A27A-D658A1730F2F}" dt="2024-09-07T19:06:53.935" v="8343" actId="478"/>
          <ac:picMkLst>
            <pc:docMk/>
            <pc:sldMk cId="3739592386" sldId="309"/>
            <ac:picMk id="5" creationId="{EAFEE9CC-1696-DC43-09AE-525C5CD26009}"/>
          </ac:picMkLst>
        </pc:picChg>
        <pc:picChg chg="del">
          <ac:chgData name="Luis Alejandro Baena Marin" userId="6d1063a4-3971-40e6-a3b0-e849d83c7f24" providerId="ADAL" clId="{0836DD66-7749-4572-A27A-D658A1730F2F}" dt="2024-09-07T19:06:53.935" v="8343" actId="478"/>
          <ac:picMkLst>
            <pc:docMk/>
            <pc:sldMk cId="3739592386" sldId="309"/>
            <ac:picMk id="11" creationId="{40C8170E-2FF8-0F48-896F-FD9E42682498}"/>
          </ac:picMkLst>
        </pc:picChg>
      </pc:sldChg>
      <pc:sldChg chg="addSp delSp modSp add mod">
        <pc:chgData name="Luis Alejandro Baena Marin" userId="6d1063a4-3971-40e6-a3b0-e849d83c7f24" providerId="ADAL" clId="{0836DD66-7749-4572-A27A-D658A1730F2F}" dt="2024-09-07T19:42:46.149" v="8645" actId="20577"/>
        <pc:sldMkLst>
          <pc:docMk/>
          <pc:sldMk cId="4068865046" sldId="310"/>
        </pc:sldMkLst>
        <pc:spChg chg="add del mod">
          <ac:chgData name="Luis Alejandro Baena Marin" userId="6d1063a4-3971-40e6-a3b0-e849d83c7f24" providerId="ADAL" clId="{0836DD66-7749-4572-A27A-D658A1730F2F}" dt="2024-09-07T19:42:46.149" v="8645" actId="20577"/>
          <ac:spMkLst>
            <pc:docMk/>
            <pc:sldMk cId="4068865046" sldId="310"/>
            <ac:spMk id="2" creationId="{00000000-0000-0000-0000-000000000000}"/>
          </ac:spMkLst>
        </pc:spChg>
        <pc:spChg chg="mod">
          <ac:chgData name="Luis Alejandro Baena Marin" userId="6d1063a4-3971-40e6-a3b0-e849d83c7f24" providerId="ADAL" clId="{0836DD66-7749-4572-A27A-D658A1730F2F}" dt="2024-09-07T19:35:22.430" v="8480"/>
          <ac:spMkLst>
            <pc:docMk/>
            <pc:sldMk cId="4068865046" sldId="310"/>
            <ac:spMk id="6" creationId="{00000000-0000-0000-0000-000000000000}"/>
          </ac:spMkLst>
        </pc:spChg>
        <pc:picChg chg="add del mod">
          <ac:chgData name="Luis Alejandro Baena Marin" userId="6d1063a4-3971-40e6-a3b0-e849d83c7f24" providerId="ADAL" clId="{0836DD66-7749-4572-A27A-D658A1730F2F}" dt="2024-09-07T19:39:49.109" v="8592" actId="21"/>
          <ac:picMkLst>
            <pc:docMk/>
            <pc:sldMk cId="4068865046" sldId="310"/>
            <ac:picMk id="2050" creationId="{D1AEE572-31DD-2473-D59C-EFA9F157A921}"/>
          </ac:picMkLst>
        </pc:picChg>
      </pc:sldChg>
      <pc:sldChg chg="addSp delSp modSp add mod ord">
        <pc:chgData name="Luis Alejandro Baena Marin" userId="6d1063a4-3971-40e6-a3b0-e849d83c7f24" providerId="ADAL" clId="{0836DD66-7749-4572-A27A-D658A1730F2F}" dt="2024-09-07T20:56:21.189" v="9446" actId="114"/>
        <pc:sldMkLst>
          <pc:docMk/>
          <pc:sldMk cId="2599642502" sldId="311"/>
        </pc:sldMkLst>
        <pc:spChg chg="mod">
          <ac:chgData name="Luis Alejandro Baena Marin" userId="6d1063a4-3971-40e6-a3b0-e849d83c7f24" providerId="ADAL" clId="{0836DD66-7749-4572-A27A-D658A1730F2F}" dt="2024-09-07T20:56:21.189" v="9446" actId="114"/>
          <ac:spMkLst>
            <pc:docMk/>
            <pc:sldMk cId="2599642502" sldId="311"/>
            <ac:spMk id="2" creationId="{00000000-0000-0000-0000-000000000000}"/>
          </ac:spMkLst>
        </pc:spChg>
        <pc:spChg chg="del">
          <ac:chgData name="Luis Alejandro Baena Marin" userId="6d1063a4-3971-40e6-a3b0-e849d83c7f24" providerId="ADAL" clId="{0836DD66-7749-4572-A27A-D658A1730F2F}" dt="2024-09-07T20:42:57.052" v="9191" actId="478"/>
          <ac:spMkLst>
            <pc:docMk/>
            <pc:sldMk cId="2599642502" sldId="311"/>
            <ac:spMk id="3" creationId="{00000000-0000-0000-0000-000000000000}"/>
          </ac:spMkLst>
        </pc:spChg>
        <pc:spChg chg="del">
          <ac:chgData name="Luis Alejandro Baena Marin" userId="6d1063a4-3971-40e6-a3b0-e849d83c7f24" providerId="ADAL" clId="{0836DD66-7749-4572-A27A-D658A1730F2F}" dt="2024-09-07T20:42:58.769" v="9193" actId="478"/>
          <ac:spMkLst>
            <pc:docMk/>
            <pc:sldMk cId="2599642502" sldId="311"/>
            <ac:spMk id="4" creationId="{00000000-0000-0000-0000-000000000000}"/>
          </ac:spMkLst>
        </pc:spChg>
        <pc:spChg chg="del">
          <ac:chgData name="Luis Alejandro Baena Marin" userId="6d1063a4-3971-40e6-a3b0-e849d83c7f24" providerId="ADAL" clId="{0836DD66-7749-4572-A27A-D658A1730F2F}" dt="2024-09-07T20:42:58.100" v="9192" actId="478"/>
          <ac:spMkLst>
            <pc:docMk/>
            <pc:sldMk cId="2599642502" sldId="311"/>
            <ac:spMk id="5" creationId="{00000000-0000-0000-0000-000000000000}"/>
          </ac:spMkLst>
        </pc:spChg>
        <pc:spChg chg="mod">
          <ac:chgData name="Luis Alejandro Baena Marin" userId="6d1063a4-3971-40e6-a3b0-e849d83c7f24" providerId="ADAL" clId="{0836DD66-7749-4572-A27A-D658A1730F2F}" dt="2024-09-07T20:48:46.854" v="9315" actId="1076"/>
          <ac:spMkLst>
            <pc:docMk/>
            <pc:sldMk cId="2599642502" sldId="311"/>
            <ac:spMk id="6" creationId="{00000000-0000-0000-0000-000000000000}"/>
          </ac:spMkLst>
        </pc:spChg>
        <pc:spChg chg="add del mod">
          <ac:chgData name="Luis Alejandro Baena Marin" userId="6d1063a4-3971-40e6-a3b0-e849d83c7f24" providerId="ADAL" clId="{0836DD66-7749-4572-A27A-D658A1730F2F}" dt="2024-09-07T20:42:41.296" v="9183" actId="478"/>
          <ac:spMkLst>
            <pc:docMk/>
            <pc:sldMk cId="2599642502" sldId="311"/>
            <ac:spMk id="8" creationId="{C919A864-37FC-069F-D54B-6773F58718C0}"/>
          </ac:spMkLst>
        </pc:spChg>
        <pc:picChg chg="del">
          <ac:chgData name="Luis Alejandro Baena Marin" userId="6d1063a4-3971-40e6-a3b0-e849d83c7f24" providerId="ADAL" clId="{0836DD66-7749-4572-A27A-D658A1730F2F}" dt="2024-09-07T20:38:28.062" v="8926" actId="478"/>
          <ac:picMkLst>
            <pc:docMk/>
            <pc:sldMk cId="2599642502" sldId="311"/>
            <ac:picMk id="2050" creationId="{D1AEE572-31DD-2473-D59C-EFA9F157A921}"/>
          </ac:picMkLst>
        </pc:picChg>
      </pc:sldChg>
      <pc:sldChg chg="addSp delSp modSp add mod ord">
        <pc:chgData name="Luis Alejandro Baena Marin" userId="6d1063a4-3971-40e6-a3b0-e849d83c7f24" providerId="ADAL" clId="{0836DD66-7749-4572-A27A-D658A1730F2F}" dt="2024-09-07T21:13:35.450" v="9468" actId="14100"/>
        <pc:sldMkLst>
          <pc:docMk/>
          <pc:sldMk cId="1838394877" sldId="312"/>
        </pc:sldMkLst>
        <pc:picChg chg="add mod">
          <ac:chgData name="Luis Alejandro Baena Marin" userId="6d1063a4-3971-40e6-a3b0-e849d83c7f24" providerId="ADAL" clId="{0836DD66-7749-4572-A27A-D658A1730F2F}" dt="2024-09-07T21:13:35.450" v="9468" actId="14100"/>
          <ac:picMkLst>
            <pc:docMk/>
            <pc:sldMk cId="1838394877" sldId="312"/>
            <ac:picMk id="3" creationId="{14D4DBE5-7870-850F-7D1E-7D38BD0E8F9C}"/>
          </ac:picMkLst>
        </pc:picChg>
        <pc:picChg chg="del">
          <ac:chgData name="Luis Alejandro Baena Marin" userId="6d1063a4-3971-40e6-a3b0-e849d83c7f24" providerId="ADAL" clId="{0836DD66-7749-4572-A27A-D658A1730F2F}" dt="2024-09-07T19:43:53.955" v="8691" actId="478"/>
          <ac:picMkLst>
            <pc:docMk/>
            <pc:sldMk cId="1838394877" sldId="312"/>
            <ac:picMk id="8" creationId="{BB99D302-A137-10A1-C468-BC90944A4B23}"/>
          </ac:picMkLst>
        </pc:picChg>
      </pc:sldChg>
      <pc:sldChg chg="addSp delSp modSp add mod ord">
        <pc:chgData name="Luis Alejandro Baena Marin" userId="6d1063a4-3971-40e6-a3b0-e849d83c7f24" providerId="ADAL" clId="{0836DD66-7749-4572-A27A-D658A1730F2F}" dt="2024-09-07T21:21:14.667" v="9506" actId="1076"/>
        <pc:sldMkLst>
          <pc:docMk/>
          <pc:sldMk cId="2111551175" sldId="313"/>
        </pc:sldMkLst>
        <pc:spChg chg="del mod">
          <ac:chgData name="Luis Alejandro Baena Marin" userId="6d1063a4-3971-40e6-a3b0-e849d83c7f24" providerId="ADAL" clId="{0836DD66-7749-4572-A27A-D658A1730F2F}" dt="2024-09-07T21:20:45.451" v="9469" actId="478"/>
          <ac:spMkLst>
            <pc:docMk/>
            <pc:sldMk cId="2111551175" sldId="313"/>
            <ac:spMk id="2" creationId="{00000000-0000-0000-0000-000000000000}"/>
          </ac:spMkLst>
        </pc:spChg>
        <pc:spChg chg="del">
          <ac:chgData name="Luis Alejandro Baena Marin" userId="6d1063a4-3971-40e6-a3b0-e849d83c7f24" providerId="ADAL" clId="{0836DD66-7749-4572-A27A-D658A1730F2F}" dt="2024-09-07T21:20:52.565" v="9476" actId="478"/>
          <ac:spMkLst>
            <pc:docMk/>
            <pc:sldMk cId="2111551175" sldId="313"/>
            <ac:spMk id="3" creationId="{00000000-0000-0000-0000-000000000000}"/>
          </ac:spMkLst>
        </pc:spChg>
        <pc:spChg chg="del">
          <ac:chgData name="Luis Alejandro Baena Marin" userId="6d1063a4-3971-40e6-a3b0-e849d83c7f24" providerId="ADAL" clId="{0836DD66-7749-4572-A27A-D658A1730F2F}" dt="2024-09-07T21:20:51.060" v="9474" actId="478"/>
          <ac:spMkLst>
            <pc:docMk/>
            <pc:sldMk cId="2111551175" sldId="313"/>
            <ac:spMk id="4" creationId="{00000000-0000-0000-0000-000000000000}"/>
          </ac:spMkLst>
        </pc:spChg>
        <pc:spChg chg="del">
          <ac:chgData name="Luis Alejandro Baena Marin" userId="6d1063a4-3971-40e6-a3b0-e849d83c7f24" providerId="ADAL" clId="{0836DD66-7749-4572-A27A-D658A1730F2F}" dt="2024-09-07T21:20:52.016" v="9475" actId="478"/>
          <ac:spMkLst>
            <pc:docMk/>
            <pc:sldMk cId="2111551175" sldId="313"/>
            <ac:spMk id="5" creationId="{00000000-0000-0000-0000-000000000000}"/>
          </ac:spMkLst>
        </pc:spChg>
        <pc:spChg chg="mod">
          <ac:chgData name="Luis Alejandro Baena Marin" userId="6d1063a4-3971-40e6-a3b0-e849d83c7f24" providerId="ADAL" clId="{0836DD66-7749-4572-A27A-D658A1730F2F}" dt="2024-09-07T21:21:13.050" v="9505" actId="1076"/>
          <ac:spMkLst>
            <pc:docMk/>
            <pc:sldMk cId="2111551175" sldId="313"/>
            <ac:spMk id="6" creationId="{00000000-0000-0000-0000-000000000000}"/>
          </ac:spMkLst>
        </pc:spChg>
        <pc:spChg chg="mod">
          <ac:chgData name="Luis Alejandro Baena Marin" userId="6d1063a4-3971-40e6-a3b0-e849d83c7f24" providerId="ADAL" clId="{0836DD66-7749-4572-A27A-D658A1730F2F}" dt="2024-09-07T21:21:14.667" v="9506" actId="1076"/>
          <ac:spMkLst>
            <pc:docMk/>
            <pc:sldMk cId="2111551175" sldId="313"/>
            <ac:spMk id="7" creationId="{00000000-0000-0000-0000-000000000000}"/>
          </ac:spMkLst>
        </pc:spChg>
        <pc:picChg chg="add mod">
          <ac:chgData name="Luis Alejandro Baena Marin" userId="6d1063a4-3971-40e6-a3b0-e849d83c7f24" providerId="ADAL" clId="{0836DD66-7749-4572-A27A-D658A1730F2F}" dt="2024-09-07T21:21:11.270" v="9504" actId="1076"/>
          <ac:picMkLst>
            <pc:docMk/>
            <pc:sldMk cId="2111551175" sldId="313"/>
            <ac:picMk id="9" creationId="{36005094-9083-A02E-8A4C-C7DB114FF076}"/>
          </ac:picMkLst>
        </pc:picChg>
        <pc:picChg chg="del">
          <ac:chgData name="Luis Alejandro Baena Marin" userId="6d1063a4-3971-40e6-a3b0-e849d83c7f24" providerId="ADAL" clId="{0836DD66-7749-4572-A27A-D658A1730F2F}" dt="2024-09-07T21:20:48.575" v="9472" actId="478"/>
          <ac:picMkLst>
            <pc:docMk/>
            <pc:sldMk cId="2111551175" sldId="313"/>
            <ac:picMk id="2050" creationId="{D1AEE572-31DD-2473-D59C-EFA9F157A921}"/>
          </ac:picMkLst>
        </pc:picChg>
      </pc:sldChg>
      <pc:sldChg chg="add del ord">
        <pc:chgData name="Luis Alejandro Baena Marin" userId="6d1063a4-3971-40e6-a3b0-e849d83c7f24" providerId="ADAL" clId="{0836DD66-7749-4572-A27A-D658A1730F2F}" dt="2024-09-07T23:27:22.810" v="10015" actId="47"/>
        <pc:sldMkLst>
          <pc:docMk/>
          <pc:sldMk cId="3115158457" sldId="314"/>
        </pc:sldMkLst>
      </pc:sldChg>
      <pc:sldChg chg="addSp delSp modSp add mod">
        <pc:chgData name="Luis Alejandro Baena Marin" userId="6d1063a4-3971-40e6-a3b0-e849d83c7f24" providerId="ADAL" clId="{0836DD66-7749-4572-A27A-D658A1730F2F}" dt="2024-09-08T23:22:39.641" v="11732" actId="20577"/>
        <pc:sldMkLst>
          <pc:docMk/>
          <pc:sldMk cId="3208854972" sldId="315"/>
        </pc:sldMkLst>
        <pc:spChg chg="mod">
          <ac:chgData name="Luis Alejandro Baena Marin" userId="6d1063a4-3971-40e6-a3b0-e849d83c7f24" providerId="ADAL" clId="{0836DD66-7749-4572-A27A-D658A1730F2F}" dt="2024-09-08T23:22:39.641" v="11732" actId="20577"/>
          <ac:spMkLst>
            <pc:docMk/>
            <pc:sldMk cId="3208854972" sldId="315"/>
            <ac:spMk id="2" creationId="{00000000-0000-0000-0000-000000000000}"/>
          </ac:spMkLst>
        </pc:spChg>
        <pc:spChg chg="add mod">
          <ac:chgData name="Luis Alejandro Baena Marin" userId="6d1063a4-3971-40e6-a3b0-e849d83c7f24" providerId="ADAL" clId="{0836DD66-7749-4572-A27A-D658A1730F2F}" dt="2024-09-07T20:52:13.681" v="9372"/>
          <ac:spMkLst>
            <pc:docMk/>
            <pc:sldMk cId="3208854972" sldId="315"/>
            <ac:spMk id="3" creationId="{F7AA1625-ED14-44BF-94C6-E44AA4528447}"/>
          </ac:spMkLst>
        </pc:spChg>
        <pc:spChg chg="add mod">
          <ac:chgData name="Luis Alejandro Baena Marin" userId="6d1063a4-3971-40e6-a3b0-e849d83c7f24" providerId="ADAL" clId="{0836DD66-7749-4572-A27A-D658A1730F2F}" dt="2024-09-07T20:57:12.094" v="9454" actId="1076"/>
          <ac:spMkLst>
            <pc:docMk/>
            <pc:sldMk cId="3208854972" sldId="315"/>
            <ac:spMk id="4" creationId="{22B67E5B-DF13-26FF-1515-2ADB83AD9F34}"/>
          </ac:spMkLst>
        </pc:spChg>
        <pc:spChg chg="del mod">
          <ac:chgData name="Luis Alejandro Baena Marin" userId="6d1063a4-3971-40e6-a3b0-e849d83c7f24" providerId="ADAL" clId="{0836DD66-7749-4572-A27A-D658A1730F2F}" dt="2024-09-07T20:52:13.442" v="9371" actId="478"/>
          <ac:spMkLst>
            <pc:docMk/>
            <pc:sldMk cId="3208854972" sldId="315"/>
            <ac:spMk id="6" creationId="{00000000-0000-0000-0000-000000000000}"/>
          </ac:spMkLst>
        </pc:spChg>
      </pc:sldChg>
      <pc:sldChg chg="addSp delSp modSp add mod ord">
        <pc:chgData name="Luis Alejandro Baena Marin" userId="6d1063a4-3971-40e6-a3b0-e849d83c7f24" providerId="ADAL" clId="{0836DD66-7749-4572-A27A-D658A1730F2F}" dt="2024-09-07T21:25:05.253" v="9532" actId="20577"/>
        <pc:sldMkLst>
          <pc:docMk/>
          <pc:sldMk cId="1826062712" sldId="316"/>
        </pc:sldMkLst>
        <pc:spChg chg="del mod">
          <ac:chgData name="Luis Alejandro Baena Marin" userId="6d1063a4-3971-40e6-a3b0-e849d83c7f24" providerId="ADAL" clId="{0836DD66-7749-4572-A27A-D658A1730F2F}" dt="2024-09-07T21:24:04.890" v="9526"/>
          <ac:spMkLst>
            <pc:docMk/>
            <pc:sldMk cId="1826062712" sldId="316"/>
            <ac:spMk id="2" creationId="{00000000-0000-0000-0000-000000000000}"/>
          </ac:spMkLst>
        </pc:spChg>
        <pc:spChg chg="add mod">
          <ac:chgData name="Luis Alejandro Baena Marin" userId="6d1063a4-3971-40e6-a3b0-e849d83c7f24" providerId="ADAL" clId="{0836DD66-7749-4572-A27A-D658A1730F2F}" dt="2024-09-07T21:21:52.757" v="9523" actId="20577"/>
          <ac:spMkLst>
            <pc:docMk/>
            <pc:sldMk cId="1826062712" sldId="316"/>
            <ac:spMk id="3" creationId="{BC1B9682-F08B-BC87-AD15-DC11B16D31DD}"/>
          </ac:spMkLst>
        </pc:spChg>
        <pc:spChg chg="add del">
          <ac:chgData name="Luis Alejandro Baena Marin" userId="6d1063a4-3971-40e6-a3b0-e849d83c7f24" providerId="ADAL" clId="{0836DD66-7749-4572-A27A-D658A1730F2F}" dt="2024-09-07T21:24:06.672" v="9528" actId="22"/>
          <ac:spMkLst>
            <pc:docMk/>
            <pc:sldMk cId="1826062712" sldId="316"/>
            <ac:spMk id="5" creationId="{7AF71461-C73A-84DA-6A12-7FD319ECA4ED}"/>
          </ac:spMkLst>
        </pc:spChg>
        <pc:spChg chg="del mod">
          <ac:chgData name="Luis Alejandro Baena Marin" userId="6d1063a4-3971-40e6-a3b0-e849d83c7f24" providerId="ADAL" clId="{0836DD66-7749-4572-A27A-D658A1730F2F}" dt="2024-09-07T21:21:46.393" v="9512" actId="478"/>
          <ac:spMkLst>
            <pc:docMk/>
            <pc:sldMk cId="1826062712" sldId="316"/>
            <ac:spMk id="6" creationId="{00000000-0000-0000-0000-000000000000}"/>
          </ac:spMkLst>
        </pc:spChg>
        <pc:spChg chg="add mod">
          <ac:chgData name="Luis Alejandro Baena Marin" userId="6d1063a4-3971-40e6-a3b0-e849d83c7f24" providerId="ADAL" clId="{0836DD66-7749-4572-A27A-D658A1730F2F}" dt="2024-09-07T21:25:05.253" v="9532" actId="20577"/>
          <ac:spMkLst>
            <pc:docMk/>
            <pc:sldMk cId="1826062712" sldId="316"/>
            <ac:spMk id="8" creationId="{851EDA43-D523-1302-4F38-FAF53139A615}"/>
          </ac:spMkLst>
        </pc:spChg>
      </pc:sldChg>
      <pc:sldChg chg="modSp add del mod">
        <pc:chgData name="Luis Alejandro Baena Marin" userId="6d1063a4-3971-40e6-a3b0-e849d83c7f24" providerId="ADAL" clId="{0836DD66-7749-4572-A27A-D658A1730F2F}" dt="2024-09-07T23:14:55.898" v="9799" actId="2696"/>
        <pc:sldMkLst>
          <pc:docMk/>
          <pc:sldMk cId="4185964398" sldId="317"/>
        </pc:sldMkLst>
        <pc:spChg chg="mod">
          <ac:chgData name="Luis Alejandro Baena Marin" userId="6d1063a4-3971-40e6-a3b0-e849d83c7f24" providerId="ADAL" clId="{0836DD66-7749-4572-A27A-D658A1730F2F}" dt="2024-09-07T23:14:09.089" v="9792" actId="113"/>
          <ac:spMkLst>
            <pc:docMk/>
            <pc:sldMk cId="4185964398" sldId="317"/>
            <ac:spMk id="17" creationId="{9BC6EB51-BE2B-3150-3CB8-C4E50C94154C}"/>
          </ac:spMkLst>
        </pc:spChg>
      </pc:sldChg>
      <pc:sldChg chg="delSp modSp add mod">
        <pc:chgData name="Luis Alejandro Baena Marin" userId="6d1063a4-3971-40e6-a3b0-e849d83c7f24" providerId="ADAL" clId="{0836DD66-7749-4572-A27A-D658A1730F2F}" dt="2024-09-08T23:24:53.365" v="11763" actId="20577"/>
        <pc:sldMkLst>
          <pc:docMk/>
          <pc:sldMk cId="3753759955" sldId="318"/>
        </pc:sldMkLst>
        <pc:spChg chg="del mod">
          <ac:chgData name="Luis Alejandro Baena Marin" userId="6d1063a4-3971-40e6-a3b0-e849d83c7f24" providerId="ADAL" clId="{0836DD66-7749-4572-A27A-D658A1730F2F}" dt="2024-09-07T23:15:16.776" v="9807" actId="478"/>
          <ac:spMkLst>
            <pc:docMk/>
            <pc:sldMk cId="3753759955" sldId="318"/>
            <ac:spMk id="5" creationId="{00000000-0000-0000-0000-000000000000}"/>
          </ac:spMkLst>
        </pc:spChg>
        <pc:spChg chg="mod">
          <ac:chgData name="Luis Alejandro Baena Marin" userId="6d1063a4-3971-40e6-a3b0-e849d83c7f24" providerId="ADAL" clId="{0836DD66-7749-4572-A27A-D658A1730F2F}" dt="2024-09-08T23:24:53.365" v="11763" actId="20577"/>
          <ac:spMkLst>
            <pc:docMk/>
            <pc:sldMk cId="3753759955" sldId="318"/>
            <ac:spMk id="17" creationId="{9BC6EB51-BE2B-3150-3CB8-C4E50C94154C}"/>
          </ac:spMkLst>
        </pc:spChg>
      </pc:sldChg>
      <pc:sldChg chg="modSp add mod ord">
        <pc:chgData name="Luis Alejandro Baena Marin" userId="6d1063a4-3971-40e6-a3b0-e849d83c7f24" providerId="ADAL" clId="{0836DD66-7749-4572-A27A-D658A1730F2F}" dt="2024-09-07T23:15:39.200" v="9812"/>
        <pc:sldMkLst>
          <pc:docMk/>
          <pc:sldMk cId="3608336786" sldId="319"/>
        </pc:sldMkLst>
        <pc:spChg chg="mod">
          <ac:chgData name="Luis Alejandro Baena Marin" userId="6d1063a4-3971-40e6-a3b0-e849d83c7f24" providerId="ADAL" clId="{0836DD66-7749-4572-A27A-D658A1730F2F}" dt="2024-09-07T23:15:34.761" v="9810" actId="20577"/>
          <ac:spMkLst>
            <pc:docMk/>
            <pc:sldMk cId="3608336786" sldId="319"/>
            <ac:spMk id="17" creationId="{9BC6EB51-BE2B-3150-3CB8-C4E50C94154C}"/>
          </ac:spMkLst>
        </pc:spChg>
      </pc:sldChg>
      <pc:sldChg chg="modSp add mod ord">
        <pc:chgData name="Luis Alejandro Baena Marin" userId="6d1063a4-3971-40e6-a3b0-e849d83c7f24" providerId="ADAL" clId="{0836DD66-7749-4572-A27A-D658A1730F2F}" dt="2024-09-08T23:13:12.886" v="11601" actId="20577"/>
        <pc:sldMkLst>
          <pc:docMk/>
          <pc:sldMk cId="2358828534" sldId="320"/>
        </pc:sldMkLst>
        <pc:spChg chg="mod">
          <ac:chgData name="Luis Alejandro Baena Marin" userId="6d1063a4-3971-40e6-a3b0-e849d83c7f24" providerId="ADAL" clId="{0836DD66-7749-4572-A27A-D658A1730F2F}" dt="2024-09-08T23:13:12.886" v="11601" actId="20577"/>
          <ac:spMkLst>
            <pc:docMk/>
            <pc:sldMk cId="2358828534" sldId="320"/>
            <ac:spMk id="2" creationId="{00000000-0000-0000-0000-000000000000}"/>
          </ac:spMkLst>
        </pc:spChg>
        <pc:spChg chg="mod">
          <ac:chgData name="Luis Alejandro Baena Marin" userId="6d1063a4-3971-40e6-a3b0-e849d83c7f24" providerId="ADAL" clId="{0836DD66-7749-4572-A27A-D658A1730F2F}" dt="2024-09-08T23:08:23.509" v="11573" actId="1076"/>
          <ac:spMkLst>
            <pc:docMk/>
            <pc:sldMk cId="2358828534" sldId="320"/>
            <ac:spMk id="4" creationId="{00000000-0000-0000-0000-000000000000}"/>
          </ac:spMkLst>
        </pc:spChg>
        <pc:spChg chg="mod">
          <ac:chgData name="Luis Alejandro Baena Marin" userId="6d1063a4-3971-40e6-a3b0-e849d83c7f24" providerId="ADAL" clId="{0836DD66-7749-4572-A27A-D658A1730F2F}" dt="2024-09-08T23:08:26.312" v="11574" actId="1076"/>
          <ac:spMkLst>
            <pc:docMk/>
            <pc:sldMk cId="2358828534" sldId="320"/>
            <ac:spMk id="9" creationId="{3720DFF2-896A-D7AA-064C-BE835CA5748F}"/>
          </ac:spMkLst>
        </pc:spChg>
      </pc:sldChg>
      <pc:sldChg chg="modSp add mod">
        <pc:chgData name="Luis Alejandro Baena Marin" userId="6d1063a4-3971-40e6-a3b0-e849d83c7f24" providerId="ADAL" clId="{0836DD66-7749-4572-A27A-D658A1730F2F}" dt="2024-09-08T23:14:47.684" v="11653" actId="20577"/>
        <pc:sldMkLst>
          <pc:docMk/>
          <pc:sldMk cId="2000491348" sldId="321"/>
        </pc:sldMkLst>
        <pc:spChg chg="mod">
          <ac:chgData name="Luis Alejandro Baena Marin" userId="6d1063a4-3971-40e6-a3b0-e849d83c7f24" providerId="ADAL" clId="{0836DD66-7749-4572-A27A-D658A1730F2F}" dt="2024-09-08T23:14:47.684" v="11653" actId="20577"/>
          <ac:spMkLst>
            <pc:docMk/>
            <pc:sldMk cId="2000491348" sldId="321"/>
            <ac:spMk id="2" creationId="{00000000-0000-0000-0000-000000000000}"/>
          </ac:spMkLst>
        </pc:spChg>
        <pc:spChg chg="mod">
          <ac:chgData name="Luis Alejandro Baena Marin" userId="6d1063a4-3971-40e6-a3b0-e849d83c7f24" providerId="ADAL" clId="{0836DD66-7749-4572-A27A-D658A1730F2F}" dt="2024-09-08T22:13:58.730" v="10229" actId="1076"/>
          <ac:spMkLst>
            <pc:docMk/>
            <pc:sldMk cId="2000491348" sldId="321"/>
            <ac:spMk id="9" creationId="{3720DFF2-896A-D7AA-064C-BE835CA5748F}"/>
          </ac:spMkLst>
        </pc:spChg>
      </pc:sldChg>
      <pc:sldChg chg="delSp modSp add del mod">
        <pc:chgData name="Luis Alejandro Baena Marin" userId="6d1063a4-3971-40e6-a3b0-e849d83c7f24" providerId="ADAL" clId="{0836DD66-7749-4572-A27A-D658A1730F2F}" dt="2024-09-08T23:09:41.798" v="11580" actId="2696"/>
        <pc:sldMkLst>
          <pc:docMk/>
          <pc:sldMk cId="2039435106" sldId="322"/>
        </pc:sldMkLst>
        <pc:spChg chg="del mod">
          <ac:chgData name="Luis Alejandro Baena Marin" userId="6d1063a4-3971-40e6-a3b0-e849d83c7f24" providerId="ADAL" clId="{0836DD66-7749-4572-A27A-D658A1730F2F}" dt="2024-09-08T23:05:42.347" v="11450" actId="21"/>
          <ac:spMkLst>
            <pc:docMk/>
            <pc:sldMk cId="2039435106" sldId="322"/>
            <ac:spMk id="2" creationId="{00000000-0000-0000-0000-000000000000}"/>
          </ac:spMkLst>
        </pc:spChg>
      </pc:sldChg>
      <pc:sldChg chg="modSp add mod">
        <pc:chgData name="Luis Alejandro Baena Marin" userId="6d1063a4-3971-40e6-a3b0-e849d83c7f24" providerId="ADAL" clId="{0836DD66-7749-4572-A27A-D658A1730F2F}" dt="2024-09-08T22:58:36.508" v="11235" actId="113"/>
        <pc:sldMkLst>
          <pc:docMk/>
          <pc:sldMk cId="2006853522" sldId="323"/>
        </pc:sldMkLst>
        <pc:spChg chg="mod">
          <ac:chgData name="Luis Alejandro Baena Marin" userId="6d1063a4-3971-40e6-a3b0-e849d83c7f24" providerId="ADAL" clId="{0836DD66-7749-4572-A27A-D658A1730F2F}" dt="2024-09-08T22:58:36.508" v="11235" actId="113"/>
          <ac:spMkLst>
            <pc:docMk/>
            <pc:sldMk cId="2006853522" sldId="323"/>
            <ac:spMk id="2" creationId="{00000000-0000-0000-0000-000000000000}"/>
          </ac:spMkLst>
        </pc:spChg>
        <pc:spChg chg="mod">
          <ac:chgData name="Luis Alejandro Baena Marin" userId="6d1063a4-3971-40e6-a3b0-e849d83c7f24" providerId="ADAL" clId="{0836DD66-7749-4572-A27A-D658A1730F2F}" dt="2024-09-08T22:55:38.768" v="11186" actId="1076"/>
          <ac:spMkLst>
            <pc:docMk/>
            <pc:sldMk cId="2006853522" sldId="323"/>
            <ac:spMk id="9" creationId="{3720DFF2-896A-D7AA-064C-BE835CA5748F}"/>
          </ac:spMkLst>
        </pc:spChg>
      </pc:sldChg>
      <pc:sldChg chg="modSp add mod">
        <pc:chgData name="Luis Alejandro Baena Marin" userId="6d1063a4-3971-40e6-a3b0-e849d83c7f24" providerId="ADAL" clId="{0836DD66-7749-4572-A27A-D658A1730F2F}" dt="2024-09-08T23:19:00.338" v="11712" actId="115"/>
        <pc:sldMkLst>
          <pc:docMk/>
          <pc:sldMk cId="936003596" sldId="324"/>
        </pc:sldMkLst>
        <pc:spChg chg="mod">
          <ac:chgData name="Luis Alejandro Baena Marin" userId="6d1063a4-3971-40e6-a3b0-e849d83c7f24" providerId="ADAL" clId="{0836DD66-7749-4572-A27A-D658A1730F2F}" dt="2024-09-08T23:19:00.338" v="11712" actId="115"/>
          <ac:spMkLst>
            <pc:docMk/>
            <pc:sldMk cId="936003596" sldId="324"/>
            <ac:spMk id="2" creationId="{00000000-0000-0000-0000-000000000000}"/>
          </ac:spMkLst>
        </pc:spChg>
        <pc:spChg chg="mod">
          <ac:chgData name="Luis Alejandro Baena Marin" userId="6d1063a4-3971-40e6-a3b0-e849d83c7f24" providerId="ADAL" clId="{0836DD66-7749-4572-A27A-D658A1730F2F}" dt="2024-09-08T22:57:05.094" v="11188" actId="1076"/>
          <ac:spMkLst>
            <pc:docMk/>
            <pc:sldMk cId="936003596" sldId="324"/>
            <ac:spMk id="4" creationId="{00000000-0000-0000-0000-000000000000}"/>
          </ac:spMkLst>
        </pc:spChg>
        <pc:spChg chg="mod">
          <ac:chgData name="Luis Alejandro Baena Marin" userId="6d1063a4-3971-40e6-a3b0-e849d83c7f24" providerId="ADAL" clId="{0836DD66-7749-4572-A27A-D658A1730F2F}" dt="2024-09-08T22:57:06.658" v="11189" actId="1076"/>
          <ac:spMkLst>
            <pc:docMk/>
            <pc:sldMk cId="936003596" sldId="324"/>
            <ac:spMk id="9" creationId="{3720DFF2-896A-D7AA-064C-BE835CA5748F}"/>
          </ac:spMkLst>
        </pc:spChg>
      </pc:sldChg>
      <pc:sldChg chg="addSp delSp modSp add mod">
        <pc:chgData name="Luis Alejandro Baena Marin" userId="6d1063a4-3971-40e6-a3b0-e849d83c7f24" providerId="ADAL" clId="{0836DD66-7749-4572-A27A-D658A1730F2F}" dt="2024-09-08T23:14:49.868" v="11654" actId="20577"/>
        <pc:sldMkLst>
          <pc:docMk/>
          <pc:sldMk cId="386684064" sldId="325"/>
        </pc:sldMkLst>
        <pc:spChg chg="mod">
          <ac:chgData name="Luis Alejandro Baena Marin" userId="6d1063a4-3971-40e6-a3b0-e849d83c7f24" providerId="ADAL" clId="{0836DD66-7749-4572-A27A-D658A1730F2F}" dt="2024-09-08T23:14:49.868" v="11654" actId="20577"/>
          <ac:spMkLst>
            <pc:docMk/>
            <pc:sldMk cId="386684064" sldId="325"/>
            <ac:spMk id="2" creationId="{00000000-0000-0000-0000-000000000000}"/>
          </ac:spMkLst>
        </pc:spChg>
        <pc:spChg chg="add del mod">
          <ac:chgData name="Luis Alejandro Baena Marin" userId="6d1063a4-3971-40e6-a3b0-e849d83c7f24" providerId="ADAL" clId="{0836DD66-7749-4572-A27A-D658A1730F2F}" dt="2024-09-08T23:08:34.339" v="11575" actId="478"/>
          <ac:spMkLst>
            <pc:docMk/>
            <pc:sldMk cId="386684064" sldId="325"/>
            <ac:spMk id="3" creationId="{00000000-0000-0000-0000-000000000000}"/>
          </ac:spMkLst>
        </pc:spChg>
      </pc:sldChg>
    </pc:docChg>
  </pc:docChgLst>
  <pc:docChgLst>
    <pc:chgData name="Luis Alejandro Baena Marin" userId="6d1063a4-3971-40e6-a3b0-e849d83c7f24" providerId="ADAL" clId="{738AB94D-283C-4365-A1AF-C97B7ACAB3E7}"/>
    <pc:docChg chg="undo redo custSel addSld delSld modSld sldOrd">
      <pc:chgData name="Luis Alejandro Baena Marin" userId="6d1063a4-3971-40e6-a3b0-e849d83c7f24" providerId="ADAL" clId="{738AB94D-283C-4365-A1AF-C97B7ACAB3E7}" dt="2024-10-21T23:48:25.580" v="1774" actId="20577"/>
      <pc:docMkLst>
        <pc:docMk/>
      </pc:docMkLst>
      <pc:sldChg chg="modSp mod">
        <pc:chgData name="Luis Alejandro Baena Marin" userId="6d1063a4-3971-40e6-a3b0-e849d83c7f24" providerId="ADAL" clId="{738AB94D-283C-4365-A1AF-C97B7ACAB3E7}" dt="2024-10-21T02:12:21.629" v="35" actId="20577"/>
        <pc:sldMkLst>
          <pc:docMk/>
          <pc:sldMk cId="0" sldId="256"/>
        </pc:sldMkLst>
        <pc:spChg chg="mod">
          <ac:chgData name="Luis Alejandro Baena Marin" userId="6d1063a4-3971-40e6-a3b0-e849d83c7f24" providerId="ADAL" clId="{738AB94D-283C-4365-A1AF-C97B7ACAB3E7}" dt="2024-10-21T02:12:21.629" v="35" actId="20577"/>
          <ac:spMkLst>
            <pc:docMk/>
            <pc:sldMk cId="0" sldId="256"/>
            <ac:spMk id="12" creationId="{00000000-0000-0000-0000-000000000000}"/>
          </ac:spMkLst>
        </pc:spChg>
      </pc:sldChg>
      <pc:sldChg chg="modSp mod">
        <pc:chgData name="Luis Alejandro Baena Marin" userId="6d1063a4-3971-40e6-a3b0-e849d83c7f24" providerId="ADAL" clId="{738AB94D-283C-4365-A1AF-C97B7ACAB3E7}" dt="2024-10-21T17:04:30.370" v="392" actId="207"/>
        <pc:sldMkLst>
          <pc:docMk/>
          <pc:sldMk cId="0" sldId="270"/>
        </pc:sldMkLst>
        <pc:spChg chg="mod">
          <ac:chgData name="Luis Alejandro Baena Marin" userId="6d1063a4-3971-40e6-a3b0-e849d83c7f24" providerId="ADAL" clId="{738AB94D-283C-4365-A1AF-C97B7ACAB3E7}" dt="2024-10-21T17:04:30.370" v="392" actId="207"/>
          <ac:spMkLst>
            <pc:docMk/>
            <pc:sldMk cId="0" sldId="270"/>
            <ac:spMk id="17" creationId="{9BC6EB51-BE2B-3150-3CB8-C4E50C94154C}"/>
          </ac:spMkLst>
        </pc:spChg>
      </pc:sldChg>
      <pc:sldChg chg="modSp mod">
        <pc:chgData name="Luis Alejandro Baena Marin" userId="6d1063a4-3971-40e6-a3b0-e849d83c7f24" providerId="ADAL" clId="{738AB94D-283C-4365-A1AF-C97B7ACAB3E7}" dt="2024-10-21T17:05:29.187" v="397" actId="113"/>
        <pc:sldMkLst>
          <pc:docMk/>
          <pc:sldMk cId="1097341725" sldId="274"/>
        </pc:sldMkLst>
        <pc:spChg chg="mod">
          <ac:chgData name="Luis Alejandro Baena Marin" userId="6d1063a4-3971-40e6-a3b0-e849d83c7f24" providerId="ADAL" clId="{738AB94D-283C-4365-A1AF-C97B7ACAB3E7}" dt="2024-10-21T17:05:29.187" v="397" actId="113"/>
          <ac:spMkLst>
            <pc:docMk/>
            <pc:sldMk cId="1097341725" sldId="274"/>
            <ac:spMk id="2" creationId="{00000000-0000-0000-0000-000000000000}"/>
          </ac:spMkLst>
        </pc:spChg>
        <pc:spChg chg="mod">
          <ac:chgData name="Luis Alejandro Baena Marin" userId="6d1063a4-3971-40e6-a3b0-e849d83c7f24" providerId="ADAL" clId="{738AB94D-283C-4365-A1AF-C97B7ACAB3E7}" dt="2024-10-21T02:12:29.445" v="38" actId="20577"/>
          <ac:spMkLst>
            <pc:docMk/>
            <pc:sldMk cId="1097341725" sldId="274"/>
            <ac:spMk id="6" creationId="{00000000-0000-0000-0000-000000000000}"/>
          </ac:spMkLst>
        </pc:spChg>
      </pc:sldChg>
      <pc:sldChg chg="addSp delSp modSp mod">
        <pc:chgData name="Luis Alejandro Baena Marin" userId="6d1063a4-3971-40e6-a3b0-e849d83c7f24" providerId="ADAL" clId="{738AB94D-283C-4365-A1AF-C97B7ACAB3E7}" dt="2024-10-21T22:38:25.822" v="1476" actId="20577"/>
        <pc:sldMkLst>
          <pc:docMk/>
          <pc:sldMk cId="2356573388" sldId="276"/>
        </pc:sldMkLst>
        <pc:spChg chg="add del mod">
          <ac:chgData name="Luis Alejandro Baena Marin" userId="6d1063a4-3971-40e6-a3b0-e849d83c7f24" providerId="ADAL" clId="{738AB94D-283C-4365-A1AF-C97B7ACAB3E7}" dt="2024-10-21T22:31:39.423" v="1362" actId="22"/>
          <ac:spMkLst>
            <pc:docMk/>
            <pc:sldMk cId="2356573388" sldId="276"/>
            <ac:spMk id="3" creationId="{D26FD124-B223-2897-D7B1-3486C4053991}"/>
          </ac:spMkLst>
        </pc:spChg>
        <pc:spChg chg="add mod">
          <ac:chgData name="Luis Alejandro Baena Marin" userId="6d1063a4-3971-40e6-a3b0-e849d83c7f24" providerId="ADAL" clId="{738AB94D-283C-4365-A1AF-C97B7ACAB3E7}" dt="2024-10-21T22:38:25.822" v="1476" actId="20577"/>
          <ac:spMkLst>
            <pc:docMk/>
            <pc:sldMk cId="2356573388" sldId="276"/>
            <ac:spMk id="6" creationId="{E3D8C605-D8F6-CB14-ECFD-6A78ED285039}"/>
          </ac:spMkLst>
        </pc:spChg>
        <pc:spChg chg="mod">
          <ac:chgData name="Luis Alejandro Baena Marin" userId="6d1063a4-3971-40e6-a3b0-e849d83c7f24" providerId="ADAL" clId="{738AB94D-283C-4365-A1AF-C97B7ACAB3E7}" dt="2024-10-21T17:04:34.895" v="393" actId="207"/>
          <ac:spMkLst>
            <pc:docMk/>
            <pc:sldMk cId="2356573388" sldId="276"/>
            <ac:spMk id="23" creationId="{3DD600D3-FC9A-02B6-7AAA-2F4B2C1050A7}"/>
          </ac:spMkLst>
        </pc:spChg>
      </pc:sldChg>
      <pc:sldChg chg="del">
        <pc:chgData name="Luis Alejandro Baena Marin" userId="6d1063a4-3971-40e6-a3b0-e849d83c7f24" providerId="ADAL" clId="{738AB94D-283C-4365-A1AF-C97B7ACAB3E7}" dt="2024-10-21T04:18:16.626" v="56" actId="2696"/>
        <pc:sldMkLst>
          <pc:docMk/>
          <pc:sldMk cId="3968141494" sldId="277"/>
        </pc:sldMkLst>
      </pc:sldChg>
      <pc:sldChg chg="modSp del mod">
        <pc:chgData name="Luis Alejandro Baena Marin" userId="6d1063a4-3971-40e6-a3b0-e849d83c7f24" providerId="ADAL" clId="{738AB94D-283C-4365-A1AF-C97B7ACAB3E7}" dt="2024-10-21T22:22:15.374" v="1273" actId="2696"/>
        <pc:sldMkLst>
          <pc:docMk/>
          <pc:sldMk cId="3429024434" sldId="283"/>
        </pc:sldMkLst>
        <pc:spChg chg="mod">
          <ac:chgData name="Luis Alejandro Baena Marin" userId="6d1063a4-3971-40e6-a3b0-e849d83c7f24" providerId="ADAL" clId="{738AB94D-283C-4365-A1AF-C97B7ACAB3E7}" dt="2024-10-21T22:08:23.705" v="1246" actId="20577"/>
          <ac:spMkLst>
            <pc:docMk/>
            <pc:sldMk cId="3429024434" sldId="283"/>
            <ac:spMk id="2" creationId="{00000000-0000-0000-0000-000000000000}"/>
          </ac:spMkLst>
        </pc:spChg>
        <pc:spChg chg="mod">
          <ac:chgData name="Luis Alejandro Baena Marin" userId="6d1063a4-3971-40e6-a3b0-e849d83c7f24" providerId="ADAL" clId="{738AB94D-283C-4365-A1AF-C97B7ACAB3E7}" dt="2024-10-21T22:08:31.777" v="1247" actId="790"/>
          <ac:spMkLst>
            <pc:docMk/>
            <pc:sldMk cId="3429024434" sldId="283"/>
            <ac:spMk id="6" creationId="{00000000-0000-0000-0000-000000000000}"/>
          </ac:spMkLst>
        </pc:spChg>
      </pc:sldChg>
      <pc:sldChg chg="del">
        <pc:chgData name="Luis Alejandro Baena Marin" userId="6d1063a4-3971-40e6-a3b0-e849d83c7f24" providerId="ADAL" clId="{738AB94D-283C-4365-A1AF-C97B7ACAB3E7}" dt="2024-10-21T04:18:16.626" v="56" actId="2696"/>
        <pc:sldMkLst>
          <pc:docMk/>
          <pc:sldMk cId="2862571905" sldId="289"/>
        </pc:sldMkLst>
      </pc:sldChg>
      <pc:sldChg chg="modSp mod">
        <pc:chgData name="Luis Alejandro Baena Marin" userId="6d1063a4-3971-40e6-a3b0-e849d83c7f24" providerId="ADAL" clId="{738AB94D-283C-4365-A1AF-C97B7ACAB3E7}" dt="2024-10-21T21:03:52.234" v="786" actId="113"/>
        <pc:sldMkLst>
          <pc:docMk/>
          <pc:sldMk cId="3037327541" sldId="293"/>
        </pc:sldMkLst>
        <pc:spChg chg="mod">
          <ac:chgData name="Luis Alejandro Baena Marin" userId="6d1063a4-3971-40e6-a3b0-e849d83c7f24" providerId="ADAL" clId="{738AB94D-283C-4365-A1AF-C97B7ACAB3E7}" dt="2024-10-21T21:03:52.234" v="786" actId="113"/>
          <ac:spMkLst>
            <pc:docMk/>
            <pc:sldMk cId="3037327541" sldId="293"/>
            <ac:spMk id="2" creationId="{00000000-0000-0000-0000-000000000000}"/>
          </ac:spMkLst>
        </pc:spChg>
        <pc:spChg chg="mod">
          <ac:chgData name="Luis Alejandro Baena Marin" userId="6d1063a4-3971-40e6-a3b0-e849d83c7f24" providerId="ADAL" clId="{738AB94D-283C-4365-A1AF-C97B7ACAB3E7}" dt="2024-10-21T20:46:50.663" v="523" actId="1076"/>
          <ac:spMkLst>
            <pc:docMk/>
            <pc:sldMk cId="3037327541" sldId="293"/>
            <ac:spMk id="9" creationId="{3720DFF2-896A-D7AA-064C-BE835CA5748F}"/>
          </ac:spMkLst>
        </pc:spChg>
      </pc:sldChg>
      <pc:sldChg chg="del">
        <pc:chgData name="Luis Alejandro Baena Marin" userId="6d1063a4-3971-40e6-a3b0-e849d83c7f24" providerId="ADAL" clId="{738AB94D-283C-4365-A1AF-C97B7ACAB3E7}" dt="2024-10-21T17:04:42.291" v="394" actId="2696"/>
        <pc:sldMkLst>
          <pc:docMk/>
          <pc:sldMk cId="2111551175" sldId="313"/>
        </pc:sldMkLst>
      </pc:sldChg>
      <pc:sldChg chg="modSp mod">
        <pc:chgData name="Luis Alejandro Baena Marin" userId="6d1063a4-3971-40e6-a3b0-e849d83c7f24" providerId="ADAL" clId="{738AB94D-283C-4365-A1AF-C97B7ACAB3E7}" dt="2024-10-21T17:04:27.853" v="391" actId="207"/>
        <pc:sldMkLst>
          <pc:docMk/>
          <pc:sldMk cId="3608336786" sldId="319"/>
        </pc:sldMkLst>
        <pc:spChg chg="mod">
          <ac:chgData name="Luis Alejandro Baena Marin" userId="6d1063a4-3971-40e6-a3b0-e849d83c7f24" providerId="ADAL" clId="{738AB94D-283C-4365-A1AF-C97B7ACAB3E7}" dt="2024-10-21T17:04:27.853" v="391" actId="207"/>
          <ac:spMkLst>
            <pc:docMk/>
            <pc:sldMk cId="3608336786" sldId="319"/>
            <ac:spMk id="17" creationId="{9BC6EB51-BE2B-3150-3CB8-C4E50C94154C}"/>
          </ac:spMkLst>
        </pc:spChg>
      </pc:sldChg>
      <pc:sldChg chg="del">
        <pc:chgData name="Luis Alejandro Baena Marin" userId="6d1063a4-3971-40e6-a3b0-e849d83c7f24" providerId="ADAL" clId="{738AB94D-283C-4365-A1AF-C97B7ACAB3E7}" dt="2024-10-21T04:17:31.524" v="54" actId="2696"/>
        <pc:sldMkLst>
          <pc:docMk/>
          <pc:sldMk cId="2006853522" sldId="323"/>
        </pc:sldMkLst>
      </pc:sldChg>
      <pc:sldChg chg="del">
        <pc:chgData name="Luis Alejandro Baena Marin" userId="6d1063a4-3971-40e6-a3b0-e849d83c7f24" providerId="ADAL" clId="{738AB94D-283C-4365-A1AF-C97B7ACAB3E7}" dt="2024-10-21T04:17:31.524" v="54" actId="2696"/>
        <pc:sldMkLst>
          <pc:docMk/>
          <pc:sldMk cId="936003596" sldId="324"/>
        </pc:sldMkLst>
      </pc:sldChg>
      <pc:sldChg chg="addSp delSp modSp mod ord">
        <pc:chgData name="Luis Alejandro Baena Marin" userId="6d1063a4-3971-40e6-a3b0-e849d83c7f24" providerId="ADAL" clId="{738AB94D-283C-4365-A1AF-C97B7ACAB3E7}" dt="2024-10-21T23:22:01.470" v="1706" actId="14100"/>
        <pc:sldMkLst>
          <pc:docMk/>
          <pc:sldMk cId="562621678" sldId="327"/>
        </pc:sldMkLst>
        <pc:spChg chg="mod">
          <ac:chgData name="Luis Alejandro Baena Marin" userId="6d1063a4-3971-40e6-a3b0-e849d83c7f24" providerId="ADAL" clId="{738AB94D-283C-4365-A1AF-C97B7ACAB3E7}" dt="2024-10-21T22:25:42.468" v="1358" actId="20577"/>
          <ac:spMkLst>
            <pc:docMk/>
            <pc:sldMk cId="562621678" sldId="327"/>
            <ac:spMk id="6" creationId="{00000000-0000-0000-0000-000000000000}"/>
          </ac:spMkLst>
        </pc:spChg>
        <pc:spChg chg="mod">
          <ac:chgData name="Luis Alejandro Baena Marin" userId="6d1063a4-3971-40e6-a3b0-e849d83c7f24" providerId="ADAL" clId="{738AB94D-283C-4365-A1AF-C97B7ACAB3E7}" dt="2024-10-21T22:33:37.363" v="1406" actId="1038"/>
          <ac:spMkLst>
            <pc:docMk/>
            <pc:sldMk cId="562621678" sldId="327"/>
            <ac:spMk id="8" creationId="{765BBB77-5E79-3099-A90A-B41E7F39DC34}"/>
          </ac:spMkLst>
        </pc:spChg>
        <pc:spChg chg="mod">
          <ac:chgData name="Luis Alejandro Baena Marin" userId="6d1063a4-3971-40e6-a3b0-e849d83c7f24" providerId="ADAL" clId="{738AB94D-283C-4365-A1AF-C97B7ACAB3E7}" dt="2024-10-21T23:21:51.980" v="1704"/>
          <ac:spMkLst>
            <pc:docMk/>
            <pc:sldMk cId="562621678" sldId="327"/>
            <ac:spMk id="9" creationId="{BD326CA5-97AD-FDB8-E7E5-8D55106A380C}"/>
          </ac:spMkLst>
        </pc:spChg>
        <pc:picChg chg="add del">
          <ac:chgData name="Luis Alejandro Baena Marin" userId="6d1063a4-3971-40e6-a3b0-e849d83c7f24" providerId="ADAL" clId="{738AB94D-283C-4365-A1AF-C97B7ACAB3E7}" dt="2024-10-21T22:23:39.685" v="1333" actId="478"/>
          <ac:picMkLst>
            <pc:docMk/>
            <pc:sldMk cId="562621678" sldId="327"/>
            <ac:picMk id="1026" creationId="{5E2F7680-045F-8A7A-0DA7-69DCDF3D5EB7}"/>
          </ac:picMkLst>
        </pc:picChg>
        <pc:picChg chg="add del mod">
          <ac:chgData name="Luis Alejandro Baena Marin" userId="6d1063a4-3971-40e6-a3b0-e849d83c7f24" providerId="ADAL" clId="{738AB94D-283C-4365-A1AF-C97B7ACAB3E7}" dt="2024-10-21T22:33:51.268" v="1409" actId="478"/>
          <ac:picMkLst>
            <pc:docMk/>
            <pc:sldMk cId="562621678" sldId="327"/>
            <ac:picMk id="1028" creationId="{88374656-71A9-07C0-629E-0674CF8AEA40}"/>
          </ac:picMkLst>
        </pc:picChg>
        <pc:picChg chg="add del mod">
          <ac:chgData name="Luis Alejandro Baena Marin" userId="6d1063a4-3971-40e6-a3b0-e849d83c7f24" providerId="ADAL" clId="{738AB94D-283C-4365-A1AF-C97B7ACAB3E7}" dt="2024-10-21T22:24:35.115" v="1337" actId="478"/>
          <ac:picMkLst>
            <pc:docMk/>
            <pc:sldMk cId="562621678" sldId="327"/>
            <ac:picMk id="1030" creationId="{597CBDF8-D90D-E8BA-F1D3-EDE5AC3656D5}"/>
          </ac:picMkLst>
        </pc:picChg>
        <pc:picChg chg="add del mod">
          <ac:chgData name="Luis Alejandro Baena Marin" userId="6d1063a4-3971-40e6-a3b0-e849d83c7f24" providerId="ADAL" clId="{738AB94D-283C-4365-A1AF-C97B7ACAB3E7}" dt="2024-10-21T22:33:51.612" v="1410" actId="478"/>
          <ac:picMkLst>
            <pc:docMk/>
            <pc:sldMk cId="562621678" sldId="327"/>
            <ac:picMk id="1032" creationId="{8BF8FF19-8D8E-9755-1D40-7D0396C3D443}"/>
          </ac:picMkLst>
        </pc:picChg>
        <pc:picChg chg="add mod">
          <ac:chgData name="Luis Alejandro Baena Marin" userId="6d1063a4-3971-40e6-a3b0-e849d83c7f24" providerId="ADAL" clId="{738AB94D-283C-4365-A1AF-C97B7ACAB3E7}" dt="2024-10-21T23:22:01.470" v="1706" actId="14100"/>
          <ac:picMkLst>
            <pc:docMk/>
            <pc:sldMk cId="562621678" sldId="327"/>
            <ac:picMk id="1034" creationId="{27A130EE-A1A3-3E88-90DA-5E0664669778}"/>
          </ac:picMkLst>
        </pc:picChg>
        <pc:picChg chg="del mod">
          <ac:chgData name="Luis Alejandro Baena Marin" userId="6d1063a4-3971-40e6-a3b0-e849d83c7f24" providerId="ADAL" clId="{738AB94D-283C-4365-A1AF-C97B7ACAB3E7}" dt="2024-10-21T22:22:43.909" v="1281" actId="478"/>
          <ac:picMkLst>
            <pc:docMk/>
            <pc:sldMk cId="562621678" sldId="327"/>
            <ac:picMk id="4098" creationId="{C8AC3E1B-E38C-938B-BAE6-A0E4DAE55BC0}"/>
          </ac:picMkLst>
        </pc:picChg>
      </pc:sldChg>
      <pc:sldChg chg="addSp delSp modSp del mod">
        <pc:chgData name="Luis Alejandro Baena Marin" userId="6d1063a4-3971-40e6-a3b0-e849d83c7f24" providerId="ADAL" clId="{738AB94D-283C-4365-A1AF-C97B7ACAB3E7}" dt="2024-10-21T15:33:29.663" v="134" actId="2696"/>
        <pc:sldMkLst>
          <pc:docMk/>
          <pc:sldMk cId="380080076" sldId="341"/>
        </pc:sldMkLst>
        <pc:spChg chg="add mod">
          <ac:chgData name="Luis Alejandro Baena Marin" userId="6d1063a4-3971-40e6-a3b0-e849d83c7f24" providerId="ADAL" clId="{738AB94D-283C-4365-A1AF-C97B7ACAB3E7}" dt="2024-10-21T04:18:58.182" v="60"/>
          <ac:spMkLst>
            <pc:docMk/>
            <pc:sldMk cId="380080076" sldId="341"/>
            <ac:spMk id="2" creationId="{0514F0AF-76AC-B9A7-3687-03041EA29F4F}"/>
          </ac:spMkLst>
        </pc:spChg>
        <pc:spChg chg="del">
          <ac:chgData name="Luis Alejandro Baena Marin" userId="6d1063a4-3971-40e6-a3b0-e849d83c7f24" providerId="ADAL" clId="{738AB94D-283C-4365-A1AF-C97B7ACAB3E7}" dt="2024-10-21T04:18:58.064" v="59" actId="478"/>
          <ac:spMkLst>
            <pc:docMk/>
            <pc:sldMk cId="380080076" sldId="341"/>
            <ac:spMk id="6" creationId="{00000000-0000-0000-0000-000000000000}"/>
          </ac:spMkLst>
        </pc:spChg>
      </pc:sldChg>
      <pc:sldChg chg="del">
        <pc:chgData name="Luis Alejandro Baena Marin" userId="6d1063a4-3971-40e6-a3b0-e849d83c7f24" providerId="ADAL" clId="{738AB94D-283C-4365-A1AF-C97B7ACAB3E7}" dt="2024-10-21T04:18:05.108" v="55" actId="2696"/>
        <pc:sldMkLst>
          <pc:docMk/>
          <pc:sldMk cId="3609199743" sldId="342"/>
        </pc:sldMkLst>
      </pc:sldChg>
      <pc:sldChg chg="del">
        <pc:chgData name="Luis Alejandro Baena Marin" userId="6d1063a4-3971-40e6-a3b0-e849d83c7f24" providerId="ADAL" clId="{738AB94D-283C-4365-A1AF-C97B7ACAB3E7}" dt="2024-10-21T04:17:31.524" v="54" actId="2696"/>
        <pc:sldMkLst>
          <pc:docMk/>
          <pc:sldMk cId="286141902" sldId="344"/>
        </pc:sldMkLst>
      </pc:sldChg>
      <pc:sldChg chg="del">
        <pc:chgData name="Luis Alejandro Baena Marin" userId="6d1063a4-3971-40e6-a3b0-e849d83c7f24" providerId="ADAL" clId="{738AB94D-283C-4365-A1AF-C97B7ACAB3E7}" dt="2024-10-21T04:18:16.626" v="56" actId="2696"/>
        <pc:sldMkLst>
          <pc:docMk/>
          <pc:sldMk cId="1989919437" sldId="345"/>
        </pc:sldMkLst>
      </pc:sldChg>
      <pc:sldChg chg="del">
        <pc:chgData name="Luis Alejandro Baena Marin" userId="6d1063a4-3971-40e6-a3b0-e849d83c7f24" providerId="ADAL" clId="{738AB94D-283C-4365-A1AF-C97B7ACAB3E7}" dt="2024-10-21T04:18:16.626" v="56" actId="2696"/>
        <pc:sldMkLst>
          <pc:docMk/>
          <pc:sldMk cId="2207223265" sldId="346"/>
        </pc:sldMkLst>
      </pc:sldChg>
      <pc:sldChg chg="modSp mod">
        <pc:chgData name="Luis Alejandro Baena Marin" userId="6d1063a4-3971-40e6-a3b0-e849d83c7f24" providerId="ADAL" clId="{738AB94D-283C-4365-A1AF-C97B7ACAB3E7}" dt="2024-10-21T23:48:25.580" v="1774" actId="20577"/>
        <pc:sldMkLst>
          <pc:docMk/>
          <pc:sldMk cId="2305075935" sldId="347"/>
        </pc:sldMkLst>
        <pc:spChg chg="mod">
          <ac:chgData name="Luis Alejandro Baena Marin" userId="6d1063a4-3971-40e6-a3b0-e849d83c7f24" providerId="ADAL" clId="{738AB94D-283C-4365-A1AF-C97B7ACAB3E7}" dt="2024-10-21T23:48:25.580" v="1774" actId="20577"/>
          <ac:spMkLst>
            <pc:docMk/>
            <pc:sldMk cId="2305075935" sldId="347"/>
            <ac:spMk id="2" creationId="{00000000-0000-0000-0000-000000000000}"/>
          </ac:spMkLst>
        </pc:spChg>
      </pc:sldChg>
      <pc:sldChg chg="del">
        <pc:chgData name="Luis Alejandro Baena Marin" userId="6d1063a4-3971-40e6-a3b0-e849d83c7f24" providerId="ADAL" clId="{738AB94D-283C-4365-A1AF-C97B7ACAB3E7}" dt="2024-10-21T04:28:23.472" v="129" actId="2696"/>
        <pc:sldMkLst>
          <pc:docMk/>
          <pc:sldMk cId="100615069" sldId="348"/>
        </pc:sldMkLst>
      </pc:sldChg>
      <pc:sldChg chg="del ord">
        <pc:chgData name="Luis Alejandro Baena Marin" userId="6d1063a4-3971-40e6-a3b0-e849d83c7f24" providerId="ADAL" clId="{738AB94D-283C-4365-A1AF-C97B7ACAB3E7}" dt="2024-10-21T22:22:05.112" v="1272" actId="2696"/>
        <pc:sldMkLst>
          <pc:docMk/>
          <pc:sldMk cId="4130419399" sldId="354"/>
        </pc:sldMkLst>
      </pc:sldChg>
      <pc:sldChg chg="delSp modSp add mod ord">
        <pc:chgData name="Luis Alejandro Baena Marin" userId="6d1063a4-3971-40e6-a3b0-e849d83c7f24" providerId="ADAL" clId="{738AB94D-283C-4365-A1AF-C97B7ACAB3E7}" dt="2024-10-21T21:39:51.375" v="890" actId="1076"/>
        <pc:sldMkLst>
          <pc:docMk/>
          <pc:sldMk cId="342050633" sldId="358"/>
        </pc:sldMkLst>
        <pc:spChg chg="mod">
          <ac:chgData name="Luis Alejandro Baena Marin" userId="6d1063a4-3971-40e6-a3b0-e849d83c7f24" providerId="ADAL" clId="{738AB94D-283C-4365-A1AF-C97B7ACAB3E7}" dt="2024-10-21T17:01:22.031" v="160" actId="20577"/>
          <ac:spMkLst>
            <pc:docMk/>
            <pc:sldMk cId="342050633" sldId="358"/>
            <ac:spMk id="6" creationId="{00000000-0000-0000-0000-000000000000}"/>
          </ac:spMkLst>
        </pc:spChg>
        <pc:spChg chg="mod">
          <ac:chgData name="Luis Alejandro Baena Marin" userId="6d1063a4-3971-40e6-a3b0-e849d83c7f24" providerId="ADAL" clId="{738AB94D-283C-4365-A1AF-C97B7ACAB3E7}" dt="2024-10-21T21:39:51.375" v="890" actId="1076"/>
          <ac:spMkLst>
            <pc:docMk/>
            <pc:sldMk cId="342050633" sldId="358"/>
            <ac:spMk id="12" creationId="{5765FE2B-3F2B-DCF7-08EE-DDA9CE5128D1}"/>
          </ac:spMkLst>
        </pc:spChg>
        <pc:picChg chg="del">
          <ac:chgData name="Luis Alejandro Baena Marin" userId="6d1063a4-3971-40e6-a3b0-e849d83c7f24" providerId="ADAL" clId="{738AB94D-283C-4365-A1AF-C97B7ACAB3E7}" dt="2024-10-21T17:01:23.347" v="161" actId="478"/>
          <ac:picMkLst>
            <pc:docMk/>
            <pc:sldMk cId="342050633" sldId="358"/>
            <ac:picMk id="4" creationId="{5F39A5FE-375D-6CB1-8101-5F825743621C}"/>
          </ac:picMkLst>
        </pc:picChg>
      </pc:sldChg>
      <pc:sldChg chg="add del">
        <pc:chgData name="Luis Alejandro Baena Marin" userId="6d1063a4-3971-40e6-a3b0-e849d83c7f24" providerId="ADAL" clId="{738AB94D-283C-4365-A1AF-C97B7ACAB3E7}" dt="2024-10-21T15:33:05.846" v="132" actId="2696"/>
        <pc:sldMkLst>
          <pc:docMk/>
          <pc:sldMk cId="1871152040" sldId="358"/>
        </pc:sldMkLst>
      </pc:sldChg>
      <pc:sldChg chg="modSp add del mod">
        <pc:chgData name="Luis Alejandro Baena Marin" userId="6d1063a4-3971-40e6-a3b0-e849d83c7f24" providerId="ADAL" clId="{738AB94D-283C-4365-A1AF-C97B7ACAB3E7}" dt="2024-10-21T20:50:14.737" v="544" actId="2696"/>
        <pc:sldMkLst>
          <pc:docMk/>
          <pc:sldMk cId="1953422243" sldId="359"/>
        </pc:sldMkLst>
        <pc:spChg chg="mod">
          <ac:chgData name="Luis Alejandro Baena Marin" userId="6d1063a4-3971-40e6-a3b0-e849d83c7f24" providerId="ADAL" clId="{738AB94D-283C-4365-A1AF-C97B7ACAB3E7}" dt="2024-10-21T20:49:23.206" v="535"/>
          <ac:spMkLst>
            <pc:docMk/>
            <pc:sldMk cId="1953422243" sldId="359"/>
            <ac:spMk id="2" creationId="{00000000-0000-0000-0000-000000000000}"/>
          </ac:spMkLst>
        </pc:spChg>
      </pc:sldChg>
      <pc:sldChg chg="add del">
        <pc:chgData name="Luis Alejandro Baena Marin" userId="6d1063a4-3971-40e6-a3b0-e849d83c7f24" providerId="ADAL" clId="{738AB94D-283C-4365-A1AF-C97B7ACAB3E7}" dt="2024-10-21T15:33:26.613" v="133" actId="2696"/>
        <pc:sldMkLst>
          <pc:docMk/>
          <pc:sldMk cId="1968449282" sldId="359"/>
        </pc:sldMkLst>
      </pc:sldChg>
      <pc:sldChg chg="modSp add mod">
        <pc:chgData name="Luis Alejandro Baena Marin" userId="6d1063a4-3971-40e6-a3b0-e849d83c7f24" providerId="ADAL" clId="{738AB94D-283C-4365-A1AF-C97B7ACAB3E7}" dt="2024-10-21T21:03:59.295" v="789" actId="113"/>
        <pc:sldMkLst>
          <pc:docMk/>
          <pc:sldMk cId="2478365757" sldId="360"/>
        </pc:sldMkLst>
        <pc:spChg chg="mod">
          <ac:chgData name="Luis Alejandro Baena Marin" userId="6d1063a4-3971-40e6-a3b0-e849d83c7f24" providerId="ADAL" clId="{738AB94D-283C-4365-A1AF-C97B7ACAB3E7}" dt="2024-10-21T21:03:59.295" v="789" actId="113"/>
          <ac:spMkLst>
            <pc:docMk/>
            <pc:sldMk cId="2478365757" sldId="360"/>
            <ac:spMk id="2" creationId="{00000000-0000-0000-0000-000000000000}"/>
          </ac:spMkLst>
        </pc:spChg>
        <pc:spChg chg="mod">
          <ac:chgData name="Luis Alejandro Baena Marin" userId="6d1063a4-3971-40e6-a3b0-e849d83c7f24" providerId="ADAL" clId="{738AB94D-283C-4365-A1AF-C97B7ACAB3E7}" dt="2024-10-21T21:00:52.798" v="714" actId="1076"/>
          <ac:spMkLst>
            <pc:docMk/>
            <pc:sldMk cId="2478365757" sldId="360"/>
            <ac:spMk id="9" creationId="{3720DFF2-896A-D7AA-064C-BE835CA5748F}"/>
          </ac:spMkLst>
        </pc:spChg>
      </pc:sldChg>
      <pc:sldChg chg="delSp modSp add del mod">
        <pc:chgData name="Luis Alejandro Baena Marin" userId="6d1063a4-3971-40e6-a3b0-e849d83c7f24" providerId="ADAL" clId="{738AB94D-283C-4365-A1AF-C97B7ACAB3E7}" dt="2024-10-21T21:22:29.414" v="802" actId="2696"/>
        <pc:sldMkLst>
          <pc:docMk/>
          <pc:sldMk cId="1153474760" sldId="361"/>
        </pc:sldMkLst>
        <pc:spChg chg="mod">
          <ac:chgData name="Luis Alejandro Baena Marin" userId="6d1063a4-3971-40e6-a3b0-e849d83c7f24" providerId="ADAL" clId="{738AB94D-283C-4365-A1AF-C97B7ACAB3E7}" dt="2024-10-21T21:22:09.223" v="794"/>
          <ac:spMkLst>
            <pc:docMk/>
            <pc:sldMk cId="1153474760" sldId="361"/>
            <ac:spMk id="2" creationId="{00000000-0000-0000-0000-000000000000}"/>
          </ac:spMkLst>
        </pc:spChg>
        <pc:spChg chg="del mod">
          <ac:chgData name="Luis Alejandro Baena Marin" userId="6d1063a4-3971-40e6-a3b0-e849d83c7f24" providerId="ADAL" clId="{738AB94D-283C-4365-A1AF-C97B7ACAB3E7}" dt="2024-10-21T21:22:14.143" v="796" actId="478"/>
          <ac:spMkLst>
            <pc:docMk/>
            <pc:sldMk cId="1153474760" sldId="361"/>
            <ac:spMk id="9" creationId="{3720DFF2-896A-D7AA-064C-BE835CA5748F}"/>
          </ac:spMkLst>
        </pc:spChg>
      </pc:sldChg>
      <pc:sldChg chg="modSp add mod ord">
        <pc:chgData name="Luis Alejandro Baena Marin" userId="6d1063a4-3971-40e6-a3b0-e849d83c7f24" providerId="ADAL" clId="{738AB94D-283C-4365-A1AF-C97B7ACAB3E7}" dt="2024-10-21T21:23:15.875" v="822" actId="20577"/>
        <pc:sldMkLst>
          <pc:docMk/>
          <pc:sldMk cId="3302840005" sldId="362"/>
        </pc:sldMkLst>
        <pc:spChg chg="mod">
          <ac:chgData name="Luis Alejandro Baena Marin" userId="6d1063a4-3971-40e6-a3b0-e849d83c7f24" providerId="ADAL" clId="{738AB94D-283C-4365-A1AF-C97B7ACAB3E7}" dt="2024-10-21T21:23:15.875" v="822" actId="20577"/>
          <ac:spMkLst>
            <pc:docMk/>
            <pc:sldMk cId="3302840005" sldId="362"/>
            <ac:spMk id="2" creationId="{00000000-0000-0000-0000-000000000000}"/>
          </ac:spMkLst>
        </pc:spChg>
      </pc:sldChg>
      <pc:sldChg chg="add ord">
        <pc:chgData name="Luis Alejandro Baena Marin" userId="6d1063a4-3971-40e6-a3b0-e849d83c7f24" providerId="ADAL" clId="{738AB94D-283C-4365-A1AF-C97B7ACAB3E7}" dt="2024-10-21T22:22:22.891" v="1279"/>
        <pc:sldMkLst>
          <pc:docMk/>
          <pc:sldMk cId="1194494497" sldId="363"/>
        </pc:sldMkLst>
      </pc:sldChg>
      <pc:sldChg chg="modSp add mod">
        <pc:chgData name="Luis Alejandro Baena Marin" userId="6d1063a4-3971-40e6-a3b0-e849d83c7f24" providerId="ADAL" clId="{738AB94D-283C-4365-A1AF-C97B7ACAB3E7}" dt="2024-10-21T21:54:58.026" v="1245" actId="20577"/>
        <pc:sldMkLst>
          <pc:docMk/>
          <pc:sldMk cId="449715598" sldId="364"/>
        </pc:sldMkLst>
        <pc:spChg chg="mod">
          <ac:chgData name="Luis Alejandro Baena Marin" userId="6d1063a4-3971-40e6-a3b0-e849d83c7f24" providerId="ADAL" clId="{738AB94D-283C-4365-A1AF-C97B7ACAB3E7}" dt="2024-10-21T21:54:58.026" v="1245" actId="20577"/>
          <ac:spMkLst>
            <pc:docMk/>
            <pc:sldMk cId="449715598" sldId="364"/>
            <ac:spMk id="12" creationId="{5765FE2B-3F2B-DCF7-08EE-DDA9CE5128D1}"/>
          </ac:spMkLst>
        </pc:spChg>
      </pc:sldChg>
      <pc:sldChg chg="modSp add mod ord">
        <pc:chgData name="Luis Alejandro Baena Marin" userId="6d1063a4-3971-40e6-a3b0-e849d83c7f24" providerId="ADAL" clId="{738AB94D-283C-4365-A1AF-C97B7ACAB3E7}" dt="2024-10-21T23:07:55.060" v="1492" actId="20577"/>
        <pc:sldMkLst>
          <pc:docMk/>
          <pc:sldMk cId="3867245381" sldId="365"/>
        </pc:sldMkLst>
        <pc:spChg chg="mod">
          <ac:chgData name="Luis Alejandro Baena Marin" userId="6d1063a4-3971-40e6-a3b0-e849d83c7f24" providerId="ADAL" clId="{738AB94D-283C-4365-A1AF-C97B7ACAB3E7}" dt="2024-10-21T23:07:55.060" v="1492" actId="20577"/>
          <ac:spMkLst>
            <pc:docMk/>
            <pc:sldMk cId="3867245381" sldId="365"/>
            <ac:spMk id="2" creationId="{00000000-0000-0000-0000-000000000000}"/>
          </ac:spMkLst>
        </pc:spChg>
        <pc:spChg chg="mod">
          <ac:chgData name="Luis Alejandro Baena Marin" userId="6d1063a4-3971-40e6-a3b0-e849d83c7f24" providerId="ADAL" clId="{738AB94D-283C-4365-A1AF-C97B7ACAB3E7}" dt="2024-10-21T22:25:38.923" v="1356" actId="20577"/>
          <ac:spMkLst>
            <pc:docMk/>
            <pc:sldMk cId="3867245381" sldId="365"/>
            <ac:spMk id="6" creationId="{00000000-0000-0000-0000-000000000000}"/>
          </ac:spMkLst>
        </pc:spChg>
      </pc:sldChg>
      <pc:sldChg chg="delSp modSp add mod">
        <pc:chgData name="Luis Alejandro Baena Marin" userId="6d1063a4-3971-40e6-a3b0-e849d83c7f24" providerId="ADAL" clId="{738AB94D-283C-4365-A1AF-C97B7ACAB3E7}" dt="2024-10-21T23:22:11.972" v="1707" actId="1076"/>
        <pc:sldMkLst>
          <pc:docMk/>
          <pc:sldMk cId="1836597009" sldId="366"/>
        </pc:sldMkLst>
        <pc:spChg chg="mod">
          <ac:chgData name="Luis Alejandro Baena Marin" userId="6d1063a4-3971-40e6-a3b0-e849d83c7f24" providerId="ADAL" clId="{738AB94D-283C-4365-A1AF-C97B7ACAB3E7}" dt="2024-10-21T22:35:06.008" v="1456" actId="20577"/>
          <ac:spMkLst>
            <pc:docMk/>
            <pc:sldMk cId="1836597009" sldId="366"/>
            <ac:spMk id="8" creationId="{765BBB77-5E79-3099-A90A-B41E7F39DC34}"/>
          </ac:spMkLst>
        </pc:spChg>
        <pc:spChg chg="mod">
          <ac:chgData name="Luis Alejandro Baena Marin" userId="6d1063a4-3971-40e6-a3b0-e849d83c7f24" providerId="ADAL" clId="{738AB94D-283C-4365-A1AF-C97B7ACAB3E7}" dt="2024-10-21T23:21:14.400" v="1684" actId="14100"/>
          <ac:spMkLst>
            <pc:docMk/>
            <pc:sldMk cId="1836597009" sldId="366"/>
            <ac:spMk id="9" creationId="{BD326CA5-97AD-FDB8-E7E5-8D55106A380C}"/>
          </ac:spMkLst>
        </pc:spChg>
        <pc:picChg chg="del">
          <ac:chgData name="Luis Alejandro Baena Marin" userId="6d1063a4-3971-40e6-a3b0-e849d83c7f24" providerId="ADAL" clId="{738AB94D-283C-4365-A1AF-C97B7ACAB3E7}" dt="2024-10-21T22:34:08.454" v="1421" actId="478"/>
          <ac:picMkLst>
            <pc:docMk/>
            <pc:sldMk cId="1836597009" sldId="366"/>
            <ac:picMk id="1028" creationId="{88374656-71A9-07C0-629E-0674CF8AEA40}"/>
          </ac:picMkLst>
        </pc:picChg>
        <pc:picChg chg="mod">
          <ac:chgData name="Luis Alejandro Baena Marin" userId="6d1063a4-3971-40e6-a3b0-e849d83c7f24" providerId="ADAL" clId="{738AB94D-283C-4365-A1AF-C97B7ACAB3E7}" dt="2024-10-21T23:22:11.972" v="1707" actId="1076"/>
          <ac:picMkLst>
            <pc:docMk/>
            <pc:sldMk cId="1836597009" sldId="366"/>
            <ac:picMk id="1032" creationId="{8BF8FF19-8D8E-9755-1D40-7D0396C3D443}"/>
          </ac:picMkLst>
        </pc:picChg>
        <pc:picChg chg="del">
          <ac:chgData name="Luis Alejandro Baena Marin" userId="6d1063a4-3971-40e6-a3b0-e849d83c7f24" providerId="ADAL" clId="{738AB94D-283C-4365-A1AF-C97B7ACAB3E7}" dt="2024-10-21T22:34:08.171" v="1420" actId="478"/>
          <ac:picMkLst>
            <pc:docMk/>
            <pc:sldMk cId="1836597009" sldId="366"/>
            <ac:picMk id="1034" creationId="{27A130EE-A1A3-3E88-90DA-5E0664669778}"/>
          </ac:picMkLst>
        </pc:picChg>
      </pc:sldChg>
      <pc:sldChg chg="delSp modSp add mod">
        <pc:chgData name="Luis Alejandro Baena Marin" userId="6d1063a4-3971-40e6-a3b0-e849d83c7f24" providerId="ADAL" clId="{738AB94D-283C-4365-A1AF-C97B7ACAB3E7}" dt="2024-10-21T23:48:15.207" v="1772" actId="1076"/>
        <pc:sldMkLst>
          <pc:docMk/>
          <pc:sldMk cId="889633" sldId="367"/>
        </pc:sldMkLst>
        <pc:spChg chg="mod">
          <ac:chgData name="Luis Alejandro Baena Marin" userId="6d1063a4-3971-40e6-a3b0-e849d83c7f24" providerId="ADAL" clId="{738AB94D-283C-4365-A1AF-C97B7ACAB3E7}" dt="2024-10-21T22:36:55.927" v="1470" actId="20577"/>
          <ac:spMkLst>
            <pc:docMk/>
            <pc:sldMk cId="889633" sldId="367"/>
            <ac:spMk id="8" creationId="{765BBB77-5E79-3099-A90A-B41E7F39DC34}"/>
          </ac:spMkLst>
        </pc:spChg>
        <pc:spChg chg="mod">
          <ac:chgData name="Luis Alejandro Baena Marin" userId="6d1063a4-3971-40e6-a3b0-e849d83c7f24" providerId="ADAL" clId="{738AB94D-283C-4365-A1AF-C97B7ACAB3E7}" dt="2024-10-21T23:48:07.992" v="1768" actId="14100"/>
          <ac:spMkLst>
            <pc:docMk/>
            <pc:sldMk cId="889633" sldId="367"/>
            <ac:spMk id="9" creationId="{BD326CA5-97AD-FDB8-E7E5-8D55106A380C}"/>
          </ac:spMkLst>
        </pc:spChg>
        <pc:picChg chg="mod">
          <ac:chgData name="Luis Alejandro Baena Marin" userId="6d1063a4-3971-40e6-a3b0-e849d83c7f24" providerId="ADAL" clId="{738AB94D-283C-4365-A1AF-C97B7ACAB3E7}" dt="2024-10-21T23:48:15.207" v="1772" actId="1076"/>
          <ac:picMkLst>
            <pc:docMk/>
            <pc:sldMk cId="889633" sldId="367"/>
            <ac:picMk id="1028" creationId="{88374656-71A9-07C0-629E-0674CF8AEA40}"/>
          </ac:picMkLst>
        </pc:picChg>
        <pc:picChg chg="del">
          <ac:chgData name="Luis Alejandro Baena Marin" userId="6d1063a4-3971-40e6-a3b0-e849d83c7f24" providerId="ADAL" clId="{738AB94D-283C-4365-A1AF-C97B7ACAB3E7}" dt="2024-10-21T22:36:11.129" v="1458" actId="478"/>
          <ac:picMkLst>
            <pc:docMk/>
            <pc:sldMk cId="889633" sldId="367"/>
            <ac:picMk id="1032" creationId="{8BF8FF19-8D8E-9755-1D40-7D0396C3D443}"/>
          </ac:picMkLst>
        </pc:picChg>
        <pc:picChg chg="del">
          <ac:chgData name="Luis Alejandro Baena Marin" userId="6d1063a4-3971-40e6-a3b0-e849d83c7f24" providerId="ADAL" clId="{738AB94D-283C-4365-A1AF-C97B7ACAB3E7}" dt="2024-10-21T22:36:10.690" v="1457" actId="478"/>
          <ac:picMkLst>
            <pc:docMk/>
            <pc:sldMk cId="889633" sldId="367"/>
            <ac:picMk id="1034" creationId="{27A130EE-A1A3-3E88-90DA-5E0664669778}"/>
          </ac:picMkLst>
        </pc:picChg>
      </pc:sldChg>
    </pc:docChg>
  </pc:docChgLst>
  <pc:docChgLst>
    <pc:chgData name="Luis Alejandro Baena Marin" userId="6d1063a4-3971-40e6-a3b0-e849d83c7f24" providerId="ADAL" clId="{706745F7-8862-48E9-875D-2ABA7074F186}"/>
    <pc:docChg chg="undo redo custSel addSld delSld modSld sldOrd">
      <pc:chgData name="Luis Alejandro Baena Marin" userId="6d1063a4-3971-40e6-a3b0-e849d83c7f24" providerId="ADAL" clId="{706745F7-8862-48E9-875D-2ABA7074F186}" dt="2024-10-25T22:50:49.543" v="2920" actId="20577"/>
      <pc:docMkLst>
        <pc:docMk/>
      </pc:docMkLst>
      <pc:sldChg chg="modSp mod">
        <pc:chgData name="Luis Alejandro Baena Marin" userId="6d1063a4-3971-40e6-a3b0-e849d83c7f24" providerId="ADAL" clId="{706745F7-8862-48E9-875D-2ABA7074F186}" dt="2024-10-24T17:19:03.340" v="1987" actId="12"/>
        <pc:sldMkLst>
          <pc:docMk/>
          <pc:sldMk cId="0" sldId="270"/>
        </pc:sldMkLst>
        <pc:spChg chg="mod">
          <ac:chgData name="Luis Alejandro Baena Marin" userId="6d1063a4-3971-40e6-a3b0-e849d83c7f24" providerId="ADAL" clId="{706745F7-8862-48E9-875D-2ABA7074F186}" dt="2024-10-24T17:19:03.340" v="1987" actId="12"/>
          <ac:spMkLst>
            <pc:docMk/>
            <pc:sldMk cId="0" sldId="270"/>
            <ac:spMk id="17" creationId="{9BC6EB51-BE2B-3150-3CB8-C4E50C94154C}"/>
          </ac:spMkLst>
        </pc:spChg>
      </pc:sldChg>
      <pc:sldChg chg="modSp mod">
        <pc:chgData name="Luis Alejandro Baena Marin" userId="6d1063a4-3971-40e6-a3b0-e849d83c7f24" providerId="ADAL" clId="{706745F7-8862-48E9-875D-2ABA7074F186}" dt="2024-10-25T18:44:28.576" v="2239" actId="790"/>
        <pc:sldMkLst>
          <pc:docMk/>
          <pc:sldMk cId="0" sldId="272"/>
        </pc:sldMkLst>
        <pc:spChg chg="mod">
          <ac:chgData name="Luis Alejandro Baena Marin" userId="6d1063a4-3971-40e6-a3b0-e849d83c7f24" providerId="ADAL" clId="{706745F7-8862-48E9-875D-2ABA7074F186}" dt="2024-10-25T18:44:28.576" v="2239" actId="790"/>
          <ac:spMkLst>
            <pc:docMk/>
            <pc:sldMk cId="0" sldId="272"/>
            <ac:spMk id="3" creationId="{00000000-0000-0000-0000-000000000000}"/>
          </ac:spMkLst>
        </pc:spChg>
      </pc:sldChg>
      <pc:sldChg chg="modSp mod">
        <pc:chgData name="Luis Alejandro Baena Marin" userId="6d1063a4-3971-40e6-a3b0-e849d83c7f24" providerId="ADAL" clId="{706745F7-8862-48E9-875D-2ABA7074F186}" dt="2024-10-24T15:47:26.518" v="1439" actId="20577"/>
        <pc:sldMkLst>
          <pc:docMk/>
          <pc:sldMk cId="1097341725" sldId="274"/>
        </pc:sldMkLst>
        <pc:spChg chg="mod">
          <ac:chgData name="Luis Alejandro Baena Marin" userId="6d1063a4-3971-40e6-a3b0-e849d83c7f24" providerId="ADAL" clId="{706745F7-8862-48E9-875D-2ABA7074F186}" dt="2024-10-24T15:47:26.518" v="1439" actId="20577"/>
          <ac:spMkLst>
            <pc:docMk/>
            <pc:sldMk cId="1097341725" sldId="274"/>
            <ac:spMk id="2" creationId="{00000000-0000-0000-0000-000000000000}"/>
          </ac:spMkLst>
        </pc:spChg>
      </pc:sldChg>
      <pc:sldChg chg="addSp delSp modSp mod">
        <pc:chgData name="Luis Alejandro Baena Marin" userId="6d1063a4-3971-40e6-a3b0-e849d83c7f24" providerId="ADAL" clId="{706745F7-8862-48E9-875D-2ABA7074F186}" dt="2024-10-24T17:07:24.191" v="1781" actId="404"/>
        <pc:sldMkLst>
          <pc:docMk/>
          <pc:sldMk cId="2356573388" sldId="276"/>
        </pc:sldMkLst>
        <pc:spChg chg="add">
          <ac:chgData name="Luis Alejandro Baena Marin" userId="6d1063a4-3971-40e6-a3b0-e849d83c7f24" providerId="ADAL" clId="{706745F7-8862-48E9-875D-2ABA7074F186}" dt="2024-10-24T17:06:11.608" v="1757"/>
          <ac:spMkLst>
            <pc:docMk/>
            <pc:sldMk cId="2356573388" sldId="276"/>
            <ac:spMk id="2" creationId="{4FD1B176-2410-5A44-6A7F-8A4B0B6F516E}"/>
          </ac:spMkLst>
        </pc:spChg>
        <pc:spChg chg="del mod">
          <ac:chgData name="Luis Alejandro Baena Marin" userId="6d1063a4-3971-40e6-a3b0-e849d83c7f24" providerId="ADAL" clId="{706745F7-8862-48E9-875D-2ABA7074F186}" dt="2024-10-24T17:05:03.947" v="1755" actId="478"/>
          <ac:spMkLst>
            <pc:docMk/>
            <pc:sldMk cId="2356573388" sldId="276"/>
            <ac:spMk id="6" creationId="{E3D8C605-D8F6-CB14-ECFD-6A78ED285039}"/>
          </ac:spMkLst>
        </pc:spChg>
        <pc:spChg chg="mod">
          <ac:chgData name="Luis Alejandro Baena Marin" userId="6d1063a4-3971-40e6-a3b0-e849d83c7f24" providerId="ADAL" clId="{706745F7-8862-48E9-875D-2ABA7074F186}" dt="2024-10-24T17:07:24.191" v="1781" actId="404"/>
          <ac:spMkLst>
            <pc:docMk/>
            <pc:sldMk cId="2356573388" sldId="276"/>
            <ac:spMk id="23" creationId="{3DD600D3-FC9A-02B6-7AAA-2F4B2C1050A7}"/>
          </ac:spMkLst>
        </pc:spChg>
      </pc:sldChg>
      <pc:sldChg chg="del">
        <pc:chgData name="Luis Alejandro Baena Marin" userId="6d1063a4-3971-40e6-a3b0-e849d83c7f24" providerId="ADAL" clId="{706745F7-8862-48E9-875D-2ABA7074F186}" dt="2024-10-23T18:47:28.707" v="999" actId="2696"/>
        <pc:sldMkLst>
          <pc:docMk/>
          <pc:sldMk cId="32838602" sldId="286"/>
        </pc:sldMkLst>
      </pc:sldChg>
      <pc:sldChg chg="del">
        <pc:chgData name="Luis Alejandro Baena Marin" userId="6d1063a4-3971-40e6-a3b0-e849d83c7f24" providerId="ADAL" clId="{706745F7-8862-48E9-875D-2ABA7074F186}" dt="2024-10-24T16:13:37.461" v="1669" actId="2696"/>
        <pc:sldMkLst>
          <pc:docMk/>
          <pc:sldMk cId="881448185" sldId="287"/>
        </pc:sldMkLst>
      </pc:sldChg>
      <pc:sldChg chg="modSp mod">
        <pc:chgData name="Luis Alejandro Baena Marin" userId="6d1063a4-3971-40e6-a3b0-e849d83c7f24" providerId="ADAL" clId="{706745F7-8862-48E9-875D-2ABA7074F186}" dt="2024-10-24T16:37:57.770" v="1686" actId="20578"/>
        <pc:sldMkLst>
          <pc:docMk/>
          <pc:sldMk cId="3037327541" sldId="293"/>
        </pc:sldMkLst>
        <pc:spChg chg="mod">
          <ac:chgData name="Luis Alejandro Baena Marin" userId="6d1063a4-3971-40e6-a3b0-e849d83c7f24" providerId="ADAL" clId="{706745F7-8862-48E9-875D-2ABA7074F186}" dt="2024-10-24T16:37:57.770" v="1686" actId="20578"/>
          <ac:spMkLst>
            <pc:docMk/>
            <pc:sldMk cId="3037327541" sldId="293"/>
            <ac:spMk id="2" creationId="{00000000-0000-0000-0000-000000000000}"/>
          </ac:spMkLst>
        </pc:spChg>
        <pc:spChg chg="mod">
          <ac:chgData name="Luis Alejandro Baena Marin" userId="6d1063a4-3971-40e6-a3b0-e849d83c7f24" providerId="ADAL" clId="{706745F7-8862-48E9-875D-2ABA7074F186}" dt="2024-10-24T15:49:48.383" v="1475" actId="1076"/>
          <ac:spMkLst>
            <pc:docMk/>
            <pc:sldMk cId="3037327541" sldId="293"/>
            <ac:spMk id="4" creationId="{00000000-0000-0000-0000-000000000000}"/>
          </ac:spMkLst>
        </pc:spChg>
        <pc:spChg chg="mod">
          <ac:chgData name="Luis Alejandro Baena Marin" userId="6d1063a4-3971-40e6-a3b0-e849d83c7f24" providerId="ADAL" clId="{706745F7-8862-48E9-875D-2ABA7074F186}" dt="2024-10-24T15:51:35.179" v="1538" actId="1076"/>
          <ac:spMkLst>
            <pc:docMk/>
            <pc:sldMk cId="3037327541" sldId="293"/>
            <ac:spMk id="9" creationId="{3720DFF2-896A-D7AA-064C-BE835CA5748F}"/>
          </ac:spMkLst>
        </pc:spChg>
      </pc:sldChg>
      <pc:sldChg chg="del">
        <pc:chgData name="Luis Alejandro Baena Marin" userId="6d1063a4-3971-40e6-a3b0-e849d83c7f24" providerId="ADAL" clId="{706745F7-8862-48E9-875D-2ABA7074F186}" dt="2024-10-24T16:13:44.893" v="1670" actId="2696"/>
        <pc:sldMkLst>
          <pc:docMk/>
          <pc:sldMk cId="4174349959" sldId="297"/>
        </pc:sldMkLst>
      </pc:sldChg>
      <pc:sldChg chg="modSp mod">
        <pc:chgData name="Luis Alejandro Baena Marin" userId="6d1063a4-3971-40e6-a3b0-e849d83c7f24" providerId="ADAL" clId="{706745F7-8862-48E9-875D-2ABA7074F186}" dt="2024-10-23T16:55:47.261" v="715" actId="14100"/>
        <pc:sldMkLst>
          <pc:docMk/>
          <pc:sldMk cId="562621678" sldId="327"/>
        </pc:sldMkLst>
        <pc:spChg chg="mod">
          <ac:chgData name="Luis Alejandro Baena Marin" userId="6d1063a4-3971-40e6-a3b0-e849d83c7f24" providerId="ADAL" clId="{706745F7-8862-48E9-875D-2ABA7074F186}" dt="2024-10-23T16:55:41.515" v="713" actId="14100"/>
          <ac:spMkLst>
            <pc:docMk/>
            <pc:sldMk cId="562621678" sldId="327"/>
            <ac:spMk id="9" creationId="{BD326CA5-97AD-FDB8-E7E5-8D55106A380C}"/>
          </ac:spMkLst>
        </pc:spChg>
        <pc:picChg chg="mod">
          <ac:chgData name="Luis Alejandro Baena Marin" userId="6d1063a4-3971-40e6-a3b0-e849d83c7f24" providerId="ADAL" clId="{706745F7-8862-48E9-875D-2ABA7074F186}" dt="2024-10-23T16:55:47.261" v="715" actId="14100"/>
          <ac:picMkLst>
            <pc:docMk/>
            <pc:sldMk cId="562621678" sldId="327"/>
            <ac:picMk id="1034" creationId="{27A130EE-A1A3-3E88-90DA-5E0664669778}"/>
          </ac:picMkLst>
        </pc:picChg>
      </pc:sldChg>
      <pc:sldChg chg="del">
        <pc:chgData name="Luis Alejandro Baena Marin" userId="6d1063a4-3971-40e6-a3b0-e849d83c7f24" providerId="ADAL" clId="{706745F7-8862-48E9-875D-2ABA7074F186}" dt="2024-10-23T18:47:28.707" v="999" actId="2696"/>
        <pc:sldMkLst>
          <pc:docMk/>
          <pc:sldMk cId="1165685646" sldId="328"/>
        </pc:sldMkLst>
      </pc:sldChg>
      <pc:sldChg chg="del">
        <pc:chgData name="Luis Alejandro Baena Marin" userId="6d1063a4-3971-40e6-a3b0-e849d83c7f24" providerId="ADAL" clId="{706745F7-8862-48E9-875D-2ABA7074F186}" dt="2024-10-24T16:13:22.962" v="1668" actId="2696"/>
        <pc:sldMkLst>
          <pc:docMk/>
          <pc:sldMk cId="2185653328" sldId="329"/>
        </pc:sldMkLst>
      </pc:sldChg>
      <pc:sldChg chg="del">
        <pc:chgData name="Luis Alejandro Baena Marin" userId="6d1063a4-3971-40e6-a3b0-e849d83c7f24" providerId="ADAL" clId="{706745F7-8862-48E9-875D-2ABA7074F186}" dt="2024-10-23T18:47:36.465" v="1000" actId="2696"/>
        <pc:sldMkLst>
          <pc:docMk/>
          <pc:sldMk cId="228101300" sldId="330"/>
        </pc:sldMkLst>
      </pc:sldChg>
      <pc:sldChg chg="del">
        <pc:chgData name="Luis Alejandro Baena Marin" userId="6d1063a4-3971-40e6-a3b0-e849d83c7f24" providerId="ADAL" clId="{706745F7-8862-48E9-875D-2ABA7074F186}" dt="2024-10-23T18:47:36.465" v="1000" actId="2696"/>
        <pc:sldMkLst>
          <pc:docMk/>
          <pc:sldMk cId="3085150811" sldId="331"/>
        </pc:sldMkLst>
      </pc:sldChg>
      <pc:sldChg chg="del">
        <pc:chgData name="Luis Alejandro Baena Marin" userId="6d1063a4-3971-40e6-a3b0-e849d83c7f24" providerId="ADAL" clId="{706745F7-8862-48E9-875D-2ABA7074F186}" dt="2024-10-23T18:47:36.465" v="1000" actId="2696"/>
        <pc:sldMkLst>
          <pc:docMk/>
          <pc:sldMk cId="1872692641" sldId="332"/>
        </pc:sldMkLst>
      </pc:sldChg>
      <pc:sldChg chg="del">
        <pc:chgData name="Luis Alejandro Baena Marin" userId="6d1063a4-3971-40e6-a3b0-e849d83c7f24" providerId="ADAL" clId="{706745F7-8862-48E9-875D-2ABA7074F186}" dt="2024-10-23T18:47:42.237" v="1001" actId="2696"/>
        <pc:sldMkLst>
          <pc:docMk/>
          <pc:sldMk cId="646085481" sldId="334"/>
        </pc:sldMkLst>
      </pc:sldChg>
      <pc:sldChg chg="del">
        <pc:chgData name="Luis Alejandro Baena Marin" userId="6d1063a4-3971-40e6-a3b0-e849d83c7f24" providerId="ADAL" clId="{706745F7-8862-48E9-875D-2ABA7074F186}" dt="2024-10-23T18:47:42.237" v="1001" actId="2696"/>
        <pc:sldMkLst>
          <pc:docMk/>
          <pc:sldMk cId="433108539" sldId="338"/>
        </pc:sldMkLst>
      </pc:sldChg>
      <pc:sldChg chg="del">
        <pc:chgData name="Luis Alejandro Baena Marin" userId="6d1063a4-3971-40e6-a3b0-e849d83c7f24" providerId="ADAL" clId="{706745F7-8862-48E9-875D-2ABA7074F186}" dt="2024-10-23T18:47:42.237" v="1001" actId="2696"/>
        <pc:sldMkLst>
          <pc:docMk/>
          <pc:sldMk cId="643392059" sldId="339"/>
        </pc:sldMkLst>
      </pc:sldChg>
      <pc:sldChg chg="del">
        <pc:chgData name="Luis Alejandro Baena Marin" userId="6d1063a4-3971-40e6-a3b0-e849d83c7f24" providerId="ADAL" clId="{706745F7-8862-48E9-875D-2ABA7074F186}" dt="2024-10-24T16:13:44.893" v="1670" actId="2696"/>
        <pc:sldMkLst>
          <pc:docMk/>
          <pc:sldMk cId="2896294181" sldId="340"/>
        </pc:sldMkLst>
      </pc:sldChg>
      <pc:sldChg chg="del">
        <pc:chgData name="Luis Alejandro Baena Marin" userId="6d1063a4-3971-40e6-a3b0-e849d83c7f24" providerId="ADAL" clId="{706745F7-8862-48E9-875D-2ABA7074F186}" dt="2024-10-23T18:46:29.596" v="972" actId="2696"/>
        <pc:sldMkLst>
          <pc:docMk/>
          <pc:sldMk cId="589703612" sldId="343"/>
        </pc:sldMkLst>
      </pc:sldChg>
      <pc:sldChg chg="modSp mod">
        <pc:chgData name="Luis Alejandro Baena Marin" userId="6d1063a4-3971-40e6-a3b0-e849d83c7f24" providerId="ADAL" clId="{706745F7-8862-48E9-875D-2ABA7074F186}" dt="2024-10-24T16:40:37.831" v="1729" actId="20577"/>
        <pc:sldMkLst>
          <pc:docMk/>
          <pc:sldMk cId="2305075935" sldId="347"/>
        </pc:sldMkLst>
        <pc:spChg chg="mod">
          <ac:chgData name="Luis Alejandro Baena Marin" userId="6d1063a4-3971-40e6-a3b0-e849d83c7f24" providerId="ADAL" clId="{706745F7-8862-48E9-875D-2ABA7074F186}" dt="2024-10-24T16:40:37.831" v="1729" actId="20577"/>
          <ac:spMkLst>
            <pc:docMk/>
            <pc:sldMk cId="2305075935" sldId="347"/>
            <ac:spMk id="2" creationId="{00000000-0000-0000-0000-000000000000}"/>
          </ac:spMkLst>
        </pc:spChg>
        <pc:spChg chg="mod">
          <ac:chgData name="Luis Alejandro Baena Marin" userId="6d1063a4-3971-40e6-a3b0-e849d83c7f24" providerId="ADAL" clId="{706745F7-8862-48E9-875D-2ABA7074F186}" dt="2024-10-23T18:23:29.980" v="881" actId="1076"/>
          <ac:spMkLst>
            <pc:docMk/>
            <pc:sldMk cId="2305075935" sldId="347"/>
            <ac:spMk id="4" creationId="{00000000-0000-0000-0000-000000000000}"/>
          </ac:spMkLst>
        </pc:spChg>
        <pc:spChg chg="mod">
          <ac:chgData name="Luis Alejandro Baena Marin" userId="6d1063a4-3971-40e6-a3b0-e849d83c7f24" providerId="ADAL" clId="{706745F7-8862-48E9-875D-2ABA7074F186}" dt="2024-10-23T18:23:24.864" v="879" actId="1076"/>
          <ac:spMkLst>
            <pc:docMk/>
            <pc:sldMk cId="2305075935" sldId="347"/>
            <ac:spMk id="5" creationId="{00000000-0000-0000-0000-000000000000}"/>
          </ac:spMkLst>
        </pc:spChg>
        <pc:spChg chg="mod">
          <ac:chgData name="Luis Alejandro Baena Marin" userId="6d1063a4-3971-40e6-a3b0-e849d83c7f24" providerId="ADAL" clId="{706745F7-8862-48E9-875D-2ABA7074F186}" dt="2024-10-23T18:23:23.458" v="878" actId="1076"/>
          <ac:spMkLst>
            <pc:docMk/>
            <pc:sldMk cId="2305075935" sldId="347"/>
            <ac:spMk id="9" creationId="{3720DFF2-896A-D7AA-064C-BE835CA5748F}"/>
          </ac:spMkLst>
        </pc:spChg>
      </pc:sldChg>
      <pc:sldChg chg="del">
        <pc:chgData name="Luis Alejandro Baena Marin" userId="6d1063a4-3971-40e6-a3b0-e849d83c7f24" providerId="ADAL" clId="{706745F7-8862-48E9-875D-2ABA7074F186}" dt="2024-10-23T18:47:36.465" v="1000" actId="2696"/>
        <pc:sldMkLst>
          <pc:docMk/>
          <pc:sldMk cId="4144883424" sldId="349"/>
        </pc:sldMkLst>
      </pc:sldChg>
      <pc:sldChg chg="del">
        <pc:chgData name="Luis Alejandro Baena Marin" userId="6d1063a4-3971-40e6-a3b0-e849d83c7f24" providerId="ADAL" clId="{706745F7-8862-48E9-875D-2ABA7074F186}" dt="2024-10-23T18:47:42.237" v="1001" actId="2696"/>
        <pc:sldMkLst>
          <pc:docMk/>
          <pc:sldMk cId="2939312364" sldId="350"/>
        </pc:sldMkLst>
      </pc:sldChg>
      <pc:sldChg chg="del">
        <pc:chgData name="Luis Alejandro Baena Marin" userId="6d1063a4-3971-40e6-a3b0-e849d83c7f24" providerId="ADAL" clId="{706745F7-8862-48E9-875D-2ABA7074F186}" dt="2024-10-23T18:47:36.465" v="1000" actId="2696"/>
        <pc:sldMkLst>
          <pc:docMk/>
          <pc:sldMk cId="2299113509" sldId="351"/>
        </pc:sldMkLst>
      </pc:sldChg>
      <pc:sldChg chg="del">
        <pc:chgData name="Luis Alejandro Baena Marin" userId="6d1063a4-3971-40e6-a3b0-e849d83c7f24" providerId="ADAL" clId="{706745F7-8862-48E9-875D-2ABA7074F186}" dt="2024-10-23T18:47:42.237" v="1001" actId="2696"/>
        <pc:sldMkLst>
          <pc:docMk/>
          <pc:sldMk cId="4043465922" sldId="352"/>
        </pc:sldMkLst>
      </pc:sldChg>
      <pc:sldChg chg="del">
        <pc:chgData name="Luis Alejandro Baena Marin" userId="6d1063a4-3971-40e6-a3b0-e849d83c7f24" providerId="ADAL" clId="{706745F7-8862-48E9-875D-2ABA7074F186}" dt="2024-10-24T16:13:44.893" v="1670" actId="2696"/>
        <pc:sldMkLst>
          <pc:docMk/>
          <pc:sldMk cId="512363638" sldId="353"/>
        </pc:sldMkLst>
      </pc:sldChg>
      <pc:sldChg chg="del">
        <pc:chgData name="Luis Alejandro Baena Marin" userId="6d1063a4-3971-40e6-a3b0-e849d83c7f24" providerId="ADAL" clId="{706745F7-8862-48E9-875D-2ABA7074F186}" dt="2024-10-24T16:13:51.840" v="1671" actId="2696"/>
        <pc:sldMkLst>
          <pc:docMk/>
          <pc:sldMk cId="162282641" sldId="355"/>
        </pc:sldMkLst>
      </pc:sldChg>
      <pc:sldChg chg="del">
        <pc:chgData name="Luis Alejandro Baena Marin" userId="6d1063a4-3971-40e6-a3b0-e849d83c7f24" providerId="ADAL" clId="{706745F7-8862-48E9-875D-2ABA7074F186}" dt="2024-10-24T16:13:51.840" v="1671" actId="2696"/>
        <pc:sldMkLst>
          <pc:docMk/>
          <pc:sldMk cId="3385372743" sldId="356"/>
        </pc:sldMkLst>
      </pc:sldChg>
      <pc:sldChg chg="del">
        <pc:chgData name="Luis Alejandro Baena Marin" userId="6d1063a4-3971-40e6-a3b0-e849d83c7f24" providerId="ADAL" clId="{706745F7-8862-48E9-875D-2ABA7074F186}" dt="2024-10-24T16:13:57.570" v="1672" actId="2696"/>
        <pc:sldMkLst>
          <pc:docMk/>
          <pc:sldMk cId="1877159434" sldId="357"/>
        </pc:sldMkLst>
      </pc:sldChg>
      <pc:sldChg chg="addSp delSp modSp mod">
        <pc:chgData name="Luis Alejandro Baena Marin" userId="6d1063a4-3971-40e6-a3b0-e849d83c7f24" providerId="ADAL" clId="{706745F7-8862-48E9-875D-2ABA7074F186}" dt="2024-10-23T16:49:16.499" v="496" actId="1076"/>
        <pc:sldMkLst>
          <pc:docMk/>
          <pc:sldMk cId="342050633" sldId="358"/>
        </pc:sldMkLst>
        <pc:spChg chg="add mod">
          <ac:chgData name="Luis Alejandro Baena Marin" userId="6d1063a4-3971-40e6-a3b0-e849d83c7f24" providerId="ADAL" clId="{706745F7-8862-48E9-875D-2ABA7074F186}" dt="2024-10-23T15:36:44.304" v="157" actId="1076"/>
          <ac:spMkLst>
            <pc:docMk/>
            <pc:sldMk cId="342050633" sldId="358"/>
            <ac:spMk id="4" creationId="{5765FE2B-3F2B-DCF7-08EE-DDA9CE5128D1}"/>
          </ac:spMkLst>
        </pc:spChg>
        <pc:spChg chg="mod">
          <ac:chgData name="Luis Alejandro Baena Marin" userId="6d1063a4-3971-40e6-a3b0-e849d83c7f24" providerId="ADAL" clId="{706745F7-8862-48E9-875D-2ABA7074F186}" dt="2024-10-23T15:36:09.358" v="150" actId="1076"/>
          <ac:spMkLst>
            <pc:docMk/>
            <pc:sldMk cId="342050633" sldId="358"/>
            <ac:spMk id="6" creationId="{00000000-0000-0000-0000-000000000000}"/>
          </ac:spMkLst>
        </pc:spChg>
        <pc:spChg chg="del">
          <ac:chgData name="Luis Alejandro Baena Marin" userId="6d1063a4-3971-40e6-a3b0-e849d83c7f24" providerId="ADAL" clId="{706745F7-8862-48E9-875D-2ABA7074F186}" dt="2024-10-23T15:34:56.393" v="124" actId="21"/>
          <ac:spMkLst>
            <pc:docMk/>
            <pc:sldMk cId="342050633" sldId="358"/>
            <ac:spMk id="12" creationId="{5765FE2B-3F2B-DCF7-08EE-DDA9CE5128D1}"/>
          </ac:spMkLst>
        </pc:spChg>
        <pc:picChg chg="add del mod">
          <ac:chgData name="Luis Alejandro Baena Marin" userId="6d1063a4-3971-40e6-a3b0-e849d83c7f24" providerId="ADAL" clId="{706745F7-8862-48E9-875D-2ABA7074F186}" dt="2024-10-23T16:49:02.770" v="490" actId="478"/>
          <ac:picMkLst>
            <pc:docMk/>
            <pc:sldMk cId="342050633" sldId="358"/>
            <ac:picMk id="3" creationId="{C5E81159-ECF2-FD13-1F3A-09FA178C4C81}"/>
          </ac:picMkLst>
        </pc:picChg>
        <pc:picChg chg="add mod">
          <ac:chgData name="Luis Alejandro Baena Marin" userId="6d1063a4-3971-40e6-a3b0-e849d83c7f24" providerId="ADAL" clId="{706745F7-8862-48E9-875D-2ABA7074F186}" dt="2024-10-23T16:49:16.499" v="496" actId="1076"/>
          <ac:picMkLst>
            <pc:docMk/>
            <pc:sldMk cId="342050633" sldId="358"/>
            <ac:picMk id="7" creationId="{441EF245-52CB-48AB-5832-A6E49C11BAE4}"/>
          </ac:picMkLst>
        </pc:picChg>
      </pc:sldChg>
      <pc:sldChg chg="modSp mod">
        <pc:chgData name="Luis Alejandro Baena Marin" userId="6d1063a4-3971-40e6-a3b0-e849d83c7f24" providerId="ADAL" clId="{706745F7-8862-48E9-875D-2ABA7074F186}" dt="2024-10-24T15:49:24.348" v="1474" actId="20577"/>
        <pc:sldMkLst>
          <pc:docMk/>
          <pc:sldMk cId="2478365757" sldId="360"/>
        </pc:sldMkLst>
        <pc:spChg chg="mod">
          <ac:chgData name="Luis Alejandro Baena Marin" userId="6d1063a4-3971-40e6-a3b0-e849d83c7f24" providerId="ADAL" clId="{706745F7-8862-48E9-875D-2ABA7074F186}" dt="2024-10-24T15:49:24.348" v="1474" actId="20577"/>
          <ac:spMkLst>
            <pc:docMk/>
            <pc:sldMk cId="2478365757" sldId="360"/>
            <ac:spMk id="2" creationId="{00000000-0000-0000-0000-000000000000}"/>
          </ac:spMkLst>
        </pc:spChg>
        <pc:spChg chg="mod">
          <ac:chgData name="Luis Alejandro Baena Marin" userId="6d1063a4-3971-40e6-a3b0-e849d83c7f24" providerId="ADAL" clId="{706745F7-8862-48E9-875D-2ABA7074F186}" dt="2024-10-23T15:33:23.359" v="114" actId="1076"/>
          <ac:spMkLst>
            <pc:docMk/>
            <pc:sldMk cId="2478365757" sldId="360"/>
            <ac:spMk id="4" creationId="{00000000-0000-0000-0000-000000000000}"/>
          </ac:spMkLst>
        </pc:spChg>
        <pc:spChg chg="mod">
          <ac:chgData name="Luis Alejandro Baena Marin" userId="6d1063a4-3971-40e6-a3b0-e849d83c7f24" providerId="ADAL" clId="{706745F7-8862-48E9-875D-2ABA7074F186}" dt="2024-10-23T15:33:20.902" v="113" actId="1076"/>
          <ac:spMkLst>
            <pc:docMk/>
            <pc:sldMk cId="2478365757" sldId="360"/>
            <ac:spMk id="5" creationId="{00000000-0000-0000-0000-000000000000}"/>
          </ac:spMkLst>
        </pc:spChg>
        <pc:spChg chg="mod">
          <ac:chgData name="Luis Alejandro Baena Marin" userId="6d1063a4-3971-40e6-a3b0-e849d83c7f24" providerId="ADAL" clId="{706745F7-8862-48E9-875D-2ABA7074F186}" dt="2024-10-23T15:33:15.039" v="110" actId="1076"/>
          <ac:spMkLst>
            <pc:docMk/>
            <pc:sldMk cId="2478365757" sldId="360"/>
            <ac:spMk id="9" creationId="{3720DFF2-896A-D7AA-064C-BE835CA5748F}"/>
          </ac:spMkLst>
        </pc:spChg>
      </pc:sldChg>
      <pc:sldChg chg="modSp del mod ord">
        <pc:chgData name="Luis Alejandro Baena Marin" userId="6d1063a4-3971-40e6-a3b0-e849d83c7f24" providerId="ADAL" clId="{706745F7-8862-48E9-875D-2ABA7074F186}" dt="2024-10-24T16:14:12.987" v="1677" actId="2696"/>
        <pc:sldMkLst>
          <pc:docMk/>
          <pc:sldMk cId="1194494497" sldId="363"/>
        </pc:sldMkLst>
        <pc:spChg chg="mod">
          <ac:chgData name="Luis Alejandro Baena Marin" userId="6d1063a4-3971-40e6-a3b0-e849d83c7f24" providerId="ADAL" clId="{706745F7-8862-48E9-875D-2ABA7074F186}" dt="2024-10-23T16:54:09.802" v="677" actId="20577"/>
          <ac:spMkLst>
            <pc:docMk/>
            <pc:sldMk cId="1194494497" sldId="363"/>
            <ac:spMk id="12" creationId="{5765FE2B-3F2B-DCF7-08EE-DDA9CE5128D1}"/>
          </ac:spMkLst>
        </pc:spChg>
      </pc:sldChg>
      <pc:sldChg chg="modSp mod">
        <pc:chgData name="Luis Alejandro Baena Marin" userId="6d1063a4-3971-40e6-a3b0-e849d83c7f24" providerId="ADAL" clId="{706745F7-8862-48E9-875D-2ABA7074F186}" dt="2024-10-24T15:52:56.668" v="1545" actId="20577"/>
        <pc:sldMkLst>
          <pc:docMk/>
          <pc:sldMk cId="449715598" sldId="364"/>
        </pc:sldMkLst>
        <pc:spChg chg="mod">
          <ac:chgData name="Luis Alejandro Baena Marin" userId="6d1063a4-3971-40e6-a3b0-e849d83c7f24" providerId="ADAL" clId="{706745F7-8862-48E9-875D-2ABA7074F186}" dt="2024-10-24T15:52:56.668" v="1545" actId="20577"/>
          <ac:spMkLst>
            <pc:docMk/>
            <pc:sldMk cId="449715598" sldId="364"/>
            <ac:spMk id="12" creationId="{5765FE2B-3F2B-DCF7-08EE-DDA9CE5128D1}"/>
          </ac:spMkLst>
        </pc:spChg>
      </pc:sldChg>
      <pc:sldChg chg="modSp mod">
        <pc:chgData name="Luis Alejandro Baena Marin" userId="6d1063a4-3971-40e6-a3b0-e849d83c7f24" providerId="ADAL" clId="{706745F7-8862-48E9-875D-2ABA7074F186}" dt="2024-10-23T16:55:28.044" v="712" actId="20577"/>
        <pc:sldMkLst>
          <pc:docMk/>
          <pc:sldMk cId="3867245381" sldId="365"/>
        </pc:sldMkLst>
        <pc:spChg chg="mod">
          <ac:chgData name="Luis Alejandro Baena Marin" userId="6d1063a4-3971-40e6-a3b0-e849d83c7f24" providerId="ADAL" clId="{706745F7-8862-48E9-875D-2ABA7074F186}" dt="2024-10-23T16:55:28.044" v="712" actId="20577"/>
          <ac:spMkLst>
            <pc:docMk/>
            <pc:sldMk cId="3867245381" sldId="365"/>
            <ac:spMk id="2" creationId="{00000000-0000-0000-0000-000000000000}"/>
          </ac:spMkLst>
        </pc:spChg>
      </pc:sldChg>
      <pc:sldChg chg="modSp mod">
        <pc:chgData name="Luis Alejandro Baena Marin" userId="6d1063a4-3971-40e6-a3b0-e849d83c7f24" providerId="ADAL" clId="{706745F7-8862-48E9-875D-2ABA7074F186}" dt="2024-10-23T18:23:13.704" v="876" actId="790"/>
        <pc:sldMkLst>
          <pc:docMk/>
          <pc:sldMk cId="889633" sldId="367"/>
        </pc:sldMkLst>
        <pc:spChg chg="mod">
          <ac:chgData name="Luis Alejandro Baena Marin" userId="6d1063a4-3971-40e6-a3b0-e849d83c7f24" providerId="ADAL" clId="{706745F7-8862-48E9-875D-2ABA7074F186}" dt="2024-10-23T18:23:13.704" v="876" actId="790"/>
          <ac:spMkLst>
            <pc:docMk/>
            <pc:sldMk cId="889633" sldId="367"/>
            <ac:spMk id="9" creationId="{BD326CA5-97AD-FDB8-E7E5-8D55106A380C}"/>
          </ac:spMkLst>
        </pc:spChg>
      </pc:sldChg>
      <pc:sldChg chg="addSp delSp modSp add mod">
        <pc:chgData name="Luis Alejandro Baena Marin" userId="6d1063a4-3971-40e6-a3b0-e849d83c7f24" providerId="ADAL" clId="{706745F7-8862-48E9-875D-2ABA7074F186}" dt="2024-10-23T15:37:51.829" v="189" actId="20577"/>
        <pc:sldMkLst>
          <pc:docMk/>
          <pc:sldMk cId="495943776" sldId="368"/>
        </pc:sldMkLst>
        <pc:spChg chg="mod">
          <ac:chgData name="Luis Alejandro Baena Marin" userId="6d1063a4-3971-40e6-a3b0-e849d83c7f24" providerId="ADAL" clId="{706745F7-8862-48E9-875D-2ABA7074F186}" dt="2024-10-23T15:37:51.829" v="189" actId="20577"/>
          <ac:spMkLst>
            <pc:docMk/>
            <pc:sldMk cId="495943776" sldId="368"/>
            <ac:spMk id="4" creationId="{5765FE2B-3F2B-DCF7-08EE-DDA9CE5128D1}"/>
          </ac:spMkLst>
        </pc:spChg>
        <pc:picChg chg="del">
          <ac:chgData name="Luis Alejandro Baena Marin" userId="6d1063a4-3971-40e6-a3b0-e849d83c7f24" providerId="ADAL" clId="{706745F7-8862-48E9-875D-2ABA7074F186}" dt="2024-10-23T15:37:33.613" v="159" actId="478"/>
          <ac:picMkLst>
            <pc:docMk/>
            <pc:sldMk cId="495943776" sldId="368"/>
            <ac:picMk id="3" creationId="{C5E81159-ECF2-FD13-1F3A-09FA178C4C81}"/>
          </ac:picMkLst>
        </pc:picChg>
        <pc:picChg chg="add mod">
          <ac:chgData name="Luis Alejandro Baena Marin" userId="6d1063a4-3971-40e6-a3b0-e849d83c7f24" providerId="ADAL" clId="{706745F7-8862-48E9-875D-2ABA7074F186}" dt="2024-10-23T15:37:44.261" v="164" actId="14100"/>
          <ac:picMkLst>
            <pc:docMk/>
            <pc:sldMk cId="495943776" sldId="368"/>
            <ac:picMk id="5" creationId="{DB75D0AD-4BCF-BF7D-BF1D-6D2A5550FFA2}"/>
          </ac:picMkLst>
        </pc:picChg>
      </pc:sldChg>
      <pc:sldChg chg="modSp add mod">
        <pc:chgData name="Luis Alejandro Baena Marin" userId="6d1063a4-3971-40e6-a3b0-e849d83c7f24" providerId="ADAL" clId="{706745F7-8862-48E9-875D-2ABA7074F186}" dt="2024-10-24T16:13:04.492" v="1667" actId="20577"/>
        <pc:sldMkLst>
          <pc:docMk/>
          <pc:sldMk cId="670094288" sldId="369"/>
        </pc:sldMkLst>
        <pc:spChg chg="mod">
          <ac:chgData name="Luis Alejandro Baena Marin" userId="6d1063a4-3971-40e6-a3b0-e849d83c7f24" providerId="ADAL" clId="{706745F7-8862-48E9-875D-2ABA7074F186}" dt="2024-10-24T16:13:04.492" v="1667" actId="20577"/>
          <ac:spMkLst>
            <pc:docMk/>
            <pc:sldMk cId="670094288" sldId="369"/>
            <ac:spMk id="12" creationId="{5765FE2B-3F2B-DCF7-08EE-DDA9CE5128D1}"/>
          </ac:spMkLst>
        </pc:spChg>
      </pc:sldChg>
      <pc:sldChg chg="addSp modSp add mod">
        <pc:chgData name="Luis Alejandro Baena Marin" userId="6d1063a4-3971-40e6-a3b0-e849d83c7f24" providerId="ADAL" clId="{706745F7-8862-48E9-875D-2ABA7074F186}" dt="2024-10-24T16:40:29.504" v="1727" actId="14100"/>
        <pc:sldMkLst>
          <pc:docMk/>
          <pc:sldMk cId="36636610" sldId="370"/>
        </pc:sldMkLst>
        <pc:spChg chg="mod">
          <ac:chgData name="Luis Alejandro Baena Marin" userId="6d1063a4-3971-40e6-a3b0-e849d83c7f24" providerId="ADAL" clId="{706745F7-8862-48E9-875D-2ABA7074F186}" dt="2024-10-24T16:40:29.504" v="1727" actId="14100"/>
          <ac:spMkLst>
            <pc:docMk/>
            <pc:sldMk cId="36636610" sldId="370"/>
            <ac:spMk id="2" creationId="{00000000-0000-0000-0000-000000000000}"/>
          </ac:spMkLst>
        </pc:spChg>
        <pc:spChg chg="add mod">
          <ac:chgData name="Luis Alejandro Baena Marin" userId="6d1063a4-3971-40e6-a3b0-e849d83c7f24" providerId="ADAL" clId="{706745F7-8862-48E9-875D-2ABA7074F186}" dt="2024-10-23T23:07:57.763" v="1372" actId="571"/>
          <ac:spMkLst>
            <pc:docMk/>
            <pc:sldMk cId="36636610" sldId="370"/>
            <ac:spMk id="3" creationId="{E6DEDA1E-ADDC-006B-423F-A6F473903CE5}"/>
          </ac:spMkLst>
        </pc:spChg>
        <pc:spChg chg="mod">
          <ac:chgData name="Luis Alejandro Baena Marin" userId="6d1063a4-3971-40e6-a3b0-e849d83c7f24" providerId="ADAL" clId="{706745F7-8862-48E9-875D-2ABA7074F186}" dt="2024-10-24T16:40:12.003" v="1725" actId="1076"/>
          <ac:spMkLst>
            <pc:docMk/>
            <pc:sldMk cId="36636610" sldId="370"/>
            <ac:spMk id="4" creationId="{00000000-0000-0000-0000-000000000000}"/>
          </ac:spMkLst>
        </pc:spChg>
        <pc:spChg chg="mod">
          <ac:chgData name="Luis Alejandro Baena Marin" userId="6d1063a4-3971-40e6-a3b0-e849d83c7f24" providerId="ADAL" clId="{706745F7-8862-48E9-875D-2ABA7074F186}" dt="2024-10-24T16:40:12.003" v="1725" actId="1076"/>
          <ac:spMkLst>
            <pc:docMk/>
            <pc:sldMk cId="36636610" sldId="370"/>
            <ac:spMk id="5" creationId="{00000000-0000-0000-0000-000000000000}"/>
          </ac:spMkLst>
        </pc:spChg>
        <pc:spChg chg="mod">
          <ac:chgData name="Luis Alejandro Baena Marin" userId="6d1063a4-3971-40e6-a3b0-e849d83c7f24" providerId="ADAL" clId="{706745F7-8862-48E9-875D-2ABA7074F186}" dt="2024-10-24T16:40:12.003" v="1725" actId="1076"/>
          <ac:spMkLst>
            <pc:docMk/>
            <pc:sldMk cId="36636610" sldId="370"/>
            <ac:spMk id="9" creationId="{3720DFF2-896A-D7AA-064C-BE835CA5748F}"/>
          </ac:spMkLst>
        </pc:spChg>
      </pc:sldChg>
      <pc:sldChg chg="addSp modSp new del mod">
        <pc:chgData name="Luis Alejandro Baena Marin" userId="6d1063a4-3971-40e6-a3b0-e849d83c7f24" providerId="ADAL" clId="{706745F7-8862-48E9-875D-2ABA7074F186}" dt="2024-10-24T16:03:14.354" v="1575" actId="2696"/>
        <pc:sldMkLst>
          <pc:docMk/>
          <pc:sldMk cId="749417178" sldId="371"/>
        </pc:sldMkLst>
        <pc:spChg chg="add mod">
          <ac:chgData name="Luis Alejandro Baena Marin" userId="6d1063a4-3971-40e6-a3b0-e849d83c7f24" providerId="ADAL" clId="{706745F7-8862-48E9-875D-2ABA7074F186}" dt="2024-10-23T18:47:10.503" v="993" actId="20577"/>
          <ac:spMkLst>
            <pc:docMk/>
            <pc:sldMk cId="749417178" sldId="371"/>
            <ac:spMk id="2" creationId="{D23A7256-32B8-6517-6760-4FDAD8795A62}"/>
          </ac:spMkLst>
        </pc:spChg>
      </pc:sldChg>
      <pc:sldChg chg="add del">
        <pc:chgData name="Luis Alejandro Baena Marin" userId="6d1063a4-3971-40e6-a3b0-e849d83c7f24" providerId="ADAL" clId="{706745F7-8862-48E9-875D-2ABA7074F186}" dt="2024-10-23T18:46:42.654" v="974" actId="2696"/>
        <pc:sldMkLst>
          <pc:docMk/>
          <pc:sldMk cId="1910366426" sldId="371"/>
        </pc:sldMkLst>
      </pc:sldChg>
      <pc:sldChg chg="addSp delSp modSp add mod ord">
        <pc:chgData name="Luis Alejandro Baena Marin" userId="6d1063a4-3971-40e6-a3b0-e849d83c7f24" providerId="ADAL" clId="{706745F7-8862-48E9-875D-2ABA7074F186}" dt="2024-10-25T18:24:13.292" v="2170" actId="20577"/>
        <pc:sldMkLst>
          <pc:docMk/>
          <pc:sldMk cId="2443022487" sldId="372"/>
        </pc:sldMkLst>
        <pc:spChg chg="mod">
          <ac:chgData name="Luis Alejandro Baena Marin" userId="6d1063a4-3971-40e6-a3b0-e849d83c7f24" providerId="ADAL" clId="{706745F7-8862-48E9-875D-2ABA7074F186}" dt="2024-10-25T18:24:13.292" v="2170" actId="20577"/>
          <ac:spMkLst>
            <pc:docMk/>
            <pc:sldMk cId="2443022487" sldId="372"/>
            <ac:spMk id="2" creationId="{00000000-0000-0000-0000-000000000000}"/>
          </ac:spMkLst>
        </pc:spChg>
        <pc:spChg chg="add del">
          <ac:chgData name="Luis Alejandro Baena Marin" userId="6d1063a4-3971-40e6-a3b0-e849d83c7f24" providerId="ADAL" clId="{706745F7-8862-48E9-875D-2ABA7074F186}" dt="2024-10-25T18:15:02.802" v="2027" actId="22"/>
          <ac:spMkLst>
            <pc:docMk/>
            <pc:sldMk cId="2443022487" sldId="372"/>
            <ac:spMk id="9" creationId="{1B5AC677-48F1-1287-B86F-AE998DCD1CDD}"/>
          </ac:spMkLst>
        </pc:spChg>
      </pc:sldChg>
      <pc:sldChg chg="modSp add mod">
        <pc:chgData name="Luis Alejandro Baena Marin" userId="6d1063a4-3971-40e6-a3b0-e849d83c7f24" providerId="ADAL" clId="{706745F7-8862-48E9-875D-2ABA7074F186}" dt="2024-10-23T23:11:00.150" v="1426" actId="113"/>
        <pc:sldMkLst>
          <pc:docMk/>
          <pc:sldMk cId="1834399958" sldId="373"/>
        </pc:sldMkLst>
        <pc:spChg chg="mod">
          <ac:chgData name="Luis Alejandro Baena Marin" userId="6d1063a4-3971-40e6-a3b0-e849d83c7f24" providerId="ADAL" clId="{706745F7-8862-48E9-875D-2ABA7074F186}" dt="2024-10-23T23:11:00.150" v="1426" actId="113"/>
          <ac:spMkLst>
            <pc:docMk/>
            <pc:sldMk cId="1834399958" sldId="373"/>
            <ac:spMk id="2" creationId="{00000000-0000-0000-0000-000000000000}"/>
          </ac:spMkLst>
        </pc:spChg>
        <pc:spChg chg="mod">
          <ac:chgData name="Luis Alejandro Baena Marin" userId="6d1063a4-3971-40e6-a3b0-e849d83c7f24" providerId="ADAL" clId="{706745F7-8862-48E9-875D-2ABA7074F186}" dt="2024-10-23T23:05:50.883" v="1338" actId="1076"/>
          <ac:spMkLst>
            <pc:docMk/>
            <pc:sldMk cId="1834399958" sldId="373"/>
            <ac:spMk id="4" creationId="{00000000-0000-0000-0000-000000000000}"/>
          </ac:spMkLst>
        </pc:spChg>
        <pc:spChg chg="mod">
          <ac:chgData name="Luis Alejandro Baena Marin" userId="6d1063a4-3971-40e6-a3b0-e849d83c7f24" providerId="ADAL" clId="{706745F7-8862-48E9-875D-2ABA7074F186}" dt="2024-10-23T23:05:50.883" v="1338" actId="1076"/>
          <ac:spMkLst>
            <pc:docMk/>
            <pc:sldMk cId="1834399958" sldId="373"/>
            <ac:spMk id="5" creationId="{00000000-0000-0000-0000-000000000000}"/>
          </ac:spMkLst>
        </pc:spChg>
        <pc:spChg chg="mod">
          <ac:chgData name="Luis Alejandro Baena Marin" userId="6d1063a4-3971-40e6-a3b0-e849d83c7f24" providerId="ADAL" clId="{706745F7-8862-48E9-875D-2ABA7074F186}" dt="2024-10-23T23:05:50.883" v="1338" actId="1076"/>
          <ac:spMkLst>
            <pc:docMk/>
            <pc:sldMk cId="1834399958" sldId="373"/>
            <ac:spMk id="9" creationId="{3720DFF2-896A-D7AA-064C-BE835CA5748F}"/>
          </ac:spMkLst>
        </pc:spChg>
      </pc:sldChg>
      <pc:sldChg chg="addSp delSp modSp add mod ord">
        <pc:chgData name="Luis Alejandro Baena Marin" userId="6d1063a4-3971-40e6-a3b0-e849d83c7f24" providerId="ADAL" clId="{706745F7-8862-48E9-875D-2ABA7074F186}" dt="2024-10-24T16:04:18.638" v="1590" actId="1035"/>
        <pc:sldMkLst>
          <pc:docMk/>
          <pc:sldMk cId="893452376" sldId="374"/>
        </pc:sldMkLst>
        <pc:spChg chg="del mod">
          <ac:chgData name="Luis Alejandro Baena Marin" userId="6d1063a4-3971-40e6-a3b0-e849d83c7f24" providerId="ADAL" clId="{706745F7-8862-48E9-875D-2ABA7074F186}" dt="2024-10-24T16:03:21.250" v="1578" actId="478"/>
          <ac:spMkLst>
            <pc:docMk/>
            <pc:sldMk cId="893452376" sldId="374"/>
            <ac:spMk id="4" creationId="{5765FE2B-3F2B-DCF7-08EE-DDA9CE5128D1}"/>
          </ac:spMkLst>
        </pc:spChg>
        <pc:picChg chg="add mod">
          <ac:chgData name="Luis Alejandro Baena Marin" userId="6d1063a4-3971-40e6-a3b0-e849d83c7f24" providerId="ADAL" clId="{706745F7-8862-48E9-875D-2ABA7074F186}" dt="2024-10-24T16:04:18.638" v="1590" actId="1035"/>
          <ac:picMkLst>
            <pc:docMk/>
            <pc:sldMk cId="893452376" sldId="374"/>
            <ac:picMk id="3" creationId="{90FCCE0E-8BC9-A574-FDC6-86BCC2A4A443}"/>
          </ac:picMkLst>
        </pc:picChg>
        <pc:picChg chg="del">
          <ac:chgData name="Luis Alejandro Baena Marin" userId="6d1063a4-3971-40e6-a3b0-e849d83c7f24" providerId="ADAL" clId="{706745F7-8862-48E9-875D-2ABA7074F186}" dt="2024-10-24T16:03:19.007" v="1576" actId="478"/>
          <ac:picMkLst>
            <pc:docMk/>
            <pc:sldMk cId="893452376" sldId="374"/>
            <ac:picMk id="7" creationId="{441EF245-52CB-48AB-5832-A6E49C11BAE4}"/>
          </ac:picMkLst>
        </pc:picChg>
      </pc:sldChg>
      <pc:sldChg chg="addSp delSp modSp add mod">
        <pc:chgData name="Luis Alejandro Baena Marin" userId="6d1063a4-3971-40e6-a3b0-e849d83c7f24" providerId="ADAL" clId="{706745F7-8862-48E9-875D-2ABA7074F186}" dt="2024-10-24T16:05:53.888" v="1599" actId="14100"/>
        <pc:sldMkLst>
          <pc:docMk/>
          <pc:sldMk cId="3954319197" sldId="375"/>
        </pc:sldMkLst>
        <pc:spChg chg="del">
          <ac:chgData name="Luis Alejandro Baena Marin" userId="6d1063a4-3971-40e6-a3b0-e849d83c7f24" providerId="ADAL" clId="{706745F7-8862-48E9-875D-2ABA7074F186}" dt="2024-10-24T16:05:08.063" v="1592" actId="478"/>
          <ac:spMkLst>
            <pc:docMk/>
            <pc:sldMk cId="3954319197" sldId="375"/>
            <ac:spMk id="4" creationId="{5765FE2B-3F2B-DCF7-08EE-DDA9CE5128D1}"/>
          </ac:spMkLst>
        </pc:spChg>
        <pc:picChg chg="add mod">
          <ac:chgData name="Luis Alejandro Baena Marin" userId="6d1063a4-3971-40e6-a3b0-e849d83c7f24" providerId="ADAL" clId="{706745F7-8862-48E9-875D-2ABA7074F186}" dt="2024-10-24T16:05:53.888" v="1599" actId="14100"/>
          <ac:picMkLst>
            <pc:docMk/>
            <pc:sldMk cId="3954319197" sldId="375"/>
            <ac:picMk id="3" creationId="{E60B6A0F-0948-D562-DB7B-6EDBAE1EDD1B}"/>
          </ac:picMkLst>
        </pc:picChg>
        <pc:picChg chg="del">
          <ac:chgData name="Luis Alejandro Baena Marin" userId="6d1063a4-3971-40e6-a3b0-e849d83c7f24" providerId="ADAL" clId="{706745F7-8862-48E9-875D-2ABA7074F186}" dt="2024-10-24T16:05:46.269" v="1597" actId="478"/>
          <ac:picMkLst>
            <pc:docMk/>
            <pc:sldMk cId="3954319197" sldId="375"/>
            <ac:picMk id="7" creationId="{441EF245-52CB-48AB-5832-A6E49C11BAE4}"/>
          </ac:picMkLst>
        </pc:picChg>
      </pc:sldChg>
      <pc:sldChg chg="addSp delSp modSp add mod ord">
        <pc:chgData name="Luis Alejandro Baena Marin" userId="6d1063a4-3971-40e6-a3b0-e849d83c7f24" providerId="ADAL" clId="{706745F7-8862-48E9-875D-2ABA7074F186}" dt="2024-10-24T16:07:01" v="1608" actId="1076"/>
        <pc:sldMkLst>
          <pc:docMk/>
          <pc:sldMk cId="3796457112" sldId="376"/>
        </pc:sldMkLst>
        <pc:picChg chg="del">
          <ac:chgData name="Luis Alejandro Baena Marin" userId="6d1063a4-3971-40e6-a3b0-e849d83c7f24" providerId="ADAL" clId="{706745F7-8862-48E9-875D-2ABA7074F186}" dt="2024-10-24T16:06:21.663" v="1603" actId="478"/>
          <ac:picMkLst>
            <pc:docMk/>
            <pc:sldMk cId="3796457112" sldId="376"/>
            <ac:picMk id="3" creationId="{E60B6A0F-0948-D562-DB7B-6EDBAE1EDD1B}"/>
          </ac:picMkLst>
        </pc:picChg>
        <pc:picChg chg="add mod">
          <ac:chgData name="Luis Alejandro Baena Marin" userId="6d1063a4-3971-40e6-a3b0-e849d83c7f24" providerId="ADAL" clId="{706745F7-8862-48E9-875D-2ABA7074F186}" dt="2024-10-24T16:07:01" v="1608" actId="1076"/>
          <ac:picMkLst>
            <pc:docMk/>
            <pc:sldMk cId="3796457112" sldId="376"/>
            <ac:picMk id="4" creationId="{B3C7D5A4-8801-B5E8-BFB4-1449748E9925}"/>
          </ac:picMkLst>
        </pc:picChg>
      </pc:sldChg>
      <pc:sldChg chg="modSp add mod ord">
        <pc:chgData name="Luis Alejandro Baena Marin" userId="6d1063a4-3971-40e6-a3b0-e849d83c7f24" providerId="ADAL" clId="{706745F7-8862-48E9-875D-2ABA7074F186}" dt="2024-10-24T16:12:40.655" v="1663" actId="12"/>
        <pc:sldMkLst>
          <pc:docMk/>
          <pc:sldMk cId="774277389" sldId="377"/>
        </pc:sldMkLst>
        <pc:spChg chg="mod">
          <ac:chgData name="Luis Alejandro Baena Marin" userId="6d1063a4-3971-40e6-a3b0-e849d83c7f24" providerId="ADAL" clId="{706745F7-8862-48E9-875D-2ABA7074F186}" dt="2024-10-24T16:12:40.655" v="1663" actId="12"/>
          <ac:spMkLst>
            <pc:docMk/>
            <pc:sldMk cId="774277389" sldId="377"/>
            <ac:spMk id="12" creationId="{5765FE2B-3F2B-DCF7-08EE-DDA9CE5128D1}"/>
          </ac:spMkLst>
        </pc:spChg>
      </pc:sldChg>
      <pc:sldChg chg="modSp add mod ord">
        <pc:chgData name="Luis Alejandro Baena Marin" userId="6d1063a4-3971-40e6-a3b0-e849d83c7f24" providerId="ADAL" clId="{706745F7-8862-48E9-875D-2ABA7074F186}" dt="2024-10-25T18:46:12.868" v="2306" actId="207"/>
        <pc:sldMkLst>
          <pc:docMk/>
          <pc:sldMk cId="477244634" sldId="378"/>
        </pc:sldMkLst>
        <pc:spChg chg="mod">
          <ac:chgData name="Luis Alejandro Baena Marin" userId="6d1063a4-3971-40e6-a3b0-e849d83c7f24" providerId="ADAL" clId="{706745F7-8862-48E9-875D-2ABA7074F186}" dt="2024-10-25T18:46:12.868" v="2306" actId="207"/>
          <ac:spMkLst>
            <pc:docMk/>
            <pc:sldMk cId="477244634" sldId="378"/>
            <ac:spMk id="12" creationId="{5765FE2B-3F2B-DCF7-08EE-DDA9CE5128D1}"/>
          </ac:spMkLst>
        </pc:spChg>
      </pc:sldChg>
      <pc:sldChg chg="addSp delSp modSp add mod ord">
        <pc:chgData name="Luis Alejandro Baena Marin" userId="6d1063a4-3971-40e6-a3b0-e849d83c7f24" providerId="ADAL" clId="{706745F7-8862-48E9-875D-2ABA7074F186}" dt="2024-10-25T18:44:16.524" v="2238" actId="1076"/>
        <pc:sldMkLst>
          <pc:docMk/>
          <pc:sldMk cId="1695654993" sldId="379"/>
        </pc:sldMkLst>
        <pc:picChg chg="add del">
          <ac:chgData name="Luis Alejandro Baena Marin" userId="6d1063a4-3971-40e6-a3b0-e849d83c7f24" providerId="ADAL" clId="{706745F7-8862-48E9-875D-2ABA7074F186}" dt="2024-10-25T18:21:10.039" v="2130" actId="478"/>
          <ac:picMkLst>
            <pc:docMk/>
            <pc:sldMk cId="1695654993" sldId="379"/>
            <ac:picMk id="3" creationId="{90FCCE0E-8BC9-A574-FDC6-86BCC2A4A443}"/>
          </ac:picMkLst>
        </pc:picChg>
        <pc:picChg chg="add del">
          <ac:chgData name="Luis Alejandro Baena Marin" userId="6d1063a4-3971-40e6-a3b0-e849d83c7f24" providerId="ADAL" clId="{706745F7-8862-48E9-875D-2ABA7074F186}" dt="2024-10-25T18:21:01.959" v="2125" actId="22"/>
          <ac:picMkLst>
            <pc:docMk/>
            <pc:sldMk cId="1695654993" sldId="379"/>
            <ac:picMk id="4" creationId="{0483FFF0-4809-C6CF-02F7-594DCBDBCA20}"/>
          </ac:picMkLst>
        </pc:picChg>
        <pc:picChg chg="add del mod">
          <ac:chgData name="Luis Alejandro Baena Marin" userId="6d1063a4-3971-40e6-a3b0-e849d83c7f24" providerId="ADAL" clId="{706745F7-8862-48E9-875D-2ABA7074F186}" dt="2024-10-25T18:32:28.762" v="2215" actId="478"/>
          <ac:picMkLst>
            <pc:docMk/>
            <pc:sldMk cId="1695654993" sldId="379"/>
            <ac:picMk id="7" creationId="{C8092F22-53E5-5417-B227-DA350632A4D4}"/>
          </ac:picMkLst>
        </pc:picChg>
        <pc:picChg chg="add del mod">
          <ac:chgData name="Luis Alejandro Baena Marin" userId="6d1063a4-3971-40e6-a3b0-e849d83c7f24" providerId="ADAL" clId="{706745F7-8862-48E9-875D-2ABA7074F186}" dt="2024-10-25T18:33:52.832" v="2223" actId="478"/>
          <ac:picMkLst>
            <pc:docMk/>
            <pc:sldMk cId="1695654993" sldId="379"/>
            <ac:picMk id="9" creationId="{31E917E3-017F-35AE-5330-D6ECF4FB55F2}"/>
          </ac:picMkLst>
        </pc:picChg>
        <pc:picChg chg="add mod">
          <ac:chgData name="Luis Alejandro Baena Marin" userId="6d1063a4-3971-40e6-a3b0-e849d83c7f24" providerId="ADAL" clId="{706745F7-8862-48E9-875D-2ABA7074F186}" dt="2024-10-25T18:44:16.524" v="2238" actId="1076"/>
          <ac:picMkLst>
            <pc:docMk/>
            <pc:sldMk cId="1695654993" sldId="379"/>
            <ac:picMk id="11" creationId="{80164E54-C02C-CE07-4110-96056934D114}"/>
          </ac:picMkLst>
        </pc:picChg>
      </pc:sldChg>
      <pc:sldChg chg="modSp add mod ord">
        <pc:chgData name="Luis Alejandro Baena Marin" userId="6d1063a4-3971-40e6-a3b0-e849d83c7f24" providerId="ADAL" clId="{706745F7-8862-48E9-875D-2ABA7074F186}" dt="2024-10-25T22:50:49.543" v="2920" actId="20577"/>
        <pc:sldMkLst>
          <pc:docMk/>
          <pc:sldMk cId="2353284727" sldId="380"/>
        </pc:sldMkLst>
        <pc:spChg chg="mod">
          <ac:chgData name="Luis Alejandro Baena Marin" userId="6d1063a4-3971-40e6-a3b0-e849d83c7f24" providerId="ADAL" clId="{706745F7-8862-48E9-875D-2ABA7074F186}" dt="2024-10-25T22:50:49.543" v="2920" actId="20577"/>
          <ac:spMkLst>
            <pc:docMk/>
            <pc:sldMk cId="2353284727" sldId="380"/>
            <ac:spMk id="2" creationId="{00000000-0000-0000-0000-000000000000}"/>
          </ac:spMkLst>
        </pc:spChg>
      </pc:sldChg>
      <pc:sldChg chg="add ord">
        <pc:chgData name="Luis Alejandro Baena Marin" userId="6d1063a4-3971-40e6-a3b0-e849d83c7f24" providerId="ADAL" clId="{706745F7-8862-48E9-875D-2ABA7074F186}" dt="2024-10-25T18:32:43.913" v="2219"/>
        <pc:sldMkLst>
          <pc:docMk/>
          <pc:sldMk cId="2322463446" sldId="381"/>
        </pc:sldMkLst>
      </pc:sldChg>
      <pc:sldChg chg="addSp delSp modSp add mod ord">
        <pc:chgData name="Luis Alejandro Baena Marin" userId="6d1063a4-3971-40e6-a3b0-e849d83c7f24" providerId="ADAL" clId="{706745F7-8862-48E9-875D-2ABA7074F186}" dt="2024-10-25T22:45:49.644" v="2660" actId="1076"/>
        <pc:sldMkLst>
          <pc:docMk/>
          <pc:sldMk cId="2465218348" sldId="382"/>
        </pc:sldMkLst>
        <pc:picChg chg="add mod">
          <ac:chgData name="Luis Alejandro Baena Marin" userId="6d1063a4-3971-40e6-a3b0-e849d83c7f24" providerId="ADAL" clId="{706745F7-8862-48E9-875D-2ABA7074F186}" dt="2024-10-25T22:45:49.644" v="2660" actId="1076"/>
          <ac:picMkLst>
            <pc:docMk/>
            <pc:sldMk cId="2465218348" sldId="382"/>
            <ac:picMk id="3" creationId="{845ED173-F192-BC12-C7A2-8C0057E6D12F}"/>
          </ac:picMkLst>
        </pc:picChg>
        <pc:picChg chg="del">
          <ac:chgData name="Luis Alejandro Baena Marin" userId="6d1063a4-3971-40e6-a3b0-e849d83c7f24" providerId="ADAL" clId="{706745F7-8862-48E9-875D-2ABA7074F186}" dt="2024-10-25T22:45:41.881" v="2656" actId="478"/>
          <ac:picMkLst>
            <pc:docMk/>
            <pc:sldMk cId="2465218348" sldId="382"/>
            <ac:picMk id="7" creationId="{C8092F22-53E5-5417-B227-DA350632A4D4}"/>
          </ac:picMkLst>
        </pc:picChg>
      </pc:sldChg>
    </pc:docChg>
  </pc:docChgLst>
  <pc:docChgLst>
    <pc:chgData name="Luis Alejandro Baena Marin" userId="6d1063a4-3971-40e6-a3b0-e849d83c7f24" providerId="ADAL" clId="{AC03E3BB-24C4-4D90-9897-AB03CAEF0A19}"/>
    <pc:docChg chg="undo custSel addSld delSld modSld sldOrd">
      <pc:chgData name="Luis Alejandro Baena Marin" userId="6d1063a4-3971-40e6-a3b0-e849d83c7f24" providerId="ADAL" clId="{AC03E3BB-24C4-4D90-9897-AB03CAEF0A19}" dt="2024-11-11T16:22:44.032" v="3736" actId="2696"/>
      <pc:docMkLst>
        <pc:docMk/>
      </pc:docMkLst>
      <pc:sldChg chg="modSp mod">
        <pc:chgData name="Luis Alejandro Baena Marin" userId="6d1063a4-3971-40e6-a3b0-e849d83c7f24" providerId="ADAL" clId="{AC03E3BB-24C4-4D90-9897-AB03CAEF0A19}" dt="2024-10-25T23:23:45.933" v="32" actId="20577"/>
        <pc:sldMkLst>
          <pc:docMk/>
          <pc:sldMk cId="0" sldId="256"/>
        </pc:sldMkLst>
        <pc:spChg chg="mod">
          <ac:chgData name="Luis Alejandro Baena Marin" userId="6d1063a4-3971-40e6-a3b0-e849d83c7f24" providerId="ADAL" clId="{AC03E3BB-24C4-4D90-9897-AB03CAEF0A19}" dt="2024-10-25T23:23:45.933" v="32" actId="20577"/>
          <ac:spMkLst>
            <pc:docMk/>
            <pc:sldMk cId="0" sldId="256"/>
            <ac:spMk id="12" creationId="{00000000-0000-0000-0000-000000000000}"/>
          </ac:spMkLst>
        </pc:spChg>
      </pc:sldChg>
      <pc:sldChg chg="modSp mod">
        <pc:chgData name="Luis Alejandro Baena Marin" userId="6d1063a4-3971-40e6-a3b0-e849d83c7f24" providerId="ADAL" clId="{AC03E3BB-24C4-4D90-9897-AB03CAEF0A19}" dt="2024-11-11T16:21:39.097" v="3730" actId="113"/>
        <pc:sldMkLst>
          <pc:docMk/>
          <pc:sldMk cId="0" sldId="270"/>
        </pc:sldMkLst>
        <pc:spChg chg="mod">
          <ac:chgData name="Luis Alejandro Baena Marin" userId="6d1063a4-3971-40e6-a3b0-e849d83c7f24" providerId="ADAL" clId="{AC03E3BB-24C4-4D90-9897-AB03CAEF0A19}" dt="2024-11-11T16:21:39.097" v="3730" actId="113"/>
          <ac:spMkLst>
            <pc:docMk/>
            <pc:sldMk cId="0" sldId="270"/>
            <ac:spMk id="17" creationId="{9BC6EB51-BE2B-3150-3CB8-C4E50C94154C}"/>
          </ac:spMkLst>
        </pc:spChg>
      </pc:sldChg>
      <pc:sldChg chg="modSp mod">
        <pc:chgData name="Luis Alejandro Baena Marin" userId="6d1063a4-3971-40e6-a3b0-e849d83c7f24" providerId="ADAL" clId="{AC03E3BB-24C4-4D90-9897-AB03CAEF0A19}" dt="2024-11-04T16:28:45.006" v="1477" actId="20577"/>
        <pc:sldMkLst>
          <pc:docMk/>
          <pc:sldMk cId="1097341725" sldId="274"/>
        </pc:sldMkLst>
        <pc:spChg chg="mod">
          <ac:chgData name="Luis Alejandro Baena Marin" userId="6d1063a4-3971-40e6-a3b0-e849d83c7f24" providerId="ADAL" clId="{AC03E3BB-24C4-4D90-9897-AB03CAEF0A19}" dt="2024-11-04T16:28:45.006" v="1477" actId="20577"/>
          <ac:spMkLst>
            <pc:docMk/>
            <pc:sldMk cId="1097341725" sldId="274"/>
            <ac:spMk id="2" creationId="{00000000-0000-0000-0000-000000000000}"/>
          </ac:spMkLst>
        </pc:spChg>
        <pc:spChg chg="mod">
          <ac:chgData name="Luis Alejandro Baena Marin" userId="6d1063a4-3971-40e6-a3b0-e849d83c7f24" providerId="ADAL" clId="{AC03E3BB-24C4-4D90-9897-AB03CAEF0A19}" dt="2024-11-03T23:32:07.615" v="91" actId="20577"/>
          <ac:spMkLst>
            <pc:docMk/>
            <pc:sldMk cId="1097341725" sldId="274"/>
            <ac:spMk id="6" creationId="{00000000-0000-0000-0000-000000000000}"/>
          </ac:spMkLst>
        </pc:spChg>
      </pc:sldChg>
      <pc:sldChg chg="addSp delSp modSp mod">
        <pc:chgData name="Luis Alejandro Baena Marin" userId="6d1063a4-3971-40e6-a3b0-e849d83c7f24" providerId="ADAL" clId="{AC03E3BB-24C4-4D90-9897-AB03CAEF0A19}" dt="2024-11-04T15:32:27.321" v="612" actId="20577"/>
        <pc:sldMkLst>
          <pc:docMk/>
          <pc:sldMk cId="2356573388" sldId="276"/>
        </pc:sldMkLst>
        <pc:spChg chg="add del mod">
          <ac:chgData name="Luis Alejandro Baena Marin" userId="6d1063a4-3971-40e6-a3b0-e849d83c7f24" providerId="ADAL" clId="{AC03E3BB-24C4-4D90-9897-AB03CAEF0A19}" dt="2024-11-04T15:27:55.964" v="552" actId="22"/>
          <ac:spMkLst>
            <pc:docMk/>
            <pc:sldMk cId="2356573388" sldId="276"/>
            <ac:spMk id="3" creationId="{BA4FEFAC-17EA-7C5A-0895-637C0F2F5387}"/>
          </ac:spMkLst>
        </pc:spChg>
        <pc:spChg chg="mod">
          <ac:chgData name="Luis Alejandro Baena Marin" userId="6d1063a4-3971-40e6-a3b0-e849d83c7f24" providerId="ADAL" clId="{AC03E3BB-24C4-4D90-9897-AB03CAEF0A19}" dt="2024-11-04T15:32:27.321" v="612" actId="20577"/>
          <ac:spMkLst>
            <pc:docMk/>
            <pc:sldMk cId="2356573388" sldId="276"/>
            <ac:spMk id="23" creationId="{3DD600D3-FC9A-02B6-7AAA-2F4B2C1050A7}"/>
          </ac:spMkLst>
        </pc:spChg>
      </pc:sldChg>
      <pc:sldChg chg="modSp del mod">
        <pc:chgData name="Luis Alejandro Baena Marin" userId="6d1063a4-3971-40e6-a3b0-e849d83c7f24" providerId="ADAL" clId="{AC03E3BB-24C4-4D90-9897-AB03CAEF0A19}" dt="2024-11-04T16:35:59.688" v="1535" actId="2696"/>
        <pc:sldMkLst>
          <pc:docMk/>
          <pc:sldMk cId="3037327541" sldId="293"/>
        </pc:sldMkLst>
        <pc:spChg chg="mod">
          <ac:chgData name="Luis Alejandro Baena Marin" userId="6d1063a4-3971-40e6-a3b0-e849d83c7f24" providerId="ADAL" clId="{AC03E3BB-24C4-4D90-9897-AB03CAEF0A19}" dt="2024-11-04T16:10:55.033" v="981" actId="20577"/>
          <ac:spMkLst>
            <pc:docMk/>
            <pc:sldMk cId="3037327541" sldId="293"/>
            <ac:spMk id="2" creationId="{00000000-0000-0000-0000-000000000000}"/>
          </ac:spMkLst>
        </pc:spChg>
        <pc:spChg chg="mod">
          <ac:chgData name="Luis Alejandro Baena Marin" userId="6d1063a4-3971-40e6-a3b0-e849d83c7f24" providerId="ADAL" clId="{AC03E3BB-24C4-4D90-9897-AB03CAEF0A19}" dt="2024-11-04T15:52:17.660" v="707" actId="1076"/>
          <ac:spMkLst>
            <pc:docMk/>
            <pc:sldMk cId="3037327541" sldId="293"/>
            <ac:spMk id="9" creationId="{3720DFF2-896A-D7AA-064C-BE835CA5748F}"/>
          </ac:spMkLst>
        </pc:spChg>
      </pc:sldChg>
      <pc:sldChg chg="del">
        <pc:chgData name="Luis Alejandro Baena Marin" userId="6d1063a4-3971-40e6-a3b0-e849d83c7f24" providerId="ADAL" clId="{AC03E3BB-24C4-4D90-9897-AB03CAEF0A19}" dt="2024-11-04T23:07:19.875" v="2252" actId="2696"/>
        <pc:sldMkLst>
          <pc:docMk/>
          <pc:sldMk cId="562621678" sldId="327"/>
        </pc:sldMkLst>
      </pc:sldChg>
      <pc:sldChg chg="del">
        <pc:chgData name="Luis Alejandro Baena Marin" userId="6d1063a4-3971-40e6-a3b0-e849d83c7f24" providerId="ADAL" clId="{AC03E3BB-24C4-4D90-9897-AB03CAEF0A19}" dt="2024-11-04T23:07:24.756" v="2253" actId="2696"/>
        <pc:sldMkLst>
          <pc:docMk/>
          <pc:sldMk cId="2305075935" sldId="347"/>
        </pc:sldMkLst>
      </pc:sldChg>
      <pc:sldChg chg="addSp delSp modSp mod">
        <pc:chgData name="Luis Alejandro Baena Marin" userId="6d1063a4-3971-40e6-a3b0-e849d83c7f24" providerId="ADAL" clId="{AC03E3BB-24C4-4D90-9897-AB03CAEF0A19}" dt="2024-11-05T19:12:11.911" v="2541" actId="1076"/>
        <pc:sldMkLst>
          <pc:docMk/>
          <pc:sldMk cId="342050633" sldId="358"/>
        </pc:sldMkLst>
        <pc:spChg chg="mod">
          <ac:chgData name="Luis Alejandro Baena Marin" userId="6d1063a4-3971-40e6-a3b0-e849d83c7f24" providerId="ADAL" clId="{AC03E3BB-24C4-4D90-9897-AB03CAEF0A19}" dt="2024-11-04T14:43:31.321" v="409" actId="20577"/>
          <ac:spMkLst>
            <pc:docMk/>
            <pc:sldMk cId="342050633" sldId="358"/>
            <ac:spMk id="4" creationId="{5765FE2B-3F2B-DCF7-08EE-DDA9CE5128D1}"/>
          </ac:spMkLst>
        </pc:spChg>
        <pc:picChg chg="add mod">
          <ac:chgData name="Luis Alejandro Baena Marin" userId="6d1063a4-3971-40e6-a3b0-e849d83c7f24" providerId="ADAL" clId="{AC03E3BB-24C4-4D90-9897-AB03CAEF0A19}" dt="2024-11-05T19:12:11.911" v="2541" actId="1076"/>
          <ac:picMkLst>
            <pc:docMk/>
            <pc:sldMk cId="342050633" sldId="358"/>
            <ac:picMk id="3" creationId="{7AB1BAD3-D9F5-B4EC-85DB-481FFB6212A9}"/>
          </ac:picMkLst>
        </pc:picChg>
        <pc:picChg chg="add del">
          <ac:chgData name="Luis Alejandro Baena Marin" userId="6d1063a4-3971-40e6-a3b0-e849d83c7f24" providerId="ADAL" clId="{AC03E3BB-24C4-4D90-9897-AB03CAEF0A19}" dt="2024-11-04T22:43:12.915" v="1655" actId="478"/>
          <ac:picMkLst>
            <pc:docMk/>
            <pc:sldMk cId="342050633" sldId="358"/>
            <ac:picMk id="7" creationId="{441EF245-52CB-48AB-5832-A6E49C11BAE4}"/>
          </ac:picMkLst>
        </pc:picChg>
      </pc:sldChg>
      <pc:sldChg chg="modSp del mod">
        <pc:chgData name="Luis Alejandro Baena Marin" userId="6d1063a4-3971-40e6-a3b0-e849d83c7f24" providerId="ADAL" clId="{AC03E3BB-24C4-4D90-9897-AB03CAEF0A19}" dt="2024-11-04T16:35:59.688" v="1535" actId="2696"/>
        <pc:sldMkLst>
          <pc:docMk/>
          <pc:sldMk cId="2478365757" sldId="360"/>
        </pc:sldMkLst>
        <pc:spChg chg="mod">
          <ac:chgData name="Luis Alejandro Baena Marin" userId="6d1063a4-3971-40e6-a3b0-e849d83c7f24" providerId="ADAL" clId="{AC03E3BB-24C4-4D90-9897-AB03CAEF0A19}" dt="2024-11-04T16:13:56.584" v="1079" actId="20577"/>
          <ac:spMkLst>
            <pc:docMk/>
            <pc:sldMk cId="2478365757" sldId="360"/>
            <ac:spMk id="2" creationId="{00000000-0000-0000-0000-000000000000}"/>
          </ac:spMkLst>
        </pc:spChg>
      </pc:sldChg>
      <pc:sldChg chg="del">
        <pc:chgData name="Luis Alejandro Baena Marin" userId="6d1063a4-3971-40e6-a3b0-e849d83c7f24" providerId="ADAL" clId="{AC03E3BB-24C4-4D90-9897-AB03CAEF0A19}" dt="2024-11-03T23:32:51.101" v="151" actId="2696"/>
        <pc:sldMkLst>
          <pc:docMk/>
          <pc:sldMk cId="3302840005" sldId="362"/>
        </pc:sldMkLst>
      </pc:sldChg>
      <pc:sldChg chg="modSp mod">
        <pc:chgData name="Luis Alejandro Baena Marin" userId="6d1063a4-3971-40e6-a3b0-e849d83c7f24" providerId="ADAL" clId="{AC03E3BB-24C4-4D90-9897-AB03CAEF0A19}" dt="2024-11-05T19:19:07.763" v="2929" actId="20577"/>
        <pc:sldMkLst>
          <pc:docMk/>
          <pc:sldMk cId="449715598" sldId="364"/>
        </pc:sldMkLst>
        <pc:spChg chg="mod">
          <ac:chgData name="Luis Alejandro Baena Marin" userId="6d1063a4-3971-40e6-a3b0-e849d83c7f24" providerId="ADAL" clId="{AC03E3BB-24C4-4D90-9897-AB03CAEF0A19}" dt="2024-11-05T19:19:07.763" v="2929" actId="20577"/>
          <ac:spMkLst>
            <pc:docMk/>
            <pc:sldMk cId="449715598" sldId="364"/>
            <ac:spMk id="6" creationId="{00000000-0000-0000-0000-000000000000}"/>
          </ac:spMkLst>
        </pc:spChg>
        <pc:spChg chg="mod">
          <ac:chgData name="Luis Alejandro Baena Marin" userId="6d1063a4-3971-40e6-a3b0-e849d83c7f24" providerId="ADAL" clId="{AC03E3BB-24C4-4D90-9897-AB03CAEF0A19}" dt="2024-11-04T22:49:24.443" v="2177" actId="20577"/>
          <ac:spMkLst>
            <pc:docMk/>
            <pc:sldMk cId="449715598" sldId="364"/>
            <ac:spMk id="12" creationId="{5765FE2B-3F2B-DCF7-08EE-DDA9CE5128D1}"/>
          </ac:spMkLst>
        </pc:spChg>
      </pc:sldChg>
      <pc:sldChg chg="add del">
        <pc:chgData name="Luis Alejandro Baena Marin" userId="6d1063a4-3971-40e6-a3b0-e849d83c7f24" providerId="ADAL" clId="{AC03E3BB-24C4-4D90-9897-AB03CAEF0A19}" dt="2024-11-04T22:49:57.287" v="2178" actId="2696"/>
        <pc:sldMkLst>
          <pc:docMk/>
          <pc:sldMk cId="3867245381" sldId="365"/>
        </pc:sldMkLst>
      </pc:sldChg>
      <pc:sldChg chg="del">
        <pc:chgData name="Luis Alejandro Baena Marin" userId="6d1063a4-3971-40e6-a3b0-e849d83c7f24" providerId="ADAL" clId="{AC03E3BB-24C4-4D90-9897-AB03CAEF0A19}" dt="2024-11-04T23:07:19.875" v="2252" actId="2696"/>
        <pc:sldMkLst>
          <pc:docMk/>
          <pc:sldMk cId="1836597009" sldId="366"/>
        </pc:sldMkLst>
      </pc:sldChg>
      <pc:sldChg chg="del">
        <pc:chgData name="Luis Alejandro Baena Marin" userId="6d1063a4-3971-40e6-a3b0-e849d83c7f24" providerId="ADAL" clId="{AC03E3BB-24C4-4D90-9897-AB03CAEF0A19}" dt="2024-11-04T23:07:19.875" v="2252" actId="2696"/>
        <pc:sldMkLst>
          <pc:docMk/>
          <pc:sldMk cId="889633" sldId="367"/>
        </pc:sldMkLst>
      </pc:sldChg>
      <pc:sldChg chg="addSp delSp del mod">
        <pc:chgData name="Luis Alejandro Baena Marin" userId="6d1063a4-3971-40e6-a3b0-e849d83c7f24" providerId="ADAL" clId="{AC03E3BB-24C4-4D90-9897-AB03CAEF0A19}" dt="2024-11-04T22:43:52.515" v="1658" actId="2696"/>
        <pc:sldMkLst>
          <pc:docMk/>
          <pc:sldMk cId="495943776" sldId="368"/>
        </pc:sldMkLst>
        <pc:picChg chg="add del">
          <ac:chgData name="Luis Alejandro Baena Marin" userId="6d1063a4-3971-40e6-a3b0-e849d83c7f24" providerId="ADAL" clId="{AC03E3BB-24C4-4D90-9897-AB03CAEF0A19}" dt="2024-11-04T14:43:40.789" v="413" actId="478"/>
          <ac:picMkLst>
            <pc:docMk/>
            <pc:sldMk cId="495943776" sldId="368"/>
            <ac:picMk id="5" creationId="{DB75D0AD-4BCF-BF7D-BF1D-6D2A5550FFA2}"/>
          </ac:picMkLst>
        </pc:picChg>
      </pc:sldChg>
      <pc:sldChg chg="del">
        <pc:chgData name="Luis Alejandro Baena Marin" userId="6d1063a4-3971-40e6-a3b0-e849d83c7f24" providerId="ADAL" clId="{AC03E3BB-24C4-4D90-9897-AB03CAEF0A19}" dt="2024-11-04T22:49:57.287" v="2178" actId="2696"/>
        <pc:sldMkLst>
          <pc:docMk/>
          <pc:sldMk cId="670094288" sldId="369"/>
        </pc:sldMkLst>
      </pc:sldChg>
      <pc:sldChg chg="del">
        <pc:chgData name="Luis Alejandro Baena Marin" userId="6d1063a4-3971-40e6-a3b0-e849d83c7f24" providerId="ADAL" clId="{AC03E3BB-24C4-4D90-9897-AB03CAEF0A19}" dt="2024-11-04T23:07:24.756" v="2253" actId="2696"/>
        <pc:sldMkLst>
          <pc:docMk/>
          <pc:sldMk cId="36636610" sldId="370"/>
        </pc:sldMkLst>
      </pc:sldChg>
      <pc:sldChg chg="modSp mod">
        <pc:chgData name="Luis Alejandro Baena Marin" userId="6d1063a4-3971-40e6-a3b0-e849d83c7f24" providerId="ADAL" clId="{AC03E3BB-24C4-4D90-9897-AB03CAEF0A19}" dt="2024-11-05T20:35:22.565" v="3045" actId="20577"/>
        <pc:sldMkLst>
          <pc:docMk/>
          <pc:sldMk cId="2443022487" sldId="372"/>
        </pc:sldMkLst>
        <pc:spChg chg="mod">
          <ac:chgData name="Luis Alejandro Baena Marin" userId="6d1063a4-3971-40e6-a3b0-e849d83c7f24" providerId="ADAL" clId="{AC03E3BB-24C4-4D90-9897-AB03CAEF0A19}" dt="2024-11-05T20:35:22.565" v="3045" actId="20577"/>
          <ac:spMkLst>
            <pc:docMk/>
            <pc:sldMk cId="2443022487" sldId="372"/>
            <ac:spMk id="2" creationId="{00000000-0000-0000-0000-000000000000}"/>
          </ac:spMkLst>
        </pc:spChg>
        <pc:spChg chg="mod">
          <ac:chgData name="Luis Alejandro Baena Marin" userId="6d1063a4-3971-40e6-a3b0-e849d83c7f24" providerId="ADAL" clId="{AC03E3BB-24C4-4D90-9897-AB03CAEF0A19}" dt="2024-11-05T20:33:33.029" v="2995" actId="1076"/>
          <ac:spMkLst>
            <pc:docMk/>
            <pc:sldMk cId="2443022487" sldId="372"/>
            <ac:spMk id="4" creationId="{00000000-0000-0000-0000-000000000000}"/>
          </ac:spMkLst>
        </pc:spChg>
      </pc:sldChg>
      <pc:sldChg chg="del">
        <pc:chgData name="Luis Alejandro Baena Marin" userId="6d1063a4-3971-40e6-a3b0-e849d83c7f24" providerId="ADAL" clId="{AC03E3BB-24C4-4D90-9897-AB03CAEF0A19}" dt="2024-11-04T23:07:24.756" v="2253" actId="2696"/>
        <pc:sldMkLst>
          <pc:docMk/>
          <pc:sldMk cId="1834399958" sldId="373"/>
        </pc:sldMkLst>
      </pc:sldChg>
      <pc:sldChg chg="addSp delSp modSp mod">
        <pc:chgData name="Luis Alejandro Baena Marin" userId="6d1063a4-3971-40e6-a3b0-e849d83c7f24" providerId="ADAL" clId="{AC03E3BB-24C4-4D90-9897-AB03CAEF0A19}" dt="2024-11-05T20:37:29.861" v="3051" actId="1076"/>
        <pc:sldMkLst>
          <pc:docMk/>
          <pc:sldMk cId="893452376" sldId="374"/>
        </pc:sldMkLst>
        <pc:picChg chg="del">
          <ac:chgData name="Luis Alejandro Baena Marin" userId="6d1063a4-3971-40e6-a3b0-e849d83c7f24" providerId="ADAL" clId="{AC03E3BB-24C4-4D90-9897-AB03CAEF0A19}" dt="2024-11-05T19:11:59.816" v="2538" actId="478"/>
          <ac:picMkLst>
            <pc:docMk/>
            <pc:sldMk cId="893452376" sldId="374"/>
            <ac:picMk id="3" creationId="{90FCCE0E-8BC9-A574-FDC6-86BCC2A4A443}"/>
          </ac:picMkLst>
        </pc:picChg>
        <pc:picChg chg="add del mod">
          <ac:chgData name="Luis Alejandro Baena Marin" userId="6d1063a4-3971-40e6-a3b0-e849d83c7f24" providerId="ADAL" clId="{AC03E3BB-24C4-4D90-9897-AB03CAEF0A19}" dt="2024-11-05T20:37:19.598" v="3047" actId="478"/>
          <ac:picMkLst>
            <pc:docMk/>
            <pc:sldMk cId="893452376" sldId="374"/>
            <ac:picMk id="4" creationId="{85C58206-7A92-E284-1E52-7FB09A3AA255}"/>
          </ac:picMkLst>
        </pc:picChg>
        <pc:picChg chg="add mod">
          <ac:chgData name="Luis Alejandro Baena Marin" userId="6d1063a4-3971-40e6-a3b0-e849d83c7f24" providerId="ADAL" clId="{AC03E3BB-24C4-4D90-9897-AB03CAEF0A19}" dt="2024-11-05T20:37:29.861" v="3051" actId="1076"/>
          <ac:picMkLst>
            <pc:docMk/>
            <pc:sldMk cId="893452376" sldId="374"/>
            <ac:picMk id="7" creationId="{AFA81C30-CBAD-CCEF-632A-FA52CCEC83DB}"/>
          </ac:picMkLst>
        </pc:picChg>
      </pc:sldChg>
      <pc:sldChg chg="addSp delSp modSp del mod">
        <pc:chgData name="Luis Alejandro Baena Marin" userId="6d1063a4-3971-40e6-a3b0-e849d83c7f24" providerId="ADAL" clId="{AC03E3BB-24C4-4D90-9897-AB03CAEF0A19}" dt="2024-11-04T22:47:14.668" v="2074" actId="2696"/>
        <pc:sldMkLst>
          <pc:docMk/>
          <pc:sldMk cId="3954319197" sldId="375"/>
        </pc:sldMkLst>
        <pc:spChg chg="add mod">
          <ac:chgData name="Luis Alejandro Baena Marin" userId="6d1063a4-3971-40e6-a3b0-e849d83c7f24" providerId="ADAL" clId="{AC03E3BB-24C4-4D90-9897-AB03CAEF0A19}" dt="2024-11-04T22:44:35.257" v="1719" actId="20577"/>
          <ac:spMkLst>
            <pc:docMk/>
            <pc:sldMk cId="3954319197" sldId="375"/>
            <ac:spMk id="2" creationId="{A41936F0-A015-C185-0FD5-BA06E34A5019}"/>
          </ac:spMkLst>
        </pc:spChg>
        <pc:picChg chg="add del">
          <ac:chgData name="Luis Alejandro Baena Marin" userId="6d1063a4-3971-40e6-a3b0-e849d83c7f24" providerId="ADAL" clId="{AC03E3BB-24C4-4D90-9897-AB03CAEF0A19}" dt="2024-11-04T22:43:45.066" v="1656" actId="478"/>
          <ac:picMkLst>
            <pc:docMk/>
            <pc:sldMk cId="3954319197" sldId="375"/>
            <ac:picMk id="3" creationId="{E60B6A0F-0948-D562-DB7B-6EDBAE1EDD1B}"/>
          </ac:picMkLst>
        </pc:picChg>
      </pc:sldChg>
      <pc:sldChg chg="del">
        <pc:chgData name="Luis Alejandro Baena Marin" userId="6d1063a4-3971-40e6-a3b0-e849d83c7f24" providerId="ADAL" clId="{AC03E3BB-24C4-4D90-9897-AB03CAEF0A19}" dt="2024-11-04T23:07:58.100" v="2331" actId="2696"/>
        <pc:sldMkLst>
          <pc:docMk/>
          <pc:sldMk cId="3796457112" sldId="376"/>
        </pc:sldMkLst>
      </pc:sldChg>
      <pc:sldChg chg="del">
        <pc:chgData name="Luis Alejandro Baena Marin" userId="6d1063a4-3971-40e6-a3b0-e849d83c7f24" providerId="ADAL" clId="{AC03E3BB-24C4-4D90-9897-AB03CAEF0A19}" dt="2024-11-04T23:08:16.101" v="2337" actId="2696"/>
        <pc:sldMkLst>
          <pc:docMk/>
          <pc:sldMk cId="774277389" sldId="377"/>
        </pc:sldMkLst>
      </pc:sldChg>
      <pc:sldChg chg="del">
        <pc:chgData name="Luis Alejandro Baena Marin" userId="6d1063a4-3971-40e6-a3b0-e849d83c7f24" providerId="ADAL" clId="{AC03E3BB-24C4-4D90-9897-AB03CAEF0A19}" dt="2024-11-04T23:09:37.356" v="2378" actId="2696"/>
        <pc:sldMkLst>
          <pc:docMk/>
          <pc:sldMk cId="477244634" sldId="378"/>
        </pc:sldMkLst>
      </pc:sldChg>
      <pc:sldChg chg="del">
        <pc:chgData name="Luis Alejandro Baena Marin" userId="6d1063a4-3971-40e6-a3b0-e849d83c7f24" providerId="ADAL" clId="{AC03E3BB-24C4-4D90-9897-AB03CAEF0A19}" dt="2024-11-04T23:09:28.303" v="2374" actId="2696"/>
        <pc:sldMkLst>
          <pc:docMk/>
          <pc:sldMk cId="1695654993" sldId="379"/>
        </pc:sldMkLst>
      </pc:sldChg>
      <pc:sldChg chg="del">
        <pc:chgData name="Luis Alejandro Baena Marin" userId="6d1063a4-3971-40e6-a3b0-e849d83c7f24" providerId="ADAL" clId="{AC03E3BB-24C4-4D90-9897-AB03CAEF0A19}" dt="2024-11-04T23:09:52.972" v="2382" actId="2696"/>
        <pc:sldMkLst>
          <pc:docMk/>
          <pc:sldMk cId="2353284727" sldId="380"/>
        </pc:sldMkLst>
      </pc:sldChg>
      <pc:sldChg chg="addSp delSp modSp mod">
        <pc:chgData name="Luis Alejandro Baena Marin" userId="6d1063a4-3971-40e6-a3b0-e849d83c7f24" providerId="ADAL" clId="{AC03E3BB-24C4-4D90-9897-AB03CAEF0A19}" dt="2024-11-05T20:42:08.866" v="3059" actId="1076"/>
        <pc:sldMkLst>
          <pc:docMk/>
          <pc:sldMk cId="2322463446" sldId="381"/>
        </pc:sldMkLst>
        <pc:picChg chg="add mod">
          <ac:chgData name="Luis Alejandro Baena Marin" userId="6d1063a4-3971-40e6-a3b0-e849d83c7f24" providerId="ADAL" clId="{AC03E3BB-24C4-4D90-9897-AB03CAEF0A19}" dt="2024-11-05T20:42:08.866" v="3059" actId="1076"/>
          <ac:picMkLst>
            <pc:docMk/>
            <pc:sldMk cId="2322463446" sldId="381"/>
            <ac:picMk id="3" creationId="{48ED9067-52CA-AFFC-A523-4C2789E116BF}"/>
          </ac:picMkLst>
        </pc:picChg>
        <pc:picChg chg="del">
          <ac:chgData name="Luis Alejandro Baena Marin" userId="6d1063a4-3971-40e6-a3b0-e849d83c7f24" providerId="ADAL" clId="{AC03E3BB-24C4-4D90-9897-AB03CAEF0A19}" dt="2024-11-05T20:35:26.765" v="3046" actId="478"/>
          <ac:picMkLst>
            <pc:docMk/>
            <pc:sldMk cId="2322463446" sldId="381"/>
            <ac:picMk id="7" creationId="{C8092F22-53E5-5417-B227-DA350632A4D4}"/>
          </ac:picMkLst>
        </pc:picChg>
      </pc:sldChg>
      <pc:sldChg chg="addSp delSp modSp mod">
        <pc:chgData name="Luis Alejandro Baena Marin" userId="6d1063a4-3971-40e6-a3b0-e849d83c7f24" providerId="ADAL" clId="{AC03E3BB-24C4-4D90-9897-AB03CAEF0A19}" dt="2024-11-05T20:51:53.288" v="3077" actId="1076"/>
        <pc:sldMkLst>
          <pc:docMk/>
          <pc:sldMk cId="2465218348" sldId="382"/>
        </pc:sldMkLst>
        <pc:picChg chg="del">
          <ac:chgData name="Luis Alejandro Baena Marin" userId="6d1063a4-3971-40e6-a3b0-e849d83c7f24" providerId="ADAL" clId="{AC03E3BB-24C4-4D90-9897-AB03CAEF0A19}" dt="2024-11-05T20:51:45.053" v="3071" actId="478"/>
          <ac:picMkLst>
            <pc:docMk/>
            <pc:sldMk cId="2465218348" sldId="382"/>
            <ac:picMk id="3" creationId="{845ED173-F192-BC12-C7A2-8C0057E6D12F}"/>
          </ac:picMkLst>
        </pc:picChg>
        <pc:picChg chg="add mod">
          <ac:chgData name="Luis Alejandro Baena Marin" userId="6d1063a4-3971-40e6-a3b0-e849d83c7f24" providerId="ADAL" clId="{AC03E3BB-24C4-4D90-9897-AB03CAEF0A19}" dt="2024-11-05T20:51:53.288" v="3077" actId="1076"/>
          <ac:picMkLst>
            <pc:docMk/>
            <pc:sldMk cId="2465218348" sldId="382"/>
            <ac:picMk id="4" creationId="{33457010-B867-D15A-24E1-CD4649D28296}"/>
          </ac:picMkLst>
        </pc:picChg>
      </pc:sldChg>
      <pc:sldChg chg="modSp add mod ord">
        <pc:chgData name="Luis Alejandro Baena Marin" userId="6d1063a4-3971-40e6-a3b0-e849d83c7f24" providerId="ADAL" clId="{AC03E3BB-24C4-4D90-9897-AB03CAEF0A19}" dt="2024-11-06T15:12:35.667" v="3318" actId="20577"/>
        <pc:sldMkLst>
          <pc:docMk/>
          <pc:sldMk cId="946436148" sldId="383"/>
        </pc:sldMkLst>
        <pc:spChg chg="mod">
          <ac:chgData name="Luis Alejandro Baena Marin" userId="6d1063a4-3971-40e6-a3b0-e849d83c7f24" providerId="ADAL" clId="{AC03E3BB-24C4-4D90-9897-AB03CAEF0A19}" dt="2024-11-06T15:12:35.667" v="3318" actId="20577"/>
          <ac:spMkLst>
            <pc:docMk/>
            <pc:sldMk cId="946436148" sldId="383"/>
            <ac:spMk id="2" creationId="{5E73F3F8-E4E2-ED9F-BE44-BCEED84205CC}"/>
          </ac:spMkLst>
        </pc:spChg>
        <pc:spChg chg="mod">
          <ac:chgData name="Luis Alejandro Baena Marin" userId="6d1063a4-3971-40e6-a3b0-e849d83c7f24" providerId="ADAL" clId="{AC03E3BB-24C4-4D90-9897-AB03CAEF0A19}" dt="2024-11-04T22:53:08.099" v="2205" actId="1076"/>
          <ac:spMkLst>
            <pc:docMk/>
            <pc:sldMk cId="946436148" sldId="383"/>
            <ac:spMk id="3" creationId="{ABBE283E-AD6E-0436-8EDE-77BECEF08CE0}"/>
          </ac:spMkLst>
        </pc:spChg>
        <pc:spChg chg="mod">
          <ac:chgData name="Luis Alejandro Baena Marin" userId="6d1063a4-3971-40e6-a3b0-e849d83c7f24" providerId="ADAL" clId="{AC03E3BB-24C4-4D90-9897-AB03CAEF0A19}" dt="2024-11-03T23:32:34.175" v="107" actId="20577"/>
          <ac:spMkLst>
            <pc:docMk/>
            <pc:sldMk cId="946436148" sldId="383"/>
            <ac:spMk id="6" creationId="{F923E958-87B1-90AE-7A11-A03582F72C36}"/>
          </ac:spMkLst>
        </pc:spChg>
      </pc:sldChg>
      <pc:sldChg chg="addSp delSp modSp add mod">
        <pc:chgData name="Luis Alejandro Baena Marin" userId="6d1063a4-3971-40e6-a3b0-e849d83c7f24" providerId="ADAL" clId="{AC03E3BB-24C4-4D90-9897-AB03CAEF0A19}" dt="2024-11-03T23:32:15.476" v="93"/>
        <pc:sldMkLst>
          <pc:docMk/>
          <pc:sldMk cId="2851812217" sldId="384"/>
        </pc:sldMkLst>
        <pc:spChg chg="mod">
          <ac:chgData name="Luis Alejandro Baena Marin" userId="6d1063a4-3971-40e6-a3b0-e849d83c7f24" providerId="ADAL" clId="{AC03E3BB-24C4-4D90-9897-AB03CAEF0A19}" dt="2024-11-03T23:09:38.930" v="82" actId="113"/>
          <ac:spMkLst>
            <pc:docMk/>
            <pc:sldMk cId="2851812217" sldId="384"/>
            <ac:spMk id="2" creationId="{82E439C7-110B-1F93-104B-909DE27A0711}"/>
          </ac:spMkLst>
        </pc:spChg>
        <pc:spChg chg="del">
          <ac:chgData name="Luis Alejandro Baena Marin" userId="6d1063a4-3971-40e6-a3b0-e849d83c7f24" providerId="ADAL" clId="{AC03E3BB-24C4-4D90-9897-AB03CAEF0A19}" dt="2024-11-03T23:32:15.274" v="92" actId="478"/>
          <ac:spMkLst>
            <pc:docMk/>
            <pc:sldMk cId="2851812217" sldId="384"/>
            <ac:spMk id="6" creationId="{6FAA54EA-2909-4ACF-C597-37A9367B915A}"/>
          </ac:spMkLst>
        </pc:spChg>
        <pc:spChg chg="add mod">
          <ac:chgData name="Luis Alejandro Baena Marin" userId="6d1063a4-3971-40e6-a3b0-e849d83c7f24" providerId="ADAL" clId="{AC03E3BB-24C4-4D90-9897-AB03CAEF0A19}" dt="2024-11-03T23:32:15.476" v="93"/>
          <ac:spMkLst>
            <pc:docMk/>
            <pc:sldMk cId="2851812217" sldId="384"/>
            <ac:spMk id="8" creationId="{535EDFE1-F876-7AC0-AF74-6E6D5DCC667D}"/>
          </ac:spMkLst>
        </pc:spChg>
      </pc:sldChg>
      <pc:sldChg chg="addSp modSp new del mod ord">
        <pc:chgData name="Luis Alejandro Baena Marin" userId="6d1063a4-3971-40e6-a3b0-e849d83c7f24" providerId="ADAL" clId="{AC03E3BB-24C4-4D90-9897-AB03CAEF0A19}" dt="2024-11-11T16:22:44.032" v="3736" actId="2696"/>
        <pc:sldMkLst>
          <pc:docMk/>
          <pc:sldMk cId="3180540059" sldId="385"/>
        </pc:sldMkLst>
        <pc:spChg chg="add mod">
          <ac:chgData name="Luis Alejandro Baena Marin" userId="6d1063a4-3971-40e6-a3b0-e849d83c7f24" providerId="ADAL" clId="{AC03E3BB-24C4-4D90-9897-AB03CAEF0A19}" dt="2024-11-11T16:04:24.111" v="3587" actId="20577"/>
          <ac:spMkLst>
            <pc:docMk/>
            <pc:sldMk cId="3180540059" sldId="385"/>
            <ac:spMk id="3" creationId="{2DEDA8FF-7C6F-0977-9669-450099C46FBC}"/>
          </ac:spMkLst>
        </pc:spChg>
      </pc:sldChg>
      <pc:sldChg chg="modSp add del mod">
        <pc:chgData name="Luis Alejandro Baena Marin" userId="6d1063a4-3971-40e6-a3b0-e849d83c7f24" providerId="ADAL" clId="{AC03E3BB-24C4-4D90-9897-AB03CAEF0A19}" dt="2024-11-04T16:36:02.394" v="1536" actId="2696"/>
        <pc:sldMkLst>
          <pc:docMk/>
          <pc:sldMk cId="4184562633" sldId="386"/>
        </pc:sldMkLst>
        <pc:spChg chg="mod">
          <ac:chgData name="Luis Alejandro Baena Marin" userId="6d1063a4-3971-40e6-a3b0-e849d83c7f24" providerId="ADAL" clId="{AC03E3BB-24C4-4D90-9897-AB03CAEF0A19}" dt="2024-11-04T16:18:39.058" v="1176" actId="1076"/>
          <ac:spMkLst>
            <pc:docMk/>
            <pc:sldMk cId="4184562633" sldId="386"/>
            <ac:spMk id="2" creationId="{4C6ACE1B-A07C-6520-845D-01E35CAAA5CE}"/>
          </ac:spMkLst>
        </pc:spChg>
        <pc:spChg chg="mod">
          <ac:chgData name="Luis Alejandro Baena Marin" userId="6d1063a4-3971-40e6-a3b0-e849d83c7f24" providerId="ADAL" clId="{AC03E3BB-24C4-4D90-9897-AB03CAEF0A19}" dt="2024-11-04T16:18:05.667" v="1170" actId="1076"/>
          <ac:spMkLst>
            <pc:docMk/>
            <pc:sldMk cId="4184562633" sldId="386"/>
            <ac:spMk id="9" creationId="{2C7BE75E-946B-DFAA-2349-7BEAC1E405D2}"/>
          </ac:spMkLst>
        </pc:spChg>
      </pc:sldChg>
      <pc:sldChg chg="modSp add mod">
        <pc:chgData name="Luis Alejandro Baena Marin" userId="6d1063a4-3971-40e6-a3b0-e849d83c7f24" providerId="ADAL" clId="{AC03E3BB-24C4-4D90-9897-AB03CAEF0A19}" dt="2024-11-04T16:25:37.499" v="1262" actId="20577"/>
        <pc:sldMkLst>
          <pc:docMk/>
          <pc:sldMk cId="489576948" sldId="387"/>
        </pc:sldMkLst>
        <pc:spChg chg="mod">
          <ac:chgData name="Luis Alejandro Baena Marin" userId="6d1063a4-3971-40e6-a3b0-e849d83c7f24" providerId="ADAL" clId="{AC03E3BB-24C4-4D90-9897-AB03CAEF0A19}" dt="2024-11-04T16:25:37.499" v="1262" actId="20577"/>
          <ac:spMkLst>
            <pc:docMk/>
            <pc:sldMk cId="489576948" sldId="387"/>
            <ac:spMk id="2" creationId="{E4B335BB-BA2F-B11E-D40A-4C3E7A2B7895}"/>
          </ac:spMkLst>
        </pc:spChg>
        <pc:spChg chg="mod">
          <ac:chgData name="Luis Alejandro Baena Marin" userId="6d1063a4-3971-40e6-a3b0-e849d83c7f24" providerId="ADAL" clId="{AC03E3BB-24C4-4D90-9897-AB03CAEF0A19}" dt="2024-11-04T16:24:03.742" v="1188" actId="1076"/>
          <ac:spMkLst>
            <pc:docMk/>
            <pc:sldMk cId="489576948" sldId="387"/>
            <ac:spMk id="8" creationId="{14B16F4D-CC26-B4DE-01C8-1DC5EA4144C0}"/>
          </ac:spMkLst>
        </pc:spChg>
      </pc:sldChg>
      <pc:sldChg chg="addSp modSp add mod">
        <pc:chgData name="Luis Alejandro Baena Marin" userId="6d1063a4-3971-40e6-a3b0-e849d83c7f24" providerId="ADAL" clId="{AC03E3BB-24C4-4D90-9897-AB03CAEF0A19}" dt="2024-11-04T16:32:19.647" v="1534" actId="1076"/>
        <pc:sldMkLst>
          <pc:docMk/>
          <pc:sldMk cId="705902533" sldId="388"/>
        </pc:sldMkLst>
        <pc:spChg chg="mod">
          <ac:chgData name="Luis Alejandro Baena Marin" userId="6d1063a4-3971-40e6-a3b0-e849d83c7f24" providerId="ADAL" clId="{AC03E3BB-24C4-4D90-9897-AB03CAEF0A19}" dt="2024-11-04T16:32:19.647" v="1534" actId="1076"/>
          <ac:spMkLst>
            <pc:docMk/>
            <pc:sldMk cId="705902533" sldId="388"/>
            <ac:spMk id="2" creationId="{E048D063-FA0C-BC2A-776A-97E5B2E1FAE1}"/>
          </ac:spMkLst>
        </pc:spChg>
        <pc:spChg chg="mod">
          <ac:chgData name="Luis Alejandro Baena Marin" userId="6d1063a4-3971-40e6-a3b0-e849d83c7f24" providerId="ADAL" clId="{AC03E3BB-24C4-4D90-9897-AB03CAEF0A19}" dt="2024-11-04T16:32:12.078" v="1532" actId="1076"/>
          <ac:spMkLst>
            <pc:docMk/>
            <pc:sldMk cId="705902533" sldId="388"/>
            <ac:spMk id="3" creationId="{FF3DC381-2B63-10A9-E731-F9EDAA1CCD6E}"/>
          </ac:spMkLst>
        </pc:spChg>
        <pc:spChg chg="mod">
          <ac:chgData name="Luis Alejandro Baena Marin" userId="6d1063a4-3971-40e6-a3b0-e849d83c7f24" providerId="ADAL" clId="{AC03E3BB-24C4-4D90-9897-AB03CAEF0A19}" dt="2024-11-04T16:32:13.596" v="1533" actId="1076"/>
          <ac:spMkLst>
            <pc:docMk/>
            <pc:sldMk cId="705902533" sldId="388"/>
            <ac:spMk id="4" creationId="{59A26A88-55D3-3DF5-5984-85CEAE3C5E76}"/>
          </ac:spMkLst>
        </pc:spChg>
        <pc:spChg chg="mod">
          <ac:chgData name="Luis Alejandro Baena Marin" userId="6d1063a4-3971-40e6-a3b0-e849d83c7f24" providerId="ADAL" clId="{AC03E3BB-24C4-4D90-9897-AB03CAEF0A19}" dt="2024-11-04T16:32:09.807" v="1531" actId="1076"/>
          <ac:spMkLst>
            <pc:docMk/>
            <pc:sldMk cId="705902533" sldId="388"/>
            <ac:spMk id="5" creationId="{3D72B0F3-89C0-9D6A-FB0C-132C4762922A}"/>
          </ac:spMkLst>
        </pc:spChg>
        <pc:spChg chg="add mod">
          <ac:chgData name="Luis Alejandro Baena Marin" userId="6d1063a4-3971-40e6-a3b0-e849d83c7f24" providerId="ADAL" clId="{AC03E3BB-24C4-4D90-9897-AB03CAEF0A19}" dt="2024-11-04T16:30:02.648" v="1492"/>
          <ac:spMkLst>
            <pc:docMk/>
            <pc:sldMk cId="705902533" sldId="388"/>
            <ac:spMk id="6" creationId="{0158D1A6-005D-654E-95A6-57E113CA6045}"/>
          </ac:spMkLst>
        </pc:spChg>
      </pc:sldChg>
      <pc:sldChg chg="modSp add mod">
        <pc:chgData name="Luis Alejandro Baena Marin" userId="6d1063a4-3971-40e6-a3b0-e849d83c7f24" providerId="ADAL" clId="{AC03E3BB-24C4-4D90-9897-AB03CAEF0A19}" dt="2024-11-06T15:11:27.876" v="3298" actId="207"/>
        <pc:sldMkLst>
          <pc:docMk/>
          <pc:sldMk cId="55988617" sldId="389"/>
        </pc:sldMkLst>
        <pc:spChg chg="mod">
          <ac:chgData name="Luis Alejandro Baena Marin" userId="6d1063a4-3971-40e6-a3b0-e849d83c7f24" providerId="ADAL" clId="{AC03E3BB-24C4-4D90-9897-AB03CAEF0A19}" dt="2024-11-06T15:11:27.876" v="3298" actId="207"/>
          <ac:spMkLst>
            <pc:docMk/>
            <pc:sldMk cId="55988617" sldId="389"/>
            <ac:spMk id="2" creationId="{A25316B6-676F-67E8-4F51-A6EB892EB643}"/>
          </ac:spMkLst>
        </pc:spChg>
      </pc:sldChg>
      <pc:sldChg chg="add del setBg">
        <pc:chgData name="Luis Alejandro Baena Marin" userId="6d1063a4-3971-40e6-a3b0-e849d83c7f24" providerId="ADAL" clId="{AC03E3BB-24C4-4D90-9897-AB03CAEF0A19}" dt="2024-11-04T16:36:06.853" v="1538" actId="2696"/>
        <pc:sldMkLst>
          <pc:docMk/>
          <pc:sldMk cId="963439388" sldId="389"/>
        </pc:sldMkLst>
      </pc:sldChg>
      <pc:sldChg chg="addSp delSp modSp add mod">
        <pc:chgData name="Luis Alejandro Baena Marin" userId="6d1063a4-3971-40e6-a3b0-e849d83c7f24" providerId="ADAL" clId="{AC03E3BB-24C4-4D90-9897-AB03CAEF0A19}" dt="2024-11-04T23:05:32.813" v="2251" actId="1076"/>
        <pc:sldMkLst>
          <pc:docMk/>
          <pc:sldMk cId="4241423362" sldId="390"/>
        </pc:sldMkLst>
        <pc:spChg chg="del">
          <ac:chgData name="Luis Alejandro Baena Marin" userId="6d1063a4-3971-40e6-a3b0-e849d83c7f24" providerId="ADAL" clId="{AC03E3BB-24C4-4D90-9897-AB03CAEF0A19}" dt="2024-11-04T23:04:43.271" v="2219" actId="478"/>
          <ac:spMkLst>
            <pc:docMk/>
            <pc:sldMk cId="4241423362" sldId="390"/>
            <ac:spMk id="2" creationId="{7AF5D013-F6E1-C769-46E3-B51232E9C623}"/>
          </ac:spMkLst>
        </pc:spChg>
        <pc:spChg chg="mod">
          <ac:chgData name="Luis Alejandro Baena Marin" userId="6d1063a4-3971-40e6-a3b0-e849d83c7f24" providerId="ADAL" clId="{AC03E3BB-24C4-4D90-9897-AB03CAEF0A19}" dt="2024-11-04T23:04:55.527" v="2239" actId="1076"/>
          <ac:spMkLst>
            <pc:docMk/>
            <pc:sldMk cId="4241423362" sldId="390"/>
            <ac:spMk id="3" creationId="{D73BDB42-1CC7-A300-C06A-29114D17B5BD}"/>
          </ac:spMkLst>
        </pc:spChg>
        <pc:spChg chg="mod">
          <ac:chgData name="Luis Alejandro Baena Marin" userId="6d1063a4-3971-40e6-a3b0-e849d83c7f24" providerId="ADAL" clId="{AC03E3BB-24C4-4D90-9897-AB03CAEF0A19}" dt="2024-11-04T23:04:54.133" v="2238" actId="1076"/>
          <ac:spMkLst>
            <pc:docMk/>
            <pc:sldMk cId="4241423362" sldId="390"/>
            <ac:spMk id="5" creationId="{C3B194C7-16F5-54E7-E823-029EAA9759DA}"/>
          </ac:spMkLst>
        </pc:spChg>
        <pc:spChg chg="mod">
          <ac:chgData name="Luis Alejandro Baena Marin" userId="6d1063a4-3971-40e6-a3b0-e849d83c7f24" providerId="ADAL" clId="{AC03E3BB-24C4-4D90-9897-AB03CAEF0A19}" dt="2024-11-04T23:04:59.830" v="2241" actId="1076"/>
          <ac:spMkLst>
            <pc:docMk/>
            <pc:sldMk cId="4241423362" sldId="390"/>
            <ac:spMk id="6" creationId="{3D3D3E88-F912-8E8E-78A5-6C434D5598C1}"/>
          </ac:spMkLst>
        </pc:spChg>
        <pc:picChg chg="add mod">
          <ac:chgData name="Luis Alejandro Baena Marin" userId="6d1063a4-3971-40e6-a3b0-e849d83c7f24" providerId="ADAL" clId="{AC03E3BB-24C4-4D90-9897-AB03CAEF0A19}" dt="2024-11-04T23:05:32.813" v="2251" actId="1076"/>
          <ac:picMkLst>
            <pc:docMk/>
            <pc:sldMk cId="4241423362" sldId="390"/>
            <ac:picMk id="1026" creationId="{63F4512A-BDA9-139B-0040-83FDE866DA4D}"/>
          </ac:picMkLst>
        </pc:picChg>
      </pc:sldChg>
      <pc:sldChg chg="modSp add mod ord">
        <pc:chgData name="Luis Alejandro Baena Marin" userId="6d1063a4-3971-40e6-a3b0-e849d83c7f24" providerId="ADAL" clId="{AC03E3BB-24C4-4D90-9897-AB03CAEF0A19}" dt="2024-11-05T19:11:20.505" v="2535" actId="20577"/>
        <pc:sldMkLst>
          <pc:docMk/>
          <pc:sldMk cId="345828133" sldId="391"/>
        </pc:sldMkLst>
        <pc:spChg chg="mod">
          <ac:chgData name="Luis Alejandro Baena Marin" userId="6d1063a4-3971-40e6-a3b0-e849d83c7f24" providerId="ADAL" clId="{AC03E3BB-24C4-4D90-9897-AB03CAEF0A19}" dt="2024-11-05T19:11:20.505" v="2535" actId="20577"/>
          <ac:spMkLst>
            <pc:docMk/>
            <pc:sldMk cId="345828133" sldId="391"/>
            <ac:spMk id="2" creationId="{A1DBA24B-CAE5-B11E-8B96-5163ADC14BB1}"/>
          </ac:spMkLst>
        </pc:spChg>
        <pc:spChg chg="mod">
          <ac:chgData name="Luis Alejandro Baena Marin" userId="6d1063a4-3971-40e6-a3b0-e849d83c7f24" providerId="ADAL" clId="{AC03E3BB-24C4-4D90-9897-AB03CAEF0A19}" dt="2024-11-04T23:07:39.715" v="2266" actId="20577"/>
          <ac:spMkLst>
            <pc:docMk/>
            <pc:sldMk cId="345828133" sldId="391"/>
            <ac:spMk id="6" creationId="{CDC80AC8-2DF9-BC59-975B-55A41577FCD1}"/>
          </ac:spMkLst>
        </pc:spChg>
      </pc:sldChg>
      <pc:sldChg chg="modSp add mod ord">
        <pc:chgData name="Luis Alejandro Baena Marin" userId="6d1063a4-3971-40e6-a3b0-e849d83c7f24" providerId="ADAL" clId="{AC03E3BB-24C4-4D90-9897-AB03CAEF0A19}" dt="2024-11-05T20:30:07.191" v="2993" actId="20577"/>
        <pc:sldMkLst>
          <pc:docMk/>
          <pc:sldMk cId="4069396514" sldId="392"/>
        </pc:sldMkLst>
        <pc:spChg chg="mod">
          <ac:chgData name="Luis Alejandro Baena Marin" userId="6d1063a4-3971-40e6-a3b0-e849d83c7f24" providerId="ADAL" clId="{AC03E3BB-24C4-4D90-9897-AB03CAEF0A19}" dt="2024-11-05T20:30:07.191" v="2993" actId="20577"/>
          <ac:spMkLst>
            <pc:docMk/>
            <pc:sldMk cId="4069396514" sldId="392"/>
            <ac:spMk id="12" creationId="{8952D6E3-2D78-B98A-9FEE-FF2FD8DD5541}"/>
          </ac:spMkLst>
        </pc:spChg>
      </pc:sldChg>
      <pc:sldChg chg="add del setBg">
        <pc:chgData name="Luis Alejandro Baena Marin" userId="6d1063a4-3971-40e6-a3b0-e849d83c7f24" providerId="ADAL" clId="{AC03E3BB-24C4-4D90-9897-AB03CAEF0A19}" dt="2024-11-04T23:08:06.379" v="2333" actId="2696"/>
        <pc:sldMkLst>
          <pc:docMk/>
          <pc:sldMk cId="4114776819" sldId="392"/>
        </pc:sldMkLst>
      </pc:sldChg>
      <pc:sldChg chg="modSp add mod ord">
        <pc:chgData name="Luis Alejandro Baena Marin" userId="6d1063a4-3971-40e6-a3b0-e849d83c7f24" providerId="ADAL" clId="{AC03E3BB-24C4-4D90-9897-AB03CAEF0A19}" dt="2024-11-05T20:44:03.362" v="3070" actId="113"/>
        <pc:sldMkLst>
          <pc:docMk/>
          <pc:sldMk cId="2203305375" sldId="393"/>
        </pc:sldMkLst>
        <pc:spChg chg="mod">
          <ac:chgData name="Luis Alejandro Baena Marin" userId="6d1063a4-3971-40e6-a3b0-e849d83c7f24" providerId="ADAL" clId="{AC03E3BB-24C4-4D90-9897-AB03CAEF0A19}" dt="2024-11-05T20:44:03.362" v="3070" actId="113"/>
          <ac:spMkLst>
            <pc:docMk/>
            <pc:sldMk cId="2203305375" sldId="393"/>
            <ac:spMk id="12" creationId="{992F1102-4ABF-10DD-0815-321AC2F3CA58}"/>
          </ac:spMkLst>
        </pc:spChg>
      </pc:sldChg>
      <pc:sldChg chg="modSp add mod ord">
        <pc:chgData name="Luis Alejandro Baena Marin" userId="6d1063a4-3971-40e6-a3b0-e849d83c7f24" providerId="ADAL" clId="{AC03E3BB-24C4-4D90-9897-AB03CAEF0A19}" dt="2024-11-06T15:20:21.413" v="3325" actId="20577"/>
        <pc:sldMkLst>
          <pc:docMk/>
          <pc:sldMk cId="1858173465" sldId="394"/>
        </pc:sldMkLst>
        <pc:spChg chg="mod">
          <ac:chgData name="Luis Alejandro Baena Marin" userId="6d1063a4-3971-40e6-a3b0-e849d83c7f24" providerId="ADAL" clId="{AC03E3BB-24C4-4D90-9897-AB03CAEF0A19}" dt="2024-11-06T15:20:21.413" v="3325" actId="20577"/>
          <ac:spMkLst>
            <pc:docMk/>
            <pc:sldMk cId="1858173465" sldId="394"/>
            <ac:spMk id="2" creationId="{C889D8CC-5135-B630-BA12-DFB6BAD3F398}"/>
          </ac:spMkLst>
        </pc:spChg>
      </pc:sldChg>
      <pc:sldChg chg="modSp add mod">
        <pc:chgData name="Luis Alejandro Baena Marin" userId="6d1063a4-3971-40e6-a3b0-e849d83c7f24" providerId="ADAL" clId="{AC03E3BB-24C4-4D90-9897-AB03CAEF0A19}" dt="2024-11-05T19:20:05.766" v="2956" actId="1076"/>
        <pc:sldMkLst>
          <pc:docMk/>
          <pc:sldMk cId="2930078775" sldId="395"/>
        </pc:sldMkLst>
        <pc:spChg chg="mod">
          <ac:chgData name="Luis Alejandro Baena Marin" userId="6d1063a4-3971-40e6-a3b0-e849d83c7f24" providerId="ADAL" clId="{AC03E3BB-24C4-4D90-9897-AB03CAEF0A19}" dt="2024-11-05T19:19:01.024" v="2913" actId="20577"/>
          <ac:spMkLst>
            <pc:docMk/>
            <pc:sldMk cId="2930078775" sldId="395"/>
            <ac:spMk id="6" creationId="{05817940-1000-07D6-F00E-0365E8F4AA04}"/>
          </ac:spMkLst>
        </pc:spChg>
        <pc:spChg chg="mod">
          <ac:chgData name="Luis Alejandro Baena Marin" userId="6d1063a4-3971-40e6-a3b0-e849d83c7f24" providerId="ADAL" clId="{AC03E3BB-24C4-4D90-9897-AB03CAEF0A19}" dt="2024-11-05T19:20:05.766" v="2956" actId="1076"/>
          <ac:spMkLst>
            <pc:docMk/>
            <pc:sldMk cId="2930078775" sldId="395"/>
            <ac:spMk id="12" creationId="{31B62E1D-022C-39D2-95F5-26D62ECFEEB5}"/>
          </ac:spMkLst>
        </pc:spChg>
      </pc:sldChg>
      <pc:sldChg chg="modSp add mod">
        <pc:chgData name="Luis Alejandro Baena Marin" userId="6d1063a4-3971-40e6-a3b0-e849d83c7f24" providerId="ADAL" clId="{AC03E3BB-24C4-4D90-9897-AB03CAEF0A19}" dt="2024-11-06T15:11:47.459" v="3314" actId="20577"/>
        <pc:sldMkLst>
          <pc:docMk/>
          <pc:sldMk cId="242935498" sldId="396"/>
        </pc:sldMkLst>
        <pc:spChg chg="mod">
          <ac:chgData name="Luis Alejandro Baena Marin" userId="6d1063a4-3971-40e6-a3b0-e849d83c7f24" providerId="ADAL" clId="{AC03E3BB-24C4-4D90-9897-AB03CAEF0A19}" dt="2024-11-06T15:11:47.459" v="3314" actId="20577"/>
          <ac:spMkLst>
            <pc:docMk/>
            <pc:sldMk cId="242935498" sldId="396"/>
            <ac:spMk id="2" creationId="{0F8F2970-C57B-DFF7-BB34-FD13E285D7DD}"/>
          </ac:spMkLst>
        </pc:spChg>
      </pc:sldChg>
      <pc:sldChg chg="modSp add del mod ord">
        <pc:chgData name="Luis Alejandro Baena Marin" userId="6d1063a4-3971-40e6-a3b0-e849d83c7f24" providerId="ADAL" clId="{AC03E3BB-24C4-4D90-9897-AB03CAEF0A19}" dt="2024-11-11T16:17:42.789" v="3646" actId="2696"/>
        <pc:sldMkLst>
          <pc:docMk/>
          <pc:sldMk cId="2992870923" sldId="397"/>
        </pc:sldMkLst>
        <pc:spChg chg="mod">
          <ac:chgData name="Luis Alejandro Baena Marin" userId="6d1063a4-3971-40e6-a3b0-e849d83c7f24" providerId="ADAL" clId="{AC03E3BB-24C4-4D90-9897-AB03CAEF0A19}" dt="2024-11-06T15:40:00.609" v="3398" actId="207"/>
          <ac:spMkLst>
            <pc:docMk/>
            <pc:sldMk cId="2992870923" sldId="397"/>
            <ac:spMk id="12" creationId="{BADCB6B7-B145-F69B-5239-EB832089C708}"/>
          </ac:spMkLst>
        </pc:spChg>
      </pc:sldChg>
      <pc:sldChg chg="modSp add mod ord">
        <pc:chgData name="Luis Alejandro Baena Marin" userId="6d1063a4-3971-40e6-a3b0-e849d83c7f24" providerId="ADAL" clId="{AC03E3BB-24C4-4D90-9897-AB03CAEF0A19}" dt="2024-11-06T20:19:43.096" v="3485" actId="20577"/>
        <pc:sldMkLst>
          <pc:docMk/>
          <pc:sldMk cId="4187994375" sldId="398"/>
        </pc:sldMkLst>
        <pc:spChg chg="mod">
          <ac:chgData name="Luis Alejandro Baena Marin" userId="6d1063a4-3971-40e6-a3b0-e849d83c7f24" providerId="ADAL" clId="{AC03E3BB-24C4-4D90-9897-AB03CAEF0A19}" dt="2024-11-06T20:19:43.096" v="3485" actId="20577"/>
          <ac:spMkLst>
            <pc:docMk/>
            <pc:sldMk cId="4187994375" sldId="398"/>
            <ac:spMk id="2" creationId="{46D7DDBA-5458-1DD9-04F1-A291C1C1693F}"/>
          </ac:spMkLst>
        </pc:spChg>
      </pc:sldChg>
      <pc:sldChg chg="addSp delSp modSp add mod ord">
        <pc:chgData name="Luis Alejandro Baena Marin" userId="6d1063a4-3971-40e6-a3b0-e849d83c7f24" providerId="ADAL" clId="{AC03E3BB-24C4-4D90-9897-AB03CAEF0A19}" dt="2024-11-06T20:23:15.288" v="3491" actId="1076"/>
        <pc:sldMkLst>
          <pc:docMk/>
          <pc:sldMk cId="3741184070" sldId="399"/>
        </pc:sldMkLst>
        <pc:picChg chg="add mod">
          <ac:chgData name="Luis Alejandro Baena Marin" userId="6d1063a4-3971-40e6-a3b0-e849d83c7f24" providerId="ADAL" clId="{AC03E3BB-24C4-4D90-9897-AB03CAEF0A19}" dt="2024-11-06T20:23:15.288" v="3491" actId="1076"/>
          <ac:picMkLst>
            <pc:docMk/>
            <pc:sldMk cId="3741184070" sldId="399"/>
            <ac:picMk id="3" creationId="{283466D5-5CDB-6FED-6E5C-2251A3356A75}"/>
          </ac:picMkLst>
        </pc:picChg>
        <pc:picChg chg="del">
          <ac:chgData name="Luis Alejandro Baena Marin" userId="6d1063a4-3971-40e6-a3b0-e849d83c7f24" providerId="ADAL" clId="{AC03E3BB-24C4-4D90-9897-AB03CAEF0A19}" dt="2024-11-06T15:40:02.206" v="3399" actId="478"/>
          <ac:picMkLst>
            <pc:docMk/>
            <pc:sldMk cId="3741184070" sldId="399"/>
            <ac:picMk id="4" creationId="{50224A6A-A220-8D0E-AAA5-8FB24959866C}"/>
          </ac:picMkLst>
        </pc:picChg>
      </pc:sldChg>
      <pc:sldChg chg="add">
        <pc:chgData name="Luis Alejandro Baena Marin" userId="6d1063a4-3971-40e6-a3b0-e849d83c7f24" providerId="ADAL" clId="{AC03E3BB-24C4-4D90-9897-AB03CAEF0A19}" dt="2024-11-06T15:39:53.911" v="3393" actId="2890"/>
        <pc:sldMkLst>
          <pc:docMk/>
          <pc:sldMk cId="377084128" sldId="400"/>
        </pc:sldMkLst>
      </pc:sldChg>
      <pc:sldChg chg="modSp add del mod ord">
        <pc:chgData name="Luis Alejandro Baena Marin" userId="6d1063a4-3971-40e6-a3b0-e849d83c7f24" providerId="ADAL" clId="{AC03E3BB-24C4-4D90-9897-AB03CAEF0A19}" dt="2024-11-11T16:17:36.635" v="3645" actId="2696"/>
        <pc:sldMkLst>
          <pc:docMk/>
          <pc:sldMk cId="3347953040" sldId="401"/>
        </pc:sldMkLst>
        <pc:spChg chg="mod">
          <ac:chgData name="Luis Alejandro Baena Marin" userId="6d1063a4-3971-40e6-a3b0-e849d83c7f24" providerId="ADAL" clId="{AC03E3BB-24C4-4D90-9897-AB03CAEF0A19}" dt="2024-11-06T20:23:51.353" v="3580" actId="5793"/>
          <ac:spMkLst>
            <pc:docMk/>
            <pc:sldMk cId="3347953040" sldId="401"/>
            <ac:spMk id="2" creationId="{5511A76C-5793-C128-6B41-C8301D4E396A}"/>
          </ac:spMkLst>
        </pc:spChg>
      </pc:sldChg>
      <pc:sldChg chg="modSp add mod ord">
        <pc:chgData name="Luis Alejandro Baena Marin" userId="6d1063a4-3971-40e6-a3b0-e849d83c7f24" providerId="ADAL" clId="{AC03E3BB-24C4-4D90-9897-AB03CAEF0A19}" dt="2024-11-11T16:10:43.607" v="3596" actId="20577"/>
        <pc:sldMkLst>
          <pc:docMk/>
          <pc:sldMk cId="732702689" sldId="402"/>
        </pc:sldMkLst>
        <pc:spChg chg="mod">
          <ac:chgData name="Luis Alejandro Baena Marin" userId="6d1063a4-3971-40e6-a3b0-e849d83c7f24" providerId="ADAL" clId="{AC03E3BB-24C4-4D90-9897-AB03CAEF0A19}" dt="2024-11-11T16:10:43.607" v="3596" actId="20577"/>
          <ac:spMkLst>
            <pc:docMk/>
            <pc:sldMk cId="732702689" sldId="402"/>
            <ac:spMk id="12" creationId="{A226DB47-7BB1-A7D5-88A9-33396D44D8F2}"/>
          </ac:spMkLst>
        </pc:spChg>
      </pc:sldChg>
      <pc:sldChg chg="modSp add mod ord">
        <pc:chgData name="Luis Alejandro Baena Marin" userId="6d1063a4-3971-40e6-a3b0-e849d83c7f24" providerId="ADAL" clId="{AC03E3BB-24C4-4D90-9897-AB03CAEF0A19}" dt="2024-11-11T16:13:11.931" v="3632" actId="20577"/>
        <pc:sldMkLst>
          <pc:docMk/>
          <pc:sldMk cId="3043885990" sldId="403"/>
        </pc:sldMkLst>
        <pc:spChg chg="mod">
          <ac:chgData name="Luis Alejandro Baena Marin" userId="6d1063a4-3971-40e6-a3b0-e849d83c7f24" providerId="ADAL" clId="{AC03E3BB-24C4-4D90-9897-AB03CAEF0A19}" dt="2024-11-11T16:13:11.931" v="3632" actId="20577"/>
          <ac:spMkLst>
            <pc:docMk/>
            <pc:sldMk cId="3043885990" sldId="403"/>
            <ac:spMk id="2" creationId="{83434C60-1858-9212-819A-C9E1866A42FA}"/>
          </ac:spMkLst>
        </pc:spChg>
      </pc:sldChg>
      <pc:sldChg chg="addSp delSp modSp add mod ord">
        <pc:chgData name="Luis Alejandro Baena Marin" userId="6d1063a4-3971-40e6-a3b0-e849d83c7f24" providerId="ADAL" clId="{AC03E3BB-24C4-4D90-9897-AB03CAEF0A19}" dt="2024-11-11T16:16:31.179" v="3641" actId="14100"/>
        <pc:sldMkLst>
          <pc:docMk/>
          <pc:sldMk cId="4250013755" sldId="404"/>
        </pc:sldMkLst>
        <pc:picChg chg="del">
          <ac:chgData name="Luis Alejandro Baena Marin" userId="6d1063a4-3971-40e6-a3b0-e849d83c7f24" providerId="ADAL" clId="{AC03E3BB-24C4-4D90-9897-AB03CAEF0A19}" dt="2024-11-11T16:16:15.958" v="3636" actId="478"/>
          <ac:picMkLst>
            <pc:docMk/>
            <pc:sldMk cId="4250013755" sldId="404"/>
            <ac:picMk id="3" creationId="{7CBA16AD-D297-AE12-FB77-9E65C42D57E1}"/>
          </ac:picMkLst>
        </pc:picChg>
        <pc:picChg chg="add mod">
          <ac:chgData name="Luis Alejandro Baena Marin" userId="6d1063a4-3971-40e6-a3b0-e849d83c7f24" providerId="ADAL" clId="{AC03E3BB-24C4-4D90-9897-AB03CAEF0A19}" dt="2024-11-11T16:16:31.179" v="3641" actId="14100"/>
          <ac:picMkLst>
            <pc:docMk/>
            <pc:sldMk cId="4250013755" sldId="404"/>
            <ac:picMk id="4" creationId="{D032B137-EB68-A0C9-5E19-C0A769AF8F50}"/>
          </ac:picMkLst>
        </pc:picChg>
      </pc:sldChg>
      <pc:sldChg chg="modSp add mod ord">
        <pc:chgData name="Luis Alejandro Baena Marin" userId="6d1063a4-3971-40e6-a3b0-e849d83c7f24" providerId="ADAL" clId="{AC03E3BB-24C4-4D90-9897-AB03CAEF0A19}" dt="2024-11-11T16:17:58.076" v="3656" actId="20577"/>
        <pc:sldMkLst>
          <pc:docMk/>
          <pc:sldMk cId="1736901925" sldId="405"/>
        </pc:sldMkLst>
        <pc:spChg chg="mod">
          <ac:chgData name="Luis Alejandro Baena Marin" userId="6d1063a4-3971-40e6-a3b0-e849d83c7f24" providerId="ADAL" clId="{AC03E3BB-24C4-4D90-9897-AB03CAEF0A19}" dt="2024-11-11T16:17:58.076" v="3656" actId="20577"/>
          <ac:spMkLst>
            <pc:docMk/>
            <pc:sldMk cId="1736901925" sldId="405"/>
            <ac:spMk id="12" creationId="{3E804BA6-365C-0A68-36B3-087B897B8EB9}"/>
          </ac:spMkLst>
        </pc:spChg>
      </pc:sldChg>
      <pc:sldChg chg="modSp add mod">
        <pc:chgData name="Luis Alejandro Baena Marin" userId="6d1063a4-3971-40e6-a3b0-e849d83c7f24" providerId="ADAL" clId="{AC03E3BB-24C4-4D90-9897-AB03CAEF0A19}" dt="2024-11-11T16:22:19.811" v="3735" actId="20577"/>
        <pc:sldMkLst>
          <pc:docMk/>
          <pc:sldMk cId="715209627" sldId="406"/>
        </pc:sldMkLst>
        <pc:spChg chg="mod">
          <ac:chgData name="Luis Alejandro Baena Marin" userId="6d1063a4-3971-40e6-a3b0-e849d83c7f24" providerId="ADAL" clId="{AC03E3BB-24C4-4D90-9897-AB03CAEF0A19}" dt="2024-11-11T16:22:19.811" v="3735" actId="20577"/>
          <ac:spMkLst>
            <pc:docMk/>
            <pc:sldMk cId="715209627" sldId="406"/>
            <ac:spMk id="17" creationId="{0110147C-0538-507E-A188-C61E9CB61A17}"/>
          </ac:spMkLst>
        </pc:spChg>
      </pc:sldChg>
    </pc:docChg>
  </pc:docChgLst>
  <pc:docChgLst>
    <pc:chgData name="Luis Alejandro Baena Marin" userId="6d1063a4-3971-40e6-a3b0-e849d83c7f24" providerId="ADAL" clId="{E88E8940-6511-4041-9404-20B55ADB9EFE}"/>
    <pc:docChg chg="undo redo custSel modSld">
      <pc:chgData name="Luis Alejandro Baena Marin" userId="6d1063a4-3971-40e6-a3b0-e849d83c7f24" providerId="ADAL" clId="{E88E8940-6511-4041-9404-20B55ADB9EFE}" dt="2024-09-30T00:06:42.024" v="358" actId="790"/>
      <pc:docMkLst>
        <pc:docMk/>
      </pc:docMkLst>
      <pc:sldChg chg="modSp mod">
        <pc:chgData name="Luis Alejandro Baena Marin" userId="6d1063a4-3971-40e6-a3b0-e849d83c7f24" providerId="ADAL" clId="{E88E8940-6511-4041-9404-20B55ADB9EFE}" dt="2024-09-29T23:53:21.890" v="341" actId="404"/>
        <pc:sldMkLst>
          <pc:docMk/>
          <pc:sldMk cId="2356573388" sldId="276"/>
        </pc:sldMkLst>
        <pc:spChg chg="mod">
          <ac:chgData name="Luis Alejandro Baena Marin" userId="6d1063a4-3971-40e6-a3b0-e849d83c7f24" providerId="ADAL" clId="{E88E8940-6511-4041-9404-20B55ADB9EFE}" dt="2024-09-29T23:53:21.890" v="341" actId="404"/>
          <ac:spMkLst>
            <pc:docMk/>
            <pc:sldMk cId="2356573388" sldId="276"/>
            <ac:spMk id="23" creationId="{3DD600D3-FC9A-02B6-7AAA-2F4B2C1050A7}"/>
          </ac:spMkLst>
        </pc:spChg>
      </pc:sldChg>
      <pc:sldChg chg="addSp modSp mod">
        <pc:chgData name="Luis Alejandro Baena Marin" userId="6d1063a4-3971-40e6-a3b0-e849d83c7f24" providerId="ADAL" clId="{E88E8940-6511-4041-9404-20B55ADB9EFE}" dt="2024-09-30T00:05:39.174" v="346" actId="790"/>
        <pc:sldMkLst>
          <pc:docMk/>
          <pc:sldMk cId="881448185" sldId="287"/>
        </pc:sldMkLst>
        <pc:spChg chg="mod">
          <ac:chgData name="Luis Alejandro Baena Marin" userId="6d1063a4-3971-40e6-a3b0-e849d83c7f24" providerId="ADAL" clId="{E88E8940-6511-4041-9404-20B55ADB9EFE}" dt="2024-09-29T23:35:17.940" v="94" actId="14100"/>
          <ac:spMkLst>
            <pc:docMk/>
            <pc:sldMk cId="881448185" sldId="287"/>
            <ac:spMk id="2" creationId="{00000000-0000-0000-0000-000000000000}"/>
          </ac:spMkLst>
        </pc:spChg>
        <pc:spChg chg="add mod">
          <ac:chgData name="Luis Alejandro Baena Marin" userId="6d1063a4-3971-40e6-a3b0-e849d83c7f24" providerId="ADAL" clId="{E88E8940-6511-4041-9404-20B55ADB9EFE}" dt="2024-09-29T23:38:42.146" v="167" actId="20577"/>
          <ac:spMkLst>
            <pc:docMk/>
            <pc:sldMk cId="881448185" sldId="287"/>
            <ac:spMk id="3" creationId="{B2A786A8-830C-7038-2E83-C7AEE8636E15}"/>
          </ac:spMkLst>
        </pc:spChg>
        <pc:spChg chg="mod">
          <ac:chgData name="Luis Alejandro Baena Marin" userId="6d1063a4-3971-40e6-a3b0-e849d83c7f24" providerId="ADAL" clId="{E88E8940-6511-4041-9404-20B55ADB9EFE}" dt="2024-09-30T00:05:39.174" v="346" actId="790"/>
          <ac:spMkLst>
            <pc:docMk/>
            <pc:sldMk cId="881448185" sldId="287"/>
            <ac:spMk id="6" creationId="{00000000-0000-0000-0000-000000000000}"/>
          </ac:spMkLst>
        </pc:spChg>
      </pc:sldChg>
      <pc:sldChg chg="modSp mod">
        <pc:chgData name="Luis Alejandro Baena Marin" userId="6d1063a4-3971-40e6-a3b0-e849d83c7f24" providerId="ADAL" clId="{E88E8940-6511-4041-9404-20B55ADB9EFE}" dt="2024-09-30T00:05:07.852" v="342" actId="790"/>
        <pc:sldMkLst>
          <pc:docMk/>
          <pc:sldMk cId="2862571905" sldId="289"/>
        </pc:sldMkLst>
        <pc:spChg chg="mod">
          <ac:chgData name="Luis Alejandro Baena Marin" userId="6d1063a4-3971-40e6-a3b0-e849d83c7f24" providerId="ADAL" clId="{E88E8940-6511-4041-9404-20B55ADB9EFE}" dt="2024-09-30T00:05:07.852" v="342" actId="790"/>
          <ac:spMkLst>
            <pc:docMk/>
            <pc:sldMk cId="2862571905" sldId="289"/>
            <ac:spMk id="6" creationId="{00000000-0000-0000-0000-000000000000}"/>
          </ac:spMkLst>
        </pc:spChg>
      </pc:sldChg>
      <pc:sldChg chg="modSp mod">
        <pc:chgData name="Luis Alejandro Baena Marin" userId="6d1063a4-3971-40e6-a3b0-e849d83c7f24" providerId="ADAL" clId="{E88E8940-6511-4041-9404-20B55ADB9EFE}" dt="2024-09-29T23:52:59.725" v="338" actId="14100"/>
        <pc:sldMkLst>
          <pc:docMk/>
          <pc:sldMk cId="3608336786" sldId="319"/>
        </pc:sldMkLst>
        <pc:spChg chg="mod">
          <ac:chgData name="Luis Alejandro Baena Marin" userId="6d1063a4-3971-40e6-a3b0-e849d83c7f24" providerId="ADAL" clId="{E88E8940-6511-4041-9404-20B55ADB9EFE}" dt="2024-09-29T23:52:59.725" v="338" actId="14100"/>
          <ac:spMkLst>
            <pc:docMk/>
            <pc:sldMk cId="3608336786" sldId="319"/>
            <ac:spMk id="17" creationId="{9BC6EB51-BE2B-3150-3CB8-C4E50C94154C}"/>
          </ac:spMkLst>
        </pc:spChg>
      </pc:sldChg>
      <pc:sldChg chg="modSp mod">
        <pc:chgData name="Luis Alejandro Baena Marin" userId="6d1063a4-3971-40e6-a3b0-e849d83c7f24" providerId="ADAL" clId="{E88E8940-6511-4041-9404-20B55ADB9EFE}" dt="2024-09-30T00:05:29.229" v="344" actId="790"/>
        <pc:sldMkLst>
          <pc:docMk/>
          <pc:sldMk cId="1165685646" sldId="328"/>
        </pc:sldMkLst>
        <pc:spChg chg="mod">
          <ac:chgData name="Luis Alejandro Baena Marin" userId="6d1063a4-3971-40e6-a3b0-e849d83c7f24" providerId="ADAL" clId="{E88E8940-6511-4041-9404-20B55ADB9EFE}" dt="2024-09-30T00:05:29.229" v="344" actId="790"/>
          <ac:spMkLst>
            <pc:docMk/>
            <pc:sldMk cId="1165685646" sldId="328"/>
            <ac:spMk id="6" creationId="{00000000-0000-0000-0000-000000000000}"/>
          </ac:spMkLst>
        </pc:spChg>
      </pc:sldChg>
      <pc:sldChg chg="modSp mod">
        <pc:chgData name="Luis Alejandro Baena Marin" userId="6d1063a4-3971-40e6-a3b0-e849d83c7f24" providerId="ADAL" clId="{E88E8940-6511-4041-9404-20B55ADB9EFE}" dt="2024-09-30T00:05:34.587" v="345" actId="790"/>
        <pc:sldMkLst>
          <pc:docMk/>
          <pc:sldMk cId="2185653328" sldId="329"/>
        </pc:sldMkLst>
        <pc:spChg chg="mod">
          <ac:chgData name="Luis Alejandro Baena Marin" userId="6d1063a4-3971-40e6-a3b0-e849d83c7f24" providerId="ADAL" clId="{E88E8940-6511-4041-9404-20B55ADB9EFE}" dt="2024-09-30T00:05:34.587" v="345" actId="790"/>
          <ac:spMkLst>
            <pc:docMk/>
            <pc:sldMk cId="2185653328" sldId="329"/>
            <ac:spMk id="6" creationId="{00000000-0000-0000-0000-000000000000}"/>
          </ac:spMkLst>
        </pc:spChg>
      </pc:sldChg>
      <pc:sldChg chg="modSp mod">
        <pc:chgData name="Luis Alejandro Baena Marin" userId="6d1063a4-3971-40e6-a3b0-e849d83c7f24" providerId="ADAL" clId="{E88E8940-6511-4041-9404-20B55ADB9EFE}" dt="2024-09-30T00:05:48.301" v="348" actId="790"/>
        <pc:sldMkLst>
          <pc:docMk/>
          <pc:sldMk cId="228101300" sldId="330"/>
        </pc:sldMkLst>
        <pc:spChg chg="mod">
          <ac:chgData name="Luis Alejandro Baena Marin" userId="6d1063a4-3971-40e6-a3b0-e849d83c7f24" providerId="ADAL" clId="{E88E8940-6511-4041-9404-20B55ADB9EFE}" dt="2024-09-30T00:05:48.301" v="348" actId="790"/>
          <ac:spMkLst>
            <pc:docMk/>
            <pc:sldMk cId="228101300" sldId="330"/>
            <ac:spMk id="6" creationId="{00000000-0000-0000-0000-000000000000}"/>
          </ac:spMkLst>
        </pc:spChg>
      </pc:sldChg>
      <pc:sldChg chg="modSp mod">
        <pc:chgData name="Luis Alejandro Baena Marin" userId="6d1063a4-3971-40e6-a3b0-e849d83c7f24" providerId="ADAL" clId="{E88E8940-6511-4041-9404-20B55ADB9EFE}" dt="2024-09-30T00:05:52.522" v="349" actId="790"/>
        <pc:sldMkLst>
          <pc:docMk/>
          <pc:sldMk cId="3085150811" sldId="331"/>
        </pc:sldMkLst>
        <pc:spChg chg="mod">
          <ac:chgData name="Luis Alejandro Baena Marin" userId="6d1063a4-3971-40e6-a3b0-e849d83c7f24" providerId="ADAL" clId="{E88E8940-6511-4041-9404-20B55ADB9EFE}" dt="2024-09-30T00:05:52.522" v="349" actId="790"/>
          <ac:spMkLst>
            <pc:docMk/>
            <pc:sldMk cId="3085150811" sldId="331"/>
            <ac:spMk id="6" creationId="{00000000-0000-0000-0000-000000000000}"/>
          </ac:spMkLst>
        </pc:spChg>
      </pc:sldChg>
      <pc:sldChg chg="modSp mod">
        <pc:chgData name="Luis Alejandro Baena Marin" userId="6d1063a4-3971-40e6-a3b0-e849d83c7f24" providerId="ADAL" clId="{E88E8940-6511-4041-9404-20B55ADB9EFE}" dt="2024-09-30T00:05:57.051" v="350" actId="790"/>
        <pc:sldMkLst>
          <pc:docMk/>
          <pc:sldMk cId="1872692641" sldId="332"/>
        </pc:sldMkLst>
        <pc:spChg chg="mod">
          <ac:chgData name="Luis Alejandro Baena Marin" userId="6d1063a4-3971-40e6-a3b0-e849d83c7f24" providerId="ADAL" clId="{E88E8940-6511-4041-9404-20B55ADB9EFE}" dt="2024-09-30T00:05:57.051" v="350" actId="790"/>
          <ac:spMkLst>
            <pc:docMk/>
            <pc:sldMk cId="1872692641" sldId="332"/>
            <ac:spMk id="6" creationId="{00000000-0000-0000-0000-000000000000}"/>
          </ac:spMkLst>
        </pc:spChg>
      </pc:sldChg>
      <pc:sldChg chg="modSp mod">
        <pc:chgData name="Luis Alejandro Baena Marin" userId="6d1063a4-3971-40e6-a3b0-e849d83c7f24" providerId="ADAL" clId="{E88E8940-6511-4041-9404-20B55ADB9EFE}" dt="2024-09-30T00:06:08.978" v="352" actId="790"/>
        <pc:sldMkLst>
          <pc:docMk/>
          <pc:sldMk cId="646085481" sldId="334"/>
        </pc:sldMkLst>
        <pc:spChg chg="mod">
          <ac:chgData name="Luis Alejandro Baena Marin" userId="6d1063a4-3971-40e6-a3b0-e849d83c7f24" providerId="ADAL" clId="{E88E8940-6511-4041-9404-20B55ADB9EFE}" dt="2024-09-30T00:06:08.978" v="352" actId="790"/>
          <ac:spMkLst>
            <pc:docMk/>
            <pc:sldMk cId="646085481" sldId="334"/>
            <ac:spMk id="6" creationId="{00000000-0000-0000-0000-000000000000}"/>
          </ac:spMkLst>
        </pc:spChg>
      </pc:sldChg>
      <pc:sldChg chg="modSp mod">
        <pc:chgData name="Luis Alejandro Baena Marin" userId="6d1063a4-3971-40e6-a3b0-e849d83c7f24" providerId="ADAL" clId="{E88E8940-6511-4041-9404-20B55ADB9EFE}" dt="2024-09-30T00:06:16.475" v="353" actId="790"/>
        <pc:sldMkLst>
          <pc:docMk/>
          <pc:sldMk cId="433108539" sldId="338"/>
        </pc:sldMkLst>
        <pc:spChg chg="mod">
          <ac:chgData name="Luis Alejandro Baena Marin" userId="6d1063a4-3971-40e6-a3b0-e849d83c7f24" providerId="ADAL" clId="{E88E8940-6511-4041-9404-20B55ADB9EFE}" dt="2024-09-30T00:06:16.475" v="353" actId="790"/>
          <ac:spMkLst>
            <pc:docMk/>
            <pc:sldMk cId="433108539" sldId="338"/>
            <ac:spMk id="6" creationId="{00000000-0000-0000-0000-000000000000}"/>
          </ac:spMkLst>
        </pc:spChg>
      </pc:sldChg>
      <pc:sldChg chg="addSp modSp mod">
        <pc:chgData name="Luis Alejandro Baena Marin" userId="6d1063a4-3971-40e6-a3b0-e849d83c7f24" providerId="ADAL" clId="{E88E8940-6511-4041-9404-20B55ADB9EFE}" dt="2024-09-30T00:06:21.016" v="354" actId="790"/>
        <pc:sldMkLst>
          <pc:docMk/>
          <pc:sldMk cId="643392059" sldId="339"/>
        </pc:sldMkLst>
        <pc:spChg chg="add mod">
          <ac:chgData name="Luis Alejandro Baena Marin" userId="6d1063a4-3971-40e6-a3b0-e849d83c7f24" providerId="ADAL" clId="{E88E8940-6511-4041-9404-20B55ADB9EFE}" dt="2024-09-29T23:40:26.444" v="221"/>
          <ac:spMkLst>
            <pc:docMk/>
            <pc:sldMk cId="643392059" sldId="339"/>
            <ac:spMk id="2" creationId="{FBEB334E-2DD8-0057-5EF4-4FD5CE74A2C1}"/>
          </ac:spMkLst>
        </pc:spChg>
        <pc:spChg chg="mod">
          <ac:chgData name="Luis Alejandro Baena Marin" userId="6d1063a4-3971-40e6-a3b0-e849d83c7f24" providerId="ADAL" clId="{E88E8940-6511-4041-9404-20B55ADB9EFE}" dt="2024-09-30T00:06:21.016" v="354" actId="790"/>
          <ac:spMkLst>
            <pc:docMk/>
            <pc:sldMk cId="643392059" sldId="339"/>
            <ac:spMk id="6" creationId="{00000000-0000-0000-0000-000000000000}"/>
          </ac:spMkLst>
        </pc:spChg>
      </pc:sldChg>
      <pc:sldChg chg="modSp mod">
        <pc:chgData name="Luis Alejandro Baena Marin" userId="6d1063a4-3971-40e6-a3b0-e849d83c7f24" providerId="ADAL" clId="{E88E8940-6511-4041-9404-20B55ADB9EFE}" dt="2024-09-30T00:06:34.529" v="356" actId="790"/>
        <pc:sldMkLst>
          <pc:docMk/>
          <pc:sldMk cId="2896294181" sldId="340"/>
        </pc:sldMkLst>
        <pc:spChg chg="mod">
          <ac:chgData name="Luis Alejandro Baena Marin" userId="6d1063a4-3971-40e6-a3b0-e849d83c7f24" providerId="ADAL" clId="{E88E8940-6511-4041-9404-20B55ADB9EFE}" dt="2024-09-30T00:06:34.529" v="356" actId="790"/>
          <ac:spMkLst>
            <pc:docMk/>
            <pc:sldMk cId="2896294181" sldId="340"/>
            <ac:spMk id="6" creationId="{00000000-0000-0000-0000-000000000000}"/>
          </ac:spMkLst>
        </pc:spChg>
      </pc:sldChg>
      <pc:sldChg chg="modSp mod">
        <pc:chgData name="Luis Alejandro Baena Marin" userId="6d1063a4-3971-40e6-a3b0-e849d83c7f24" providerId="ADAL" clId="{E88E8940-6511-4041-9404-20B55ADB9EFE}" dt="2024-09-29T23:28:17.320" v="23" actId="1076"/>
        <pc:sldMkLst>
          <pc:docMk/>
          <pc:sldMk cId="3609199743" sldId="342"/>
        </pc:sldMkLst>
        <pc:spChg chg="mod">
          <ac:chgData name="Luis Alejandro Baena Marin" userId="6d1063a4-3971-40e6-a3b0-e849d83c7f24" providerId="ADAL" clId="{E88E8940-6511-4041-9404-20B55ADB9EFE}" dt="2024-09-29T23:28:17.320" v="23" actId="1076"/>
          <ac:spMkLst>
            <pc:docMk/>
            <pc:sldMk cId="3609199743" sldId="342"/>
            <ac:spMk id="9" creationId="{3720DFF2-896A-D7AA-064C-BE835CA5748F}"/>
          </ac:spMkLst>
        </pc:spChg>
      </pc:sldChg>
      <pc:sldChg chg="addSp delSp modSp mod">
        <pc:chgData name="Luis Alejandro Baena Marin" userId="6d1063a4-3971-40e6-a3b0-e849d83c7f24" providerId="ADAL" clId="{E88E8940-6511-4041-9404-20B55ADB9EFE}" dt="2024-09-29T23:30:04.757" v="29" actId="1076"/>
        <pc:sldMkLst>
          <pc:docMk/>
          <pc:sldMk cId="589703612" sldId="343"/>
        </pc:sldMkLst>
        <pc:spChg chg="del">
          <ac:chgData name="Luis Alejandro Baena Marin" userId="6d1063a4-3971-40e6-a3b0-e849d83c7f24" providerId="ADAL" clId="{E88E8940-6511-4041-9404-20B55ADB9EFE}" dt="2024-09-29T23:29:57.416" v="27" actId="478"/>
          <ac:spMkLst>
            <pc:docMk/>
            <pc:sldMk cId="589703612" sldId="343"/>
            <ac:spMk id="12" creationId="{5765FE2B-3F2B-DCF7-08EE-DDA9CE5128D1}"/>
          </ac:spMkLst>
        </pc:spChg>
        <pc:picChg chg="add mod">
          <ac:chgData name="Luis Alejandro Baena Marin" userId="6d1063a4-3971-40e6-a3b0-e849d83c7f24" providerId="ADAL" clId="{E88E8940-6511-4041-9404-20B55ADB9EFE}" dt="2024-09-29T23:30:04.757" v="29" actId="1076"/>
          <ac:picMkLst>
            <pc:docMk/>
            <pc:sldMk cId="589703612" sldId="343"/>
            <ac:picMk id="3" creationId="{1250D70C-20D5-72FE-7F8F-CEEB9141C23C}"/>
          </ac:picMkLst>
        </pc:picChg>
        <pc:picChg chg="del">
          <ac:chgData name="Luis Alejandro Baena Marin" userId="6d1063a4-3971-40e6-a3b0-e849d83c7f24" providerId="ADAL" clId="{E88E8940-6511-4041-9404-20B55ADB9EFE}" dt="2024-09-29T23:29:53.754" v="24" actId="478"/>
          <ac:picMkLst>
            <pc:docMk/>
            <pc:sldMk cId="589703612" sldId="343"/>
            <ac:picMk id="7" creationId="{9FB54442-8E79-8F5B-BB43-83D6F34559C5}"/>
          </ac:picMkLst>
        </pc:picChg>
      </pc:sldChg>
      <pc:sldChg chg="modSp mod">
        <pc:chgData name="Luis Alejandro Baena Marin" userId="6d1063a4-3971-40e6-a3b0-e849d83c7f24" providerId="ADAL" clId="{E88E8940-6511-4041-9404-20B55ADB9EFE}" dt="2024-09-30T00:05:20.520" v="343" actId="790"/>
        <pc:sldMkLst>
          <pc:docMk/>
          <pc:sldMk cId="100615069" sldId="348"/>
        </pc:sldMkLst>
        <pc:spChg chg="mod">
          <ac:chgData name="Luis Alejandro Baena Marin" userId="6d1063a4-3971-40e6-a3b0-e849d83c7f24" providerId="ADAL" clId="{E88E8940-6511-4041-9404-20B55ADB9EFE}" dt="2024-09-30T00:05:20.520" v="343" actId="790"/>
          <ac:spMkLst>
            <pc:docMk/>
            <pc:sldMk cId="100615069" sldId="348"/>
            <ac:spMk id="3" creationId="{49002003-1C3E-2CCD-376D-31A0365DE7D6}"/>
          </ac:spMkLst>
        </pc:spChg>
      </pc:sldChg>
      <pc:sldChg chg="addSp delSp modSp mod">
        <pc:chgData name="Luis Alejandro Baena Marin" userId="6d1063a4-3971-40e6-a3b0-e849d83c7f24" providerId="ADAL" clId="{E88E8940-6511-4041-9404-20B55ADB9EFE}" dt="2024-09-29T23:39:05.475" v="169" actId="478"/>
        <pc:sldMkLst>
          <pc:docMk/>
          <pc:sldMk cId="4144883424" sldId="349"/>
        </pc:sldMkLst>
        <pc:spChg chg="add del mod">
          <ac:chgData name="Luis Alejandro Baena Marin" userId="6d1063a4-3971-40e6-a3b0-e849d83c7f24" providerId="ADAL" clId="{E88E8940-6511-4041-9404-20B55ADB9EFE}" dt="2024-09-29T23:39:05.475" v="169" actId="478"/>
          <ac:spMkLst>
            <pc:docMk/>
            <pc:sldMk cId="4144883424" sldId="349"/>
            <ac:spMk id="2" creationId="{1D9DAA26-00EE-41F7-69C2-26835487D187}"/>
          </ac:spMkLst>
        </pc:spChg>
      </pc:sldChg>
      <pc:sldChg chg="addSp delSp modSp mod">
        <pc:chgData name="Luis Alejandro Baena Marin" userId="6d1063a4-3971-40e6-a3b0-e849d83c7f24" providerId="ADAL" clId="{E88E8940-6511-4041-9404-20B55ADB9EFE}" dt="2024-09-29T23:41:31.992" v="268" actId="478"/>
        <pc:sldMkLst>
          <pc:docMk/>
          <pc:sldMk cId="2939312364" sldId="350"/>
        </pc:sldMkLst>
        <pc:spChg chg="add del mod">
          <ac:chgData name="Luis Alejandro Baena Marin" userId="6d1063a4-3971-40e6-a3b0-e849d83c7f24" providerId="ADAL" clId="{E88E8940-6511-4041-9404-20B55ADB9EFE}" dt="2024-09-29T23:41:31.992" v="268" actId="478"/>
          <ac:spMkLst>
            <pc:docMk/>
            <pc:sldMk cId="2939312364" sldId="350"/>
            <ac:spMk id="2" creationId="{D29E82FD-0D37-64DA-C9E5-B7F9395D75CB}"/>
          </ac:spMkLst>
        </pc:spChg>
        <pc:picChg chg="mod">
          <ac:chgData name="Luis Alejandro Baena Marin" userId="6d1063a4-3971-40e6-a3b0-e849d83c7f24" providerId="ADAL" clId="{E88E8940-6511-4041-9404-20B55ADB9EFE}" dt="2024-09-29T23:36:39.415" v="130" actId="1076"/>
          <ac:picMkLst>
            <pc:docMk/>
            <pc:sldMk cId="2939312364" sldId="350"/>
            <ac:picMk id="5" creationId="{44B1560A-3172-B7E4-8E6A-D73A1E38DA7E}"/>
          </ac:picMkLst>
        </pc:picChg>
      </pc:sldChg>
      <pc:sldChg chg="addSp modSp mod">
        <pc:chgData name="Luis Alejandro Baena Marin" userId="6d1063a4-3971-40e6-a3b0-e849d83c7f24" providerId="ADAL" clId="{E88E8940-6511-4041-9404-20B55ADB9EFE}" dt="2024-09-30T00:06:02.202" v="351" actId="790"/>
        <pc:sldMkLst>
          <pc:docMk/>
          <pc:sldMk cId="2299113509" sldId="351"/>
        </pc:sldMkLst>
        <pc:spChg chg="add mod">
          <ac:chgData name="Luis Alejandro Baena Marin" userId="6d1063a4-3971-40e6-a3b0-e849d83c7f24" providerId="ADAL" clId="{E88E8940-6511-4041-9404-20B55ADB9EFE}" dt="2024-09-29T23:40:12.616" v="220" actId="20577"/>
          <ac:spMkLst>
            <pc:docMk/>
            <pc:sldMk cId="2299113509" sldId="351"/>
            <ac:spMk id="3" creationId="{FCE95FAA-1097-F3F4-764F-D6E214B67539}"/>
          </ac:spMkLst>
        </pc:spChg>
        <pc:spChg chg="mod">
          <ac:chgData name="Luis Alejandro Baena Marin" userId="6d1063a4-3971-40e6-a3b0-e849d83c7f24" providerId="ADAL" clId="{E88E8940-6511-4041-9404-20B55ADB9EFE}" dt="2024-09-30T00:06:02.202" v="351" actId="790"/>
          <ac:spMkLst>
            <pc:docMk/>
            <pc:sldMk cId="2299113509" sldId="351"/>
            <ac:spMk id="6" creationId="{00000000-0000-0000-0000-000000000000}"/>
          </ac:spMkLst>
        </pc:spChg>
      </pc:sldChg>
      <pc:sldChg chg="addSp modSp mod">
        <pc:chgData name="Luis Alejandro Baena Marin" userId="6d1063a4-3971-40e6-a3b0-e849d83c7f24" providerId="ADAL" clId="{E88E8940-6511-4041-9404-20B55ADB9EFE}" dt="2024-09-30T00:06:25.328" v="355" actId="790"/>
        <pc:sldMkLst>
          <pc:docMk/>
          <pc:sldMk cId="4043465922" sldId="352"/>
        </pc:sldMkLst>
        <pc:spChg chg="add mod">
          <ac:chgData name="Luis Alejandro Baena Marin" userId="6d1063a4-3971-40e6-a3b0-e849d83c7f24" providerId="ADAL" clId="{E88E8940-6511-4041-9404-20B55ADB9EFE}" dt="2024-09-29T23:50:25.714" v="322" actId="20577"/>
          <ac:spMkLst>
            <pc:docMk/>
            <pc:sldMk cId="4043465922" sldId="352"/>
            <ac:spMk id="3" creationId="{9C01A01D-55BB-A48E-086F-8A7E876CC740}"/>
          </ac:spMkLst>
        </pc:spChg>
        <pc:spChg chg="mod">
          <ac:chgData name="Luis Alejandro Baena Marin" userId="6d1063a4-3971-40e6-a3b0-e849d83c7f24" providerId="ADAL" clId="{E88E8940-6511-4041-9404-20B55ADB9EFE}" dt="2024-09-30T00:06:25.328" v="355" actId="790"/>
          <ac:spMkLst>
            <pc:docMk/>
            <pc:sldMk cId="4043465922" sldId="352"/>
            <ac:spMk id="6" creationId="{00000000-0000-0000-0000-000000000000}"/>
          </ac:spMkLst>
        </pc:spChg>
      </pc:sldChg>
      <pc:sldChg chg="addSp delSp modSp mod">
        <pc:chgData name="Luis Alejandro Baena Marin" userId="6d1063a4-3971-40e6-a3b0-e849d83c7f24" providerId="ADAL" clId="{E88E8940-6511-4041-9404-20B55ADB9EFE}" dt="2024-09-29T23:37:35.904" v="135" actId="478"/>
        <pc:sldMkLst>
          <pc:docMk/>
          <pc:sldMk cId="4130419399" sldId="354"/>
        </pc:sldMkLst>
        <pc:spChg chg="add del mod">
          <ac:chgData name="Luis Alejandro Baena Marin" userId="6d1063a4-3971-40e6-a3b0-e849d83c7f24" providerId="ADAL" clId="{E88E8940-6511-4041-9404-20B55ADB9EFE}" dt="2024-09-29T23:37:35.904" v="135" actId="478"/>
          <ac:spMkLst>
            <pc:docMk/>
            <pc:sldMk cId="4130419399" sldId="354"/>
            <ac:spMk id="2" creationId="{36DEA711-6B31-D4EA-178F-DE55218184CC}"/>
          </ac:spMkLst>
        </pc:spChg>
      </pc:sldChg>
      <pc:sldChg chg="modSp mod">
        <pc:chgData name="Luis Alejandro Baena Marin" userId="6d1063a4-3971-40e6-a3b0-e849d83c7f24" providerId="ADAL" clId="{E88E8940-6511-4041-9404-20B55ADB9EFE}" dt="2024-09-30T00:06:38.016" v="357" actId="790"/>
        <pc:sldMkLst>
          <pc:docMk/>
          <pc:sldMk cId="162282641" sldId="355"/>
        </pc:sldMkLst>
        <pc:spChg chg="mod">
          <ac:chgData name="Luis Alejandro Baena Marin" userId="6d1063a4-3971-40e6-a3b0-e849d83c7f24" providerId="ADAL" clId="{E88E8940-6511-4041-9404-20B55ADB9EFE}" dt="2024-09-30T00:06:38.016" v="357" actId="790"/>
          <ac:spMkLst>
            <pc:docMk/>
            <pc:sldMk cId="162282641" sldId="355"/>
            <ac:spMk id="6" creationId="{00000000-0000-0000-0000-000000000000}"/>
          </ac:spMkLst>
        </pc:spChg>
      </pc:sldChg>
      <pc:sldChg chg="modSp mod">
        <pc:chgData name="Luis Alejandro Baena Marin" userId="6d1063a4-3971-40e6-a3b0-e849d83c7f24" providerId="ADAL" clId="{E88E8940-6511-4041-9404-20B55ADB9EFE}" dt="2024-09-30T00:06:42.024" v="358" actId="790"/>
        <pc:sldMkLst>
          <pc:docMk/>
          <pc:sldMk cId="3385372743" sldId="356"/>
        </pc:sldMkLst>
        <pc:spChg chg="mod">
          <ac:chgData name="Luis Alejandro Baena Marin" userId="6d1063a4-3971-40e6-a3b0-e849d83c7f24" providerId="ADAL" clId="{E88E8940-6511-4041-9404-20B55ADB9EFE}" dt="2024-09-30T00:06:42.024" v="358" actId="790"/>
          <ac:spMkLst>
            <pc:docMk/>
            <pc:sldMk cId="3385372743" sldId="356"/>
            <ac:spMk id="6" creationId="{00000000-0000-0000-0000-000000000000}"/>
          </ac:spMkLst>
        </pc:spChg>
      </pc:sldChg>
      <pc:sldChg chg="modSp mod">
        <pc:chgData name="Luis Alejandro Baena Marin" userId="6d1063a4-3971-40e6-a3b0-e849d83c7f24" providerId="ADAL" clId="{E88E8940-6511-4041-9404-20B55ADB9EFE}" dt="2024-09-29T23:50:35.604" v="326" actId="790"/>
        <pc:sldMkLst>
          <pc:docMk/>
          <pc:sldMk cId="1877159434" sldId="357"/>
        </pc:sldMkLst>
        <pc:spChg chg="mod">
          <ac:chgData name="Luis Alejandro Baena Marin" userId="6d1063a4-3971-40e6-a3b0-e849d83c7f24" providerId="ADAL" clId="{E88E8940-6511-4041-9404-20B55ADB9EFE}" dt="2024-09-29T23:50:29.437" v="325" actId="115"/>
          <ac:spMkLst>
            <pc:docMk/>
            <pc:sldMk cId="1877159434" sldId="357"/>
            <ac:spMk id="2" creationId="{00000000-0000-0000-0000-000000000000}"/>
          </ac:spMkLst>
        </pc:spChg>
        <pc:spChg chg="mod">
          <ac:chgData name="Luis Alejandro Baena Marin" userId="6d1063a4-3971-40e6-a3b0-e849d83c7f24" providerId="ADAL" clId="{E88E8940-6511-4041-9404-20B55ADB9EFE}" dt="2024-09-29T23:50:35.604" v="326" actId="790"/>
          <ac:spMkLst>
            <pc:docMk/>
            <pc:sldMk cId="1877159434" sldId="357"/>
            <ac:spMk id="6" creationId="{00000000-0000-0000-0000-000000000000}"/>
          </ac:spMkLst>
        </pc:spChg>
      </pc:sldChg>
    </pc:docChg>
  </pc:docChgLst>
  <pc:docChgLst>
    <pc:chgData name="Luis Alejandro Baena Marin" userId="6d1063a4-3971-40e6-a3b0-e849d83c7f24" providerId="ADAL" clId="{9E74A0C5-2FE1-48CC-8074-FA9526E6C920}"/>
    <pc:docChg chg="addSld modSld sldOrd">
      <pc:chgData name="Luis Alejandro Baena Marin" userId="6d1063a4-3971-40e6-a3b0-e849d83c7f24" providerId="ADAL" clId="{9E74A0C5-2FE1-48CC-8074-FA9526E6C920}" dt="2024-11-11T16:58:34.328" v="95" actId="1076"/>
      <pc:docMkLst>
        <pc:docMk/>
      </pc:docMkLst>
      <pc:sldChg chg="modSp">
        <pc:chgData name="Luis Alejandro Baena Marin" userId="6d1063a4-3971-40e6-a3b0-e849d83c7f24" providerId="ADAL" clId="{9E74A0C5-2FE1-48CC-8074-FA9526E6C920}" dt="2024-11-11T16:44:43.096" v="3" actId="1036"/>
        <pc:sldMkLst>
          <pc:docMk/>
          <pc:sldMk cId="4241423362" sldId="390"/>
        </pc:sldMkLst>
        <pc:picChg chg="mod">
          <ac:chgData name="Luis Alejandro Baena Marin" userId="6d1063a4-3971-40e6-a3b0-e849d83c7f24" providerId="ADAL" clId="{9E74A0C5-2FE1-48CC-8074-FA9526E6C920}" dt="2024-11-11T16:44:43.096" v="3" actId="1036"/>
          <ac:picMkLst>
            <pc:docMk/>
            <pc:sldMk cId="4241423362" sldId="390"/>
            <ac:picMk id="1026" creationId="{63F4512A-BDA9-139B-0040-83FDE866DA4D}"/>
          </ac:picMkLst>
        </pc:picChg>
      </pc:sldChg>
      <pc:sldChg chg="modSp mod">
        <pc:chgData name="Luis Alejandro Baena Marin" userId="6d1063a4-3971-40e6-a3b0-e849d83c7f24" providerId="ADAL" clId="{9E74A0C5-2FE1-48CC-8074-FA9526E6C920}" dt="2024-11-11T16:52:06.730" v="7" actId="20577"/>
        <pc:sldMkLst>
          <pc:docMk/>
          <pc:sldMk cId="4069396514" sldId="392"/>
        </pc:sldMkLst>
        <pc:spChg chg="mod">
          <ac:chgData name="Luis Alejandro Baena Marin" userId="6d1063a4-3971-40e6-a3b0-e849d83c7f24" providerId="ADAL" clId="{9E74A0C5-2FE1-48CC-8074-FA9526E6C920}" dt="2024-11-11T16:52:06.730" v="7" actId="20577"/>
          <ac:spMkLst>
            <pc:docMk/>
            <pc:sldMk cId="4069396514" sldId="392"/>
            <ac:spMk id="12" creationId="{8952D6E3-2D78-B98A-9FEE-FF2FD8DD5541}"/>
          </ac:spMkLst>
        </pc:spChg>
      </pc:sldChg>
      <pc:sldChg chg="modSp mod">
        <pc:chgData name="Luis Alejandro Baena Marin" userId="6d1063a4-3971-40e6-a3b0-e849d83c7f24" providerId="ADAL" clId="{9E74A0C5-2FE1-48CC-8074-FA9526E6C920}" dt="2024-11-11T16:53:12.727" v="8" actId="20577"/>
        <pc:sldMkLst>
          <pc:docMk/>
          <pc:sldMk cId="2203305375" sldId="393"/>
        </pc:sldMkLst>
        <pc:spChg chg="mod">
          <ac:chgData name="Luis Alejandro Baena Marin" userId="6d1063a4-3971-40e6-a3b0-e849d83c7f24" providerId="ADAL" clId="{9E74A0C5-2FE1-48CC-8074-FA9526E6C920}" dt="2024-11-11T16:53:12.727" v="8" actId="20577"/>
          <ac:spMkLst>
            <pc:docMk/>
            <pc:sldMk cId="2203305375" sldId="393"/>
            <ac:spMk id="12" creationId="{992F1102-4ABF-10DD-0815-321AC2F3CA58}"/>
          </ac:spMkLst>
        </pc:spChg>
      </pc:sldChg>
      <pc:sldChg chg="modSp mod">
        <pc:chgData name="Luis Alejandro Baena Marin" userId="6d1063a4-3971-40e6-a3b0-e849d83c7f24" providerId="ADAL" clId="{9E74A0C5-2FE1-48CC-8074-FA9526E6C920}" dt="2024-11-11T16:53:52.315" v="19" actId="20577"/>
        <pc:sldMkLst>
          <pc:docMk/>
          <pc:sldMk cId="4187994375" sldId="398"/>
        </pc:sldMkLst>
        <pc:spChg chg="mod">
          <ac:chgData name="Luis Alejandro Baena Marin" userId="6d1063a4-3971-40e6-a3b0-e849d83c7f24" providerId="ADAL" clId="{9E74A0C5-2FE1-48CC-8074-FA9526E6C920}" dt="2024-11-11T16:53:52.315" v="19" actId="20577"/>
          <ac:spMkLst>
            <pc:docMk/>
            <pc:sldMk cId="4187994375" sldId="398"/>
            <ac:spMk id="2" creationId="{46D7DDBA-5458-1DD9-04F1-A291C1C1693F}"/>
          </ac:spMkLst>
        </pc:spChg>
      </pc:sldChg>
      <pc:sldChg chg="modSp mod">
        <pc:chgData name="Luis Alejandro Baena Marin" userId="6d1063a4-3971-40e6-a3b0-e849d83c7f24" providerId="ADAL" clId="{9E74A0C5-2FE1-48CC-8074-FA9526E6C920}" dt="2024-11-11T16:54:27.040" v="34" actId="20577"/>
        <pc:sldMkLst>
          <pc:docMk/>
          <pc:sldMk cId="3043885990" sldId="403"/>
        </pc:sldMkLst>
        <pc:spChg chg="mod">
          <ac:chgData name="Luis Alejandro Baena Marin" userId="6d1063a4-3971-40e6-a3b0-e849d83c7f24" providerId="ADAL" clId="{9E74A0C5-2FE1-48CC-8074-FA9526E6C920}" dt="2024-11-11T16:54:27.040" v="34" actId="20577"/>
          <ac:spMkLst>
            <pc:docMk/>
            <pc:sldMk cId="3043885990" sldId="403"/>
            <ac:spMk id="2" creationId="{83434C60-1858-9212-819A-C9E1866A42FA}"/>
          </ac:spMkLst>
        </pc:spChg>
      </pc:sldChg>
      <pc:sldChg chg="modSp add mod ord">
        <pc:chgData name="Luis Alejandro Baena Marin" userId="6d1063a4-3971-40e6-a3b0-e849d83c7f24" providerId="ADAL" clId="{9E74A0C5-2FE1-48CC-8074-FA9526E6C920}" dt="2024-11-11T16:58:34.328" v="95" actId="1076"/>
        <pc:sldMkLst>
          <pc:docMk/>
          <pc:sldMk cId="1050819552" sldId="407"/>
        </pc:sldMkLst>
        <pc:spChg chg="mod">
          <ac:chgData name="Luis Alejandro Baena Marin" userId="6d1063a4-3971-40e6-a3b0-e849d83c7f24" providerId="ADAL" clId="{9E74A0C5-2FE1-48CC-8074-FA9526E6C920}" dt="2024-11-11T16:57:39.688" v="56" actId="20577"/>
          <ac:spMkLst>
            <pc:docMk/>
            <pc:sldMk cId="1050819552" sldId="407"/>
            <ac:spMk id="6" creationId="{86BAC422-ABB0-1275-56ED-A5FFA6145538}"/>
          </ac:spMkLst>
        </pc:spChg>
        <pc:spChg chg="mod">
          <ac:chgData name="Luis Alejandro Baena Marin" userId="6d1063a4-3971-40e6-a3b0-e849d83c7f24" providerId="ADAL" clId="{9E74A0C5-2FE1-48CC-8074-FA9526E6C920}" dt="2024-11-11T16:58:34.328" v="95" actId="1076"/>
          <ac:spMkLst>
            <pc:docMk/>
            <pc:sldMk cId="1050819552" sldId="407"/>
            <ac:spMk id="12" creationId="{FB1E86BF-DFB7-9591-392B-A9E44D87DA87}"/>
          </ac:spMkLst>
        </pc:spChg>
      </pc:sldChg>
    </pc:docChg>
  </pc:docChgLst>
  <pc:docChgLst>
    <pc:chgData name="Luis Alejandro Baena Marin" userId="6d1063a4-3971-40e6-a3b0-e849d83c7f24" providerId="ADAL" clId="{21E7F275-66F7-476B-8609-6A2F99A6EC11}"/>
    <pc:docChg chg="custSel delSld modSld sldOrd">
      <pc:chgData name="Luis Alejandro Baena Marin" userId="6d1063a4-3971-40e6-a3b0-e849d83c7f24" providerId="ADAL" clId="{21E7F275-66F7-476B-8609-6A2F99A6EC11}" dt="2024-10-25T23:08:01.488" v="121" actId="20577"/>
      <pc:docMkLst>
        <pc:docMk/>
      </pc:docMkLst>
      <pc:sldChg chg="modSp mod">
        <pc:chgData name="Luis Alejandro Baena Marin" userId="6d1063a4-3971-40e6-a3b0-e849d83c7f24" providerId="ADAL" clId="{21E7F275-66F7-476B-8609-6A2F99A6EC11}" dt="2024-10-25T23:07:38.101" v="116" actId="20577"/>
        <pc:sldMkLst>
          <pc:docMk/>
          <pc:sldMk cId="0" sldId="270"/>
        </pc:sldMkLst>
        <pc:spChg chg="mod">
          <ac:chgData name="Luis Alejandro Baena Marin" userId="6d1063a4-3971-40e6-a3b0-e849d83c7f24" providerId="ADAL" clId="{21E7F275-66F7-476B-8609-6A2F99A6EC11}" dt="2024-10-25T23:07:38.101" v="116" actId="20577"/>
          <ac:spMkLst>
            <pc:docMk/>
            <pc:sldMk cId="0" sldId="270"/>
            <ac:spMk id="17" creationId="{9BC6EB51-BE2B-3150-3CB8-C4E50C94154C}"/>
          </ac:spMkLst>
        </pc:spChg>
      </pc:sldChg>
      <pc:sldChg chg="modSp del mod">
        <pc:chgData name="Luis Alejandro Baena Marin" userId="6d1063a4-3971-40e6-a3b0-e849d83c7f24" providerId="ADAL" clId="{21E7F275-66F7-476B-8609-6A2F99A6EC11}" dt="2024-10-25T23:07:48.199" v="118" actId="2696"/>
        <pc:sldMkLst>
          <pc:docMk/>
          <pc:sldMk cId="3608336786" sldId="319"/>
        </pc:sldMkLst>
        <pc:spChg chg="mod">
          <ac:chgData name="Luis Alejandro Baena Marin" userId="6d1063a4-3971-40e6-a3b0-e849d83c7f24" providerId="ADAL" clId="{21E7F275-66F7-476B-8609-6A2F99A6EC11}" dt="2024-10-25T23:07:45.603" v="117" actId="6549"/>
          <ac:spMkLst>
            <pc:docMk/>
            <pc:sldMk cId="3608336786" sldId="319"/>
            <ac:spMk id="17" creationId="{9BC6EB51-BE2B-3150-3CB8-C4E50C94154C}"/>
          </ac:spMkLst>
        </pc:spChg>
      </pc:sldChg>
      <pc:sldChg chg="modSp mod">
        <pc:chgData name="Luis Alejandro Baena Marin" userId="6d1063a4-3971-40e6-a3b0-e849d83c7f24" providerId="ADAL" clId="{21E7F275-66F7-476B-8609-6A2F99A6EC11}" dt="2024-10-25T23:08:01.488" v="121" actId="20577"/>
        <pc:sldMkLst>
          <pc:docMk/>
          <pc:sldMk cId="2305075935" sldId="347"/>
        </pc:sldMkLst>
        <pc:spChg chg="mod">
          <ac:chgData name="Luis Alejandro Baena Marin" userId="6d1063a4-3971-40e6-a3b0-e849d83c7f24" providerId="ADAL" clId="{21E7F275-66F7-476B-8609-6A2F99A6EC11}" dt="2024-10-25T23:08:01.488" v="121" actId="20577"/>
          <ac:spMkLst>
            <pc:docMk/>
            <pc:sldMk cId="2305075935" sldId="347"/>
            <ac:spMk id="2" creationId="{00000000-0000-0000-0000-000000000000}"/>
          </ac:spMkLst>
        </pc:spChg>
      </pc:sldChg>
      <pc:sldChg chg="ord">
        <pc:chgData name="Luis Alejandro Baena Marin" userId="6d1063a4-3971-40e6-a3b0-e849d83c7f24" providerId="ADAL" clId="{21E7F275-66F7-476B-8609-6A2F99A6EC11}" dt="2024-10-25T23:06:29.792" v="1"/>
        <pc:sldMkLst>
          <pc:docMk/>
          <pc:sldMk cId="670094288" sldId="3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AC9B6-2A16-49F6-BD1C-32979E20E5F5}" type="datetimeFigureOut">
              <a:rPr lang="es-ES" smtClean="0"/>
              <a:t>11/11/2024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6745C-783E-4B28-8E8C-7E5019A1142F}" type="slidenum">
              <a:rPr lang="es-ES" smtClean="0"/>
              <a:t>‹Nº›</a:t>
            </a:fld>
            <a:endParaRPr lang="es-ES"/>
          </a:p>
        </p:txBody>
      </p:sp>
    </p:spTree>
    <p:extLst>
      <p:ext uri="{BB962C8B-B14F-4D97-AF65-F5344CB8AC3E}">
        <p14:creationId xmlns:p14="http://schemas.microsoft.com/office/powerpoint/2010/main" val="1445236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en.wikipedia.org/wiki/Evolutionary_algorithm"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youtube.com/watch?v=L--IxUH4fac" TargetMode="External"/><Relationship Id="rId5" Type="http://schemas.openxmlformats.org/officeDocument/2006/relationships/hyperlink" Target="https://medium.com/@byanalytixlabs/a-complete-guide-to-genetic-algorithm-advantages-limitations-more-738e87427dbb" TargetMode="External"/><Relationship Id="rId4" Type="http://schemas.openxmlformats.org/officeDocument/2006/relationships/hyperlink" Target="https://www.sciencedirect.com/topics/computer-science/evolutionary-algorithm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s-ES" dirty="0"/>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s-ES" dirty="0"/>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s-ES" dirty="0"/>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sp>
        <p:nvSpPr>
          <p:cNvPr id="12" name="TextBox 12"/>
          <p:cNvSpPr txBox="1"/>
          <p:nvPr/>
        </p:nvSpPr>
        <p:spPr>
          <a:xfrm>
            <a:off x="5253929" y="2065129"/>
            <a:ext cx="11651689" cy="3194721"/>
          </a:xfrm>
          <a:prstGeom prst="rect">
            <a:avLst/>
          </a:prstGeom>
        </p:spPr>
        <p:txBody>
          <a:bodyPr lIns="0" tIns="0" rIns="0" bIns="0" rtlCol="0" anchor="t">
            <a:spAutoFit/>
          </a:bodyPr>
          <a:lstStyle/>
          <a:p>
            <a:pPr algn="ctr">
              <a:lnSpc>
                <a:spcPts val="6207"/>
              </a:lnSpc>
            </a:pPr>
            <a:r>
              <a:rPr lang="en-US" sz="6000" b="1" dirty="0">
                <a:solidFill>
                  <a:srgbClr val="0A2F40"/>
                </a:solidFill>
                <a:latin typeface="Aptos" panose="020B0004020202020204" pitchFamily="34" charset="0"/>
                <a:sym typeface="Alatsi"/>
              </a:rPr>
              <a:t>ALGORITMOS EVOLUTIVOS PARA EL PROBLEMA DE RUTAS DE VEHÍCULOS CON VENTANAS</a:t>
            </a:r>
          </a:p>
          <a:p>
            <a:pPr algn="ctr">
              <a:lnSpc>
                <a:spcPts val="6207"/>
              </a:lnSpc>
            </a:pPr>
            <a:r>
              <a:rPr lang="en-US" sz="6000" b="1" dirty="0">
                <a:solidFill>
                  <a:srgbClr val="0A2F40"/>
                </a:solidFill>
                <a:latin typeface="Aptos" panose="020B0004020202020204" pitchFamily="34" charset="0"/>
                <a:sym typeface="Alatsi"/>
              </a:rPr>
              <a:t>DE TIEMPO</a:t>
            </a:r>
          </a:p>
        </p:txBody>
      </p:sp>
      <p:sp>
        <p:nvSpPr>
          <p:cNvPr id="13" name="Freeform 13"/>
          <p:cNvSpPr/>
          <p:nvPr/>
        </p:nvSpPr>
        <p:spPr>
          <a:xfrm>
            <a:off x="13248018" y="-64770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14" name="TextBox 14"/>
          <p:cNvSpPr txBox="1"/>
          <p:nvPr/>
        </p:nvSpPr>
        <p:spPr>
          <a:xfrm>
            <a:off x="4805421" y="6377692"/>
            <a:ext cx="12625348" cy="629854"/>
          </a:xfrm>
          <a:prstGeom prst="rect">
            <a:avLst/>
          </a:prstGeom>
        </p:spPr>
        <p:txBody>
          <a:bodyPr lIns="0" tIns="0" rIns="0" bIns="0" rtlCol="0" anchor="t">
            <a:spAutoFit/>
          </a:bodyPr>
          <a:lstStyle/>
          <a:p>
            <a:pPr algn="ctr">
              <a:lnSpc>
                <a:spcPts val="5179"/>
              </a:lnSpc>
            </a:pPr>
            <a:r>
              <a:rPr lang="en-US" sz="3699" dirty="0">
                <a:solidFill>
                  <a:srgbClr val="000000"/>
                </a:solidFill>
                <a:latin typeface="Alatsi"/>
                <a:ea typeface="Alatsi"/>
                <a:cs typeface="Alatsi"/>
                <a:sym typeface="Alatsi"/>
              </a:rPr>
              <a:t>Luis Alejandro Baena Marín</a:t>
            </a:r>
          </a:p>
        </p:txBody>
      </p:sp>
      <p:sp>
        <p:nvSpPr>
          <p:cNvPr id="15" name="TextBox 15"/>
          <p:cNvSpPr txBox="1"/>
          <p:nvPr/>
        </p:nvSpPr>
        <p:spPr>
          <a:xfrm>
            <a:off x="7505572" y="8725019"/>
            <a:ext cx="6882108" cy="533281"/>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Universidad EAFIT | 2024</a:t>
            </a:r>
          </a:p>
        </p:txBody>
      </p:sp>
      <p:sp>
        <p:nvSpPr>
          <p:cNvPr id="16" name="Freeform 16"/>
          <p:cNvSpPr/>
          <p:nvPr/>
        </p:nvSpPr>
        <p:spPr>
          <a:xfrm>
            <a:off x="11963400" y="872501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1026" name="Picture 2" descr="Running Truck - Animation Gif by Panda Craft on Dribbble">
            <a:extLst>
              <a:ext uri="{FF2B5EF4-FFF2-40B4-BE49-F238E27FC236}">
                <a16:creationId xmlns:a16="http://schemas.microsoft.com/office/drawing/2014/main" id="{E6CD6027-4D2B-C56F-6A9C-153767B66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013" y="8241738"/>
            <a:ext cx="2729225" cy="2046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4" name="TextBox 2">
            <a:extLst>
              <a:ext uri="{FF2B5EF4-FFF2-40B4-BE49-F238E27FC236}">
                <a16:creationId xmlns:a16="http://schemas.microsoft.com/office/drawing/2014/main" id="{5765FE2B-3F2B-DCF7-08EE-DDA9CE5128D1}"/>
              </a:ext>
            </a:extLst>
          </p:cNvPr>
          <p:cNvSpPr txBox="1"/>
          <p:nvPr/>
        </p:nvSpPr>
        <p:spPr>
          <a:xfrm>
            <a:off x="5334000" y="221983"/>
            <a:ext cx="10820400" cy="557845"/>
          </a:xfrm>
          <a:prstGeom prst="rect">
            <a:avLst/>
          </a:prstGeom>
        </p:spPr>
        <p:txBody>
          <a:bodyPr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sz="2400" dirty="0">
                <a:sym typeface="Roboto"/>
              </a:rPr>
              <a:t>Se va a utilizar como solución inicial la mejor solución obtenida en el Trabajo 3.</a:t>
            </a:r>
            <a:endParaRPr lang="en-US" sz="2400" dirty="0">
              <a:sym typeface="Roboto"/>
            </a:endParaRPr>
          </a:p>
        </p:txBody>
      </p:sp>
      <p:pic>
        <p:nvPicPr>
          <p:cNvPr id="3" name="Imagen 2">
            <a:extLst>
              <a:ext uri="{FF2B5EF4-FFF2-40B4-BE49-F238E27FC236}">
                <a16:creationId xmlns:a16="http://schemas.microsoft.com/office/drawing/2014/main" id="{7AB1BAD3-D9F5-B4EC-85DB-481FFB6212A9}"/>
              </a:ext>
            </a:extLst>
          </p:cNvPr>
          <p:cNvPicPr>
            <a:picLocks noChangeAspect="1"/>
          </p:cNvPicPr>
          <p:nvPr/>
        </p:nvPicPr>
        <p:blipFill>
          <a:blip r:embed="rId2"/>
          <a:stretch>
            <a:fillRect/>
          </a:stretch>
        </p:blipFill>
        <p:spPr>
          <a:xfrm>
            <a:off x="3809556" y="951571"/>
            <a:ext cx="10668887" cy="9094788"/>
          </a:xfrm>
          <a:prstGeom prst="rect">
            <a:avLst/>
          </a:prstGeom>
        </p:spPr>
      </p:pic>
    </p:spTree>
    <p:extLst>
      <p:ext uri="{BB962C8B-B14F-4D97-AF65-F5344CB8AC3E}">
        <p14:creationId xmlns:p14="http://schemas.microsoft.com/office/powerpoint/2010/main" val="34205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 (vehículos)</a:t>
            </a:r>
          </a:p>
        </p:txBody>
      </p:sp>
      <p:sp>
        <p:nvSpPr>
          <p:cNvPr id="12" name="TextBox 2">
            <a:extLst>
              <a:ext uri="{FF2B5EF4-FFF2-40B4-BE49-F238E27FC236}">
                <a16:creationId xmlns:a16="http://schemas.microsoft.com/office/drawing/2014/main" id="{5765FE2B-3F2B-DCF7-08EE-DDA9CE5128D1}"/>
              </a:ext>
            </a:extLst>
          </p:cNvPr>
          <p:cNvSpPr txBox="1"/>
          <p:nvPr/>
        </p:nvSpPr>
        <p:spPr>
          <a:xfrm>
            <a:off x="1524000" y="1409700"/>
            <a:ext cx="13335000" cy="7648889"/>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pPr marL="571500" indent="-571500">
              <a:buFont typeface="Wingdings" panose="05000000000000000000" pitchFamily="2" charset="2"/>
              <a:buChar char="Ø"/>
            </a:pPr>
            <a:r>
              <a:rPr lang="es-ES" dirty="0">
                <a:sym typeface="Roboto"/>
              </a:rPr>
              <a:t>El mejor GAP de vehículos del primer trabajo lo tuvo el algoritmo ACO, con un valor de: 229%.</a:t>
            </a:r>
          </a:p>
          <a:p>
            <a:pPr marL="571500" indent="-571500">
              <a:buFont typeface="Wingdings" panose="05000000000000000000" pitchFamily="2" charset="2"/>
              <a:buChar char="Ø"/>
            </a:pPr>
            <a:r>
              <a:rPr lang="es-ES" dirty="0">
                <a:sym typeface="Roboto"/>
              </a:rPr>
              <a:t>El mejor GAP del segundo trabajo lo tuvo el generado mediante un algoritmo ACO combinado con 2-opt* y el enfoque de First Improvement, con un valor de: 194.1%.</a:t>
            </a:r>
          </a:p>
          <a:p>
            <a:pPr marL="571500" indent="-571500">
              <a:buFont typeface="Wingdings" panose="05000000000000000000" pitchFamily="2" charset="2"/>
              <a:buChar char="Ø"/>
            </a:pPr>
            <a:r>
              <a:rPr lang="es-ES" dirty="0">
                <a:sym typeface="Roboto"/>
              </a:rPr>
              <a:t>En el tercer trabajo, el mejor GAP fue el algoritmo metaheurístico tomando como solución inicial la mejor solución del trabajo 2, y tuvo un valor de 159.4%</a:t>
            </a:r>
          </a:p>
          <a:p>
            <a:endParaRPr lang="es-ES" dirty="0">
              <a:sym typeface="Roboto"/>
            </a:endParaRPr>
          </a:p>
          <a:p>
            <a:r>
              <a:rPr lang="es-ES" dirty="0">
                <a:sym typeface="Roboto"/>
              </a:rPr>
              <a:t>Siendo esta última la solución inicial de este trabajo, se redujo el GAP a: 120.3% en el caso del algoritmo evolutivo y a 111.9% en el caso del algoritmo híbrido.</a:t>
            </a:r>
          </a:p>
        </p:txBody>
      </p:sp>
    </p:spTree>
    <p:extLst>
      <p:ext uri="{BB962C8B-B14F-4D97-AF65-F5344CB8AC3E}">
        <p14:creationId xmlns:p14="http://schemas.microsoft.com/office/powerpoint/2010/main" val="44971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B1CF406F-E949-7A64-593B-CC6D45252306}"/>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05817940-1000-07D6-F00E-0365E8F4AA04}"/>
              </a:ext>
            </a:extLst>
          </p:cNvPr>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 (distancia)</a:t>
            </a:r>
          </a:p>
        </p:txBody>
      </p:sp>
      <p:sp>
        <p:nvSpPr>
          <p:cNvPr id="12" name="TextBox 2">
            <a:extLst>
              <a:ext uri="{FF2B5EF4-FFF2-40B4-BE49-F238E27FC236}">
                <a16:creationId xmlns:a16="http://schemas.microsoft.com/office/drawing/2014/main" id="{31B62E1D-022C-39D2-95F5-26D62ECFEEB5}"/>
              </a:ext>
            </a:extLst>
          </p:cNvPr>
          <p:cNvSpPr txBox="1"/>
          <p:nvPr/>
        </p:nvSpPr>
        <p:spPr>
          <a:xfrm>
            <a:off x="1771009" y="2095500"/>
            <a:ext cx="13944600" cy="4442883"/>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dirty="0">
                <a:sym typeface="Roboto"/>
              </a:rPr>
              <a:t>El GAP de distancia de la solución inicial fue del 88%. Curiosamente, con el nuevo algoritmo, el gap en el caso del algoritmo evolutivo aumentó al 103%, mientras que el híbrido solo subió ligeramente al 89%, aunque ambos lograron mejoras significativas en la reducción del número de vehículos empleados. Esto muestra que, aunque se optimizó el número de vehículos, hubo un impacto en cuanto a la distancia recorrida, especialmente en el caso del algoritmo evolutivo.</a:t>
            </a:r>
          </a:p>
        </p:txBody>
      </p:sp>
    </p:spTree>
    <p:extLst>
      <p:ext uri="{BB962C8B-B14F-4D97-AF65-F5344CB8AC3E}">
        <p14:creationId xmlns:p14="http://schemas.microsoft.com/office/powerpoint/2010/main" val="293007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2E6D5591-3DEB-4D78-CA52-AC254C33CA61}"/>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1DBA24B-CAE5-B11E-8B96-5163ADC14BB1}"/>
              </a:ext>
            </a:extLst>
          </p:cNvPr>
          <p:cNvSpPr txBox="1"/>
          <p:nvPr/>
        </p:nvSpPr>
        <p:spPr>
          <a:xfrm>
            <a:off x="1524000" y="2384812"/>
            <a:ext cx="14705320" cy="5081969"/>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Ahora, se aumentará la probabilidad de mutación de 0.1 a 0.5 para analizar cómo afecta los resultados del algoritmo evolutivo. Este cambio busca incrementar la diversidad en la población, reduciendo el riesgo de que el algoritmo quede atrapado en óptimos locales. Con una mayor probabilidad de mutación, esperamos observar un aumento en la exploración de soluciones diversas y potencialmente más efectivas. Al mismo tiempo, evaluaremos si este ajuste ayuda a reducir la cantidad de vehículos requeridos en nuestro problema.</a:t>
            </a:r>
            <a:endParaRPr lang="en-US" sz="4000" i="1" dirty="0">
              <a:solidFill>
                <a:srgbClr val="000000"/>
              </a:solidFill>
              <a:latin typeface="Cambria Math" panose="02040503050406030204" pitchFamily="18" charset="0"/>
              <a:ea typeface="Roboto"/>
              <a:cs typeface="Roboto"/>
              <a:sym typeface="Roboto"/>
            </a:endParaRPr>
          </a:p>
        </p:txBody>
      </p:sp>
      <p:sp>
        <p:nvSpPr>
          <p:cNvPr id="3" name="AutoShape 3">
            <a:extLst>
              <a:ext uri="{FF2B5EF4-FFF2-40B4-BE49-F238E27FC236}">
                <a16:creationId xmlns:a16="http://schemas.microsoft.com/office/drawing/2014/main" id="{7834BA09-B4AB-43E4-130F-0B39BE70875A}"/>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858420CE-D0B2-5481-B10B-DA0AA1A7AF6F}"/>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D1995DCB-1D0D-6544-A83F-109A296A705B}"/>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a:extLst>
              <a:ext uri="{FF2B5EF4-FFF2-40B4-BE49-F238E27FC236}">
                <a16:creationId xmlns:a16="http://schemas.microsoft.com/office/drawing/2014/main" id="{CDC80AC8-2DF9-BC59-975B-55A41577FCD1}"/>
              </a:ext>
            </a:extLst>
          </p:cNvPr>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genético</a:t>
            </a:r>
            <a:endParaRPr lang="en-US" sz="6000" dirty="0">
              <a:solidFill>
                <a:srgbClr val="000000"/>
              </a:solidFill>
              <a:latin typeface="Alatsi"/>
              <a:ea typeface="Alatsi"/>
              <a:cs typeface="Alatsi"/>
              <a:sym typeface="Alatsi"/>
            </a:endParaRPr>
          </a:p>
        </p:txBody>
      </p:sp>
      <p:sp>
        <p:nvSpPr>
          <p:cNvPr id="7" name="Freeform 7">
            <a:extLst>
              <a:ext uri="{FF2B5EF4-FFF2-40B4-BE49-F238E27FC236}">
                <a16:creationId xmlns:a16="http://schemas.microsoft.com/office/drawing/2014/main" id="{D0717019-813F-2F15-887A-EFF878BEA5A2}"/>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34582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7" name="Imagen 6">
            <a:extLst>
              <a:ext uri="{FF2B5EF4-FFF2-40B4-BE49-F238E27FC236}">
                <a16:creationId xmlns:a16="http://schemas.microsoft.com/office/drawing/2014/main" id="{AFA81C30-CBAD-CCEF-632A-FA52CCEC83DB}"/>
              </a:ext>
            </a:extLst>
          </p:cNvPr>
          <p:cNvPicPr>
            <a:picLocks noChangeAspect="1"/>
          </p:cNvPicPr>
          <p:nvPr/>
        </p:nvPicPr>
        <p:blipFill>
          <a:blip r:embed="rId2"/>
          <a:stretch>
            <a:fillRect/>
          </a:stretch>
        </p:blipFill>
        <p:spPr>
          <a:xfrm>
            <a:off x="3627285" y="903105"/>
            <a:ext cx="11033429" cy="9187980"/>
          </a:xfrm>
          <a:prstGeom prst="rect">
            <a:avLst/>
          </a:prstGeom>
        </p:spPr>
      </p:pic>
    </p:spTree>
    <p:extLst>
      <p:ext uri="{BB962C8B-B14F-4D97-AF65-F5344CB8AC3E}">
        <p14:creationId xmlns:p14="http://schemas.microsoft.com/office/powerpoint/2010/main" val="89345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BFAC8BBA-C9DB-E164-77FF-E0C75F47FABE}"/>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B0E71447-92C5-65E4-9031-83479714D260}"/>
              </a:ext>
            </a:extLst>
          </p:cNvPr>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12" name="TextBox 2">
            <a:extLst>
              <a:ext uri="{FF2B5EF4-FFF2-40B4-BE49-F238E27FC236}">
                <a16:creationId xmlns:a16="http://schemas.microsoft.com/office/drawing/2014/main" id="{8952D6E3-2D78-B98A-9FEE-FF2FD8DD5541}"/>
              </a:ext>
            </a:extLst>
          </p:cNvPr>
          <p:cNvSpPr txBox="1"/>
          <p:nvPr/>
        </p:nvSpPr>
        <p:spPr>
          <a:xfrm>
            <a:off x="1524000" y="1485900"/>
            <a:ext cx="13335000" cy="6366486"/>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dirty="0">
                <a:solidFill>
                  <a:schemeClr val="tx1"/>
                </a:solidFill>
                <a:sym typeface="Roboto"/>
              </a:rPr>
              <a:t>El cambio de aumentar la probabilidad de mutación del 10% al 50% no resultó tan efectivo como esperábamos. En el caso del algoritmo evolutivo estándar, el rendimiento empeoró, pasando de un gap en la cantidad de vehículos del 120.3% al 123.1%. Este incremento sugiere que la mayor tasa de mutación generó demasiada variabilidad, dificultando la convergencia hacia soluciones mejores. Por otro lado, el algoritmo evolutivo híbrido mantuvo su desempeño estable. Estos resultados indican que el equilibrio entre exploración y explotación ya era adecuado en la configuración original.</a:t>
            </a:r>
          </a:p>
        </p:txBody>
      </p:sp>
    </p:spTree>
    <p:extLst>
      <p:ext uri="{BB962C8B-B14F-4D97-AF65-F5344CB8AC3E}">
        <p14:creationId xmlns:p14="http://schemas.microsoft.com/office/powerpoint/2010/main" val="406939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00200" y="2509253"/>
            <a:ext cx="14705320" cy="3160481"/>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A continuación, se probará el efecto de cambiar el método de selección del algoritmo, pasando de selección por torneo a selección por ruleta, manteniendo la probabilidad de mutación original (0.1). Con este cambio se va a evaluar si el efecto del método de selección en la mejora de las soluciones obtenidas.</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868400" y="691129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m</a:t>
            </a:r>
            <a:r>
              <a:rPr lang="es-ES" sz="6000" b="1" i="0" dirty="0">
                <a:solidFill>
                  <a:srgbClr val="0A2F40"/>
                </a:solidFill>
                <a:effectLst/>
                <a:latin typeface="Aptos" panose="020B0004020202020204" pitchFamily="34" charset="0"/>
              </a:rPr>
              <a:t>etaheurístico</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2443022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3" name="Imagen 2">
            <a:extLst>
              <a:ext uri="{FF2B5EF4-FFF2-40B4-BE49-F238E27FC236}">
                <a16:creationId xmlns:a16="http://schemas.microsoft.com/office/drawing/2014/main" id="{48ED9067-52CA-AFFC-A523-4C2789E116BF}"/>
              </a:ext>
            </a:extLst>
          </p:cNvPr>
          <p:cNvPicPr>
            <a:picLocks noChangeAspect="1"/>
          </p:cNvPicPr>
          <p:nvPr/>
        </p:nvPicPr>
        <p:blipFill>
          <a:blip r:embed="rId2"/>
          <a:stretch>
            <a:fillRect/>
          </a:stretch>
        </p:blipFill>
        <p:spPr>
          <a:xfrm>
            <a:off x="3543300" y="934579"/>
            <a:ext cx="11201400" cy="9050268"/>
          </a:xfrm>
          <a:prstGeom prst="rect">
            <a:avLst/>
          </a:prstGeom>
        </p:spPr>
      </p:pic>
    </p:spTree>
    <p:extLst>
      <p:ext uri="{BB962C8B-B14F-4D97-AF65-F5344CB8AC3E}">
        <p14:creationId xmlns:p14="http://schemas.microsoft.com/office/powerpoint/2010/main" val="2322463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DFD64B60-AA2E-50DE-8B42-11FA69FE4863}"/>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4D7FDC34-1120-FD99-FA94-0E78930581FB}"/>
              </a:ext>
            </a:extLst>
          </p:cNvPr>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12" name="TextBox 2">
            <a:extLst>
              <a:ext uri="{FF2B5EF4-FFF2-40B4-BE49-F238E27FC236}">
                <a16:creationId xmlns:a16="http://schemas.microsoft.com/office/drawing/2014/main" id="{992F1102-4ABF-10DD-0815-321AC2F3CA58}"/>
              </a:ext>
            </a:extLst>
          </p:cNvPr>
          <p:cNvSpPr txBox="1"/>
          <p:nvPr/>
        </p:nvSpPr>
        <p:spPr>
          <a:xfrm>
            <a:off x="1524000" y="1714500"/>
            <a:ext cx="13335000" cy="4442883"/>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dirty="0">
                <a:solidFill>
                  <a:schemeClr val="tx1"/>
                </a:solidFill>
                <a:sym typeface="Roboto"/>
              </a:rPr>
              <a:t>Los resultados obtenidos al cambiar el método de selección por torneo a selección por ruleta muestran una mejora moderada en el algoritmo evolutivo, reduciendo el GAP de vehículos de 120.3% a 117.6%. Sin embargo, el desempeño del algoritmo híbrido fue inesperado: su GAP de vehículos aumentó de 111.9% a 121.3%. Este incremento sugiere que la selección por ruleta puede no ser la más adecuada para el enfoque híbrido.</a:t>
            </a:r>
          </a:p>
        </p:txBody>
      </p:sp>
    </p:spTree>
    <p:extLst>
      <p:ext uri="{BB962C8B-B14F-4D97-AF65-F5344CB8AC3E}">
        <p14:creationId xmlns:p14="http://schemas.microsoft.com/office/powerpoint/2010/main" val="220330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77B01818-CE80-3D9B-553D-F59398779CD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889D8CC-5135-B630-BA12-DFB6BAD3F398}"/>
              </a:ext>
            </a:extLst>
          </p:cNvPr>
          <p:cNvSpPr txBox="1"/>
          <p:nvPr/>
        </p:nvSpPr>
        <p:spPr>
          <a:xfrm>
            <a:off x="1600200" y="2509253"/>
            <a:ext cx="14705320" cy="5084084"/>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Se probó otro tipo de cruce que resultó en mejores resultados. En este nuevo enfoque, en lugar de crear nuevas rutas para los nodos faltantes, se intenta insertar estos nodos en las rutas ya existentes del hijo. Si un nodo no puede ser insertado en ninguna de las rutas, se crea una nueva ruta solo para ese nodo. Esto mejora la eficiencia en el uso de vehículos, ya que se optimiza la distribución de los nodos en las rutas preexistentes, reduciendo la necesidad de generar nuevas rutas y, por lo tanto, disminuyendo el número de vehículos requeridos.</a:t>
            </a:r>
          </a:p>
        </p:txBody>
      </p:sp>
      <p:sp>
        <p:nvSpPr>
          <p:cNvPr id="3" name="AutoShape 3">
            <a:extLst>
              <a:ext uri="{FF2B5EF4-FFF2-40B4-BE49-F238E27FC236}">
                <a16:creationId xmlns:a16="http://schemas.microsoft.com/office/drawing/2014/main" id="{EC0812BC-864B-E291-B706-84EB88B0D7ED}"/>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82BDF136-F868-3BC0-599B-8C4689045B74}"/>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FDC4E8F7-59F0-8804-F34B-C98D98D3B175}"/>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a:extLst>
              <a:ext uri="{FF2B5EF4-FFF2-40B4-BE49-F238E27FC236}">
                <a16:creationId xmlns:a16="http://schemas.microsoft.com/office/drawing/2014/main" id="{D53F2ECB-A1AE-1B7F-8A5F-713244F504A3}"/>
              </a:ext>
            </a:extLst>
          </p:cNvPr>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m</a:t>
            </a:r>
            <a:r>
              <a:rPr lang="es-ES" sz="6000" b="1" i="0" dirty="0">
                <a:solidFill>
                  <a:srgbClr val="0A2F40"/>
                </a:solidFill>
                <a:effectLst/>
                <a:latin typeface="Aptos" panose="020B0004020202020204" pitchFamily="34" charset="0"/>
              </a:rPr>
              <a:t>etaheurístico</a:t>
            </a:r>
            <a:endParaRPr lang="en-US" sz="6000" dirty="0">
              <a:solidFill>
                <a:srgbClr val="000000"/>
              </a:solidFill>
              <a:latin typeface="Alatsi"/>
              <a:ea typeface="Alatsi"/>
              <a:cs typeface="Alatsi"/>
              <a:sym typeface="Alatsi"/>
            </a:endParaRPr>
          </a:p>
        </p:txBody>
      </p:sp>
      <p:sp>
        <p:nvSpPr>
          <p:cNvPr id="7" name="Freeform 7">
            <a:extLst>
              <a:ext uri="{FF2B5EF4-FFF2-40B4-BE49-F238E27FC236}">
                <a16:creationId xmlns:a16="http://schemas.microsoft.com/office/drawing/2014/main" id="{B0100DDE-2496-1A42-8A60-65FCA128B63B}"/>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185817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38" y="2962812"/>
            <a:ext cx="14705320" cy="3799566"/>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Este algoritmo evolutivo comienza generando una </a:t>
            </a:r>
            <a:r>
              <a:rPr lang="es-ES" sz="3580" b="1" dirty="0">
                <a:solidFill>
                  <a:srgbClr val="000000"/>
                </a:solidFill>
                <a:latin typeface="Roboto"/>
                <a:ea typeface="Roboto"/>
                <a:cs typeface="Roboto"/>
                <a:sym typeface="Roboto"/>
              </a:rPr>
              <a:t>población inicial </a:t>
            </a:r>
            <a:r>
              <a:rPr lang="es-ES" sz="3580" dirty="0">
                <a:solidFill>
                  <a:srgbClr val="000000"/>
                </a:solidFill>
                <a:latin typeface="Roboto"/>
                <a:ea typeface="Roboto"/>
                <a:cs typeface="Roboto"/>
                <a:sym typeface="Roboto"/>
              </a:rPr>
              <a:t>de rutas posibles. Esto se logra perturbando la solución inicial, con el método que se mostrará más adelante. En cada iteración, el </a:t>
            </a:r>
            <a:r>
              <a:rPr lang="es-ES" sz="3580" b="1" dirty="0">
                <a:solidFill>
                  <a:srgbClr val="000000"/>
                </a:solidFill>
                <a:latin typeface="Roboto"/>
                <a:ea typeface="Roboto"/>
                <a:cs typeface="Roboto"/>
                <a:sym typeface="Roboto"/>
              </a:rPr>
              <a:t>fitness</a:t>
            </a:r>
            <a:r>
              <a:rPr lang="es-ES" sz="3580" dirty="0">
                <a:solidFill>
                  <a:srgbClr val="000000"/>
                </a:solidFill>
                <a:latin typeface="Roboto"/>
                <a:ea typeface="Roboto"/>
                <a:cs typeface="Roboto"/>
                <a:sym typeface="Roboto"/>
              </a:rPr>
              <a:t> evalúa cada solución dándole más peso primero al número de vehículos usados, y luego a la distancia total recorrida. Para seleccionar los individuos, se utiliza el </a:t>
            </a:r>
            <a:r>
              <a:rPr lang="es-ES" sz="3580" b="1" dirty="0">
                <a:solidFill>
                  <a:srgbClr val="000000"/>
                </a:solidFill>
                <a:latin typeface="Roboto"/>
                <a:ea typeface="Roboto"/>
                <a:cs typeface="Roboto"/>
                <a:sym typeface="Roboto"/>
              </a:rPr>
              <a:t>método de torneo o selección por ruleta.</a:t>
            </a:r>
            <a:endParaRPr lang="en-US" sz="4000" i="1" dirty="0">
              <a:solidFill>
                <a:srgbClr val="000000"/>
              </a:solidFill>
              <a:latin typeface="Cambria Math" panose="02040503050406030204" pitchFamily="18" charset="0"/>
              <a:ea typeface="Roboto"/>
              <a:cs typeface="Roboto"/>
              <a:sym typeface="Roboto"/>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evolutivo</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109734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4" name="Imagen 3">
            <a:extLst>
              <a:ext uri="{FF2B5EF4-FFF2-40B4-BE49-F238E27FC236}">
                <a16:creationId xmlns:a16="http://schemas.microsoft.com/office/drawing/2014/main" id="{33457010-B867-D15A-24E1-CD4649D28296}"/>
              </a:ext>
            </a:extLst>
          </p:cNvPr>
          <p:cNvPicPr>
            <a:picLocks noChangeAspect="1"/>
          </p:cNvPicPr>
          <p:nvPr/>
        </p:nvPicPr>
        <p:blipFill>
          <a:blip r:embed="rId2"/>
          <a:stretch>
            <a:fillRect/>
          </a:stretch>
        </p:blipFill>
        <p:spPr>
          <a:xfrm>
            <a:off x="3378926" y="934579"/>
            <a:ext cx="11530148" cy="9161476"/>
          </a:xfrm>
          <a:prstGeom prst="rect">
            <a:avLst/>
          </a:prstGeom>
        </p:spPr>
      </p:pic>
    </p:spTree>
    <p:extLst>
      <p:ext uri="{BB962C8B-B14F-4D97-AF65-F5344CB8AC3E}">
        <p14:creationId xmlns:p14="http://schemas.microsoft.com/office/powerpoint/2010/main" val="246521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390910E-E753-3DD5-153F-AAFE8A710FDA}"/>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EEF0E25E-6799-4C93-E9E6-AD0C33D2FC27}"/>
              </a:ext>
            </a:extLst>
          </p:cNvPr>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12" name="TextBox 2">
            <a:extLst>
              <a:ext uri="{FF2B5EF4-FFF2-40B4-BE49-F238E27FC236}">
                <a16:creationId xmlns:a16="http://schemas.microsoft.com/office/drawing/2014/main" id="{28413783-D8A9-E172-B386-A8766B79DEAF}"/>
              </a:ext>
            </a:extLst>
          </p:cNvPr>
          <p:cNvSpPr txBox="1"/>
          <p:nvPr/>
        </p:nvSpPr>
        <p:spPr>
          <a:xfrm>
            <a:off x="1600200" y="1983019"/>
            <a:ext cx="13143221" cy="3160481"/>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dirty="0">
                <a:solidFill>
                  <a:schemeClr val="tx1"/>
                </a:solidFill>
                <a:sym typeface="Roboto"/>
              </a:rPr>
              <a:t>Implementando este nuevo tipo de cruce, los resultados mejoraron significativamente en cuanto a la eficiencia del uso de vehículos. En el caso del algoritmo evolutivo, el GAP de vehículos se redujo a 95.5%, mientras que el algoritmo híbrido alcanzó un GAP aún menor de 94.3%. </a:t>
            </a:r>
          </a:p>
        </p:txBody>
      </p:sp>
    </p:spTree>
    <p:extLst>
      <p:ext uri="{BB962C8B-B14F-4D97-AF65-F5344CB8AC3E}">
        <p14:creationId xmlns:p14="http://schemas.microsoft.com/office/powerpoint/2010/main" val="37708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6CAD772-EC74-09D1-30F5-EF9335FCFDB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6D7DDBA-5458-1DD9-04F1-A291C1C1693F}"/>
              </a:ext>
            </a:extLst>
          </p:cNvPr>
          <p:cNvSpPr txBox="1"/>
          <p:nvPr/>
        </p:nvSpPr>
        <p:spPr>
          <a:xfrm>
            <a:off x="1600200" y="2509253"/>
            <a:ext cx="14705320" cy="3801682"/>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Se procederá a cambiar los parámetros de población y tamaño de torneo. La población aumentará de 100 a 200 individuos, permitiendo mayor diversidad y, potencialmente, una exploración más amplia del espacio de soluciones. Asimismo, el tamaño del torneo para la selección se incrementará de 5 a 10, con el objetivo de intensificar la competencia entre soluciones de mayor calidad en cada selección.</a:t>
            </a:r>
          </a:p>
        </p:txBody>
      </p:sp>
      <p:sp>
        <p:nvSpPr>
          <p:cNvPr id="3" name="AutoShape 3">
            <a:extLst>
              <a:ext uri="{FF2B5EF4-FFF2-40B4-BE49-F238E27FC236}">
                <a16:creationId xmlns:a16="http://schemas.microsoft.com/office/drawing/2014/main" id="{ED67AFAA-0AB5-EE1C-5722-EA202ED16B10}"/>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88B519F8-2A2B-8216-3408-9EA4FEE27AE1}"/>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89E61F31-583F-E2CF-DA2B-D4D1AA628A52}"/>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a:extLst>
              <a:ext uri="{FF2B5EF4-FFF2-40B4-BE49-F238E27FC236}">
                <a16:creationId xmlns:a16="http://schemas.microsoft.com/office/drawing/2014/main" id="{1CC31D21-7C9A-4C76-67C3-D08CF2D0F7F7}"/>
              </a:ext>
            </a:extLst>
          </p:cNvPr>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m</a:t>
            </a:r>
            <a:r>
              <a:rPr lang="es-ES" sz="6000" b="1" i="0" dirty="0">
                <a:solidFill>
                  <a:srgbClr val="0A2F40"/>
                </a:solidFill>
                <a:effectLst/>
                <a:latin typeface="Aptos" panose="020B0004020202020204" pitchFamily="34" charset="0"/>
              </a:rPr>
              <a:t>etaheurístico</a:t>
            </a:r>
            <a:endParaRPr lang="en-US" sz="6000" dirty="0">
              <a:solidFill>
                <a:srgbClr val="000000"/>
              </a:solidFill>
              <a:latin typeface="Alatsi"/>
              <a:ea typeface="Alatsi"/>
              <a:cs typeface="Alatsi"/>
              <a:sym typeface="Alatsi"/>
            </a:endParaRPr>
          </a:p>
        </p:txBody>
      </p:sp>
      <p:sp>
        <p:nvSpPr>
          <p:cNvPr id="7" name="Freeform 7">
            <a:extLst>
              <a:ext uri="{FF2B5EF4-FFF2-40B4-BE49-F238E27FC236}">
                <a16:creationId xmlns:a16="http://schemas.microsoft.com/office/drawing/2014/main" id="{63BE5AAA-A9DD-2F1D-DD31-66C9DAF860BE}"/>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4187994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968BA1C-162E-B256-654E-50B1CCEDAB36}"/>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C8DF29A8-84F6-C5FE-83CB-2EF20AB7A9F8}"/>
              </a:ext>
            </a:extLst>
          </p:cNvPr>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3" name="Imagen 2">
            <a:extLst>
              <a:ext uri="{FF2B5EF4-FFF2-40B4-BE49-F238E27FC236}">
                <a16:creationId xmlns:a16="http://schemas.microsoft.com/office/drawing/2014/main" id="{283466D5-5CDB-6FED-6E5C-2251A3356A75}"/>
              </a:ext>
            </a:extLst>
          </p:cNvPr>
          <p:cNvPicPr>
            <a:picLocks noChangeAspect="1"/>
          </p:cNvPicPr>
          <p:nvPr/>
        </p:nvPicPr>
        <p:blipFill>
          <a:blip r:embed="rId2"/>
          <a:stretch>
            <a:fillRect/>
          </a:stretch>
        </p:blipFill>
        <p:spPr>
          <a:xfrm>
            <a:off x="3576781" y="934579"/>
            <a:ext cx="11134438" cy="9138459"/>
          </a:xfrm>
          <a:prstGeom prst="rect">
            <a:avLst/>
          </a:prstGeom>
        </p:spPr>
      </p:pic>
    </p:spTree>
    <p:extLst>
      <p:ext uri="{BB962C8B-B14F-4D97-AF65-F5344CB8AC3E}">
        <p14:creationId xmlns:p14="http://schemas.microsoft.com/office/powerpoint/2010/main" val="3741184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BC56E29-BE7F-887F-9EA7-EEB0AF09AB8F}"/>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A287B370-4E36-1B9B-B6E4-5352609D25CB}"/>
              </a:ext>
            </a:extLst>
          </p:cNvPr>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12" name="TextBox 2">
            <a:extLst>
              <a:ext uri="{FF2B5EF4-FFF2-40B4-BE49-F238E27FC236}">
                <a16:creationId xmlns:a16="http://schemas.microsoft.com/office/drawing/2014/main" id="{A226DB47-7BB1-A7D5-88A9-33396D44D8F2}"/>
              </a:ext>
            </a:extLst>
          </p:cNvPr>
          <p:cNvSpPr txBox="1"/>
          <p:nvPr/>
        </p:nvSpPr>
        <p:spPr>
          <a:xfrm>
            <a:off x="1600200" y="1983019"/>
            <a:ext cx="13143221" cy="5725285"/>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dirty="0">
                <a:solidFill>
                  <a:schemeClr val="tx1"/>
                </a:solidFill>
                <a:sym typeface="Roboto"/>
              </a:rPr>
              <a:t>Al ajustar los parámetros de la población y el tamaño del torneo, los resultados mostraron una mejora en ambos algoritmos. En el caso del algoritmo evolutivo, el gap de vehículos se redujo de 95.5% a 94.3%. Sin embargo, el impacto fue más significativo en el algoritmo híbrido, que pasó de un gap de 94.3% a 90.1%. </a:t>
            </a:r>
          </a:p>
          <a:p>
            <a:endParaRPr lang="es-ES" dirty="0">
              <a:solidFill>
                <a:schemeClr val="tx1"/>
              </a:solidFill>
              <a:sym typeface="Roboto"/>
            </a:endParaRPr>
          </a:p>
          <a:p>
            <a:r>
              <a:rPr lang="es-ES" dirty="0">
                <a:solidFill>
                  <a:schemeClr val="tx1"/>
                </a:solidFill>
                <a:sym typeface="Roboto"/>
              </a:rPr>
              <a:t>Este cambio sugiere que el aumento de la diversidad en la población y la competencia en la selección favorecen una mejor distribución de los nodos, especialmente en el enfoque híbrido.</a:t>
            </a:r>
          </a:p>
        </p:txBody>
      </p:sp>
    </p:spTree>
    <p:extLst>
      <p:ext uri="{BB962C8B-B14F-4D97-AF65-F5344CB8AC3E}">
        <p14:creationId xmlns:p14="http://schemas.microsoft.com/office/powerpoint/2010/main" val="73270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C1842C53-8DAE-8247-A484-92569BB3995C}"/>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3434C60-1858-9212-819A-C9E1866A42FA}"/>
              </a:ext>
            </a:extLst>
          </p:cNvPr>
          <p:cNvSpPr txBox="1"/>
          <p:nvPr/>
        </p:nvSpPr>
        <p:spPr>
          <a:xfrm>
            <a:off x="1600200" y="2509253"/>
            <a:ext cx="14705320" cy="3801682"/>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Por último, se realizará otra prueba cambiando otros parámetros del algoritmo. El tamaño del torneo se incrementará ligeramente, pasando de 10 a 12, y la probabilidad de mutación se aumentará de 0.1 a 0.15, con el objetivo de introducir más variabilidad en las soluciones y evitar estancamientos en óptimos locales. El tamaño de la población se mantendrá en 200 para conservar la diversidad obtenida previamente. </a:t>
            </a:r>
          </a:p>
        </p:txBody>
      </p:sp>
      <p:sp>
        <p:nvSpPr>
          <p:cNvPr id="3" name="AutoShape 3">
            <a:extLst>
              <a:ext uri="{FF2B5EF4-FFF2-40B4-BE49-F238E27FC236}">
                <a16:creationId xmlns:a16="http://schemas.microsoft.com/office/drawing/2014/main" id="{CE227832-8DF0-7296-EDBD-3543E8016F59}"/>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3F6050D7-7933-5076-F9EA-9B1E4EFDD519}"/>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49081A55-6A82-F5FB-9790-FF24F67A474D}"/>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a:extLst>
              <a:ext uri="{FF2B5EF4-FFF2-40B4-BE49-F238E27FC236}">
                <a16:creationId xmlns:a16="http://schemas.microsoft.com/office/drawing/2014/main" id="{5CDC43C6-91A0-9265-1114-8F581BF6A301}"/>
              </a:ext>
            </a:extLst>
          </p:cNvPr>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m</a:t>
            </a:r>
            <a:r>
              <a:rPr lang="es-ES" sz="6000" b="1" i="0" dirty="0">
                <a:solidFill>
                  <a:srgbClr val="0A2F40"/>
                </a:solidFill>
                <a:effectLst/>
                <a:latin typeface="Aptos" panose="020B0004020202020204" pitchFamily="34" charset="0"/>
              </a:rPr>
              <a:t>etaheurístico</a:t>
            </a:r>
            <a:endParaRPr lang="en-US" sz="6000" dirty="0">
              <a:solidFill>
                <a:srgbClr val="000000"/>
              </a:solidFill>
              <a:latin typeface="Alatsi"/>
              <a:ea typeface="Alatsi"/>
              <a:cs typeface="Alatsi"/>
              <a:sym typeface="Alatsi"/>
            </a:endParaRPr>
          </a:p>
        </p:txBody>
      </p:sp>
      <p:sp>
        <p:nvSpPr>
          <p:cNvPr id="7" name="Freeform 7">
            <a:extLst>
              <a:ext uri="{FF2B5EF4-FFF2-40B4-BE49-F238E27FC236}">
                <a16:creationId xmlns:a16="http://schemas.microsoft.com/office/drawing/2014/main" id="{0412963E-98F9-1A25-0DCD-5D412D0FF631}"/>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3043885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C5F8BB9-9FCA-9B95-4D28-CE6A70D83387}"/>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7EC2D815-4980-6472-6649-328F430CA991}"/>
              </a:ext>
            </a:extLst>
          </p:cNvPr>
          <p:cNvSpPr txBox="1"/>
          <p:nvPr/>
        </p:nvSpPr>
        <p:spPr>
          <a:xfrm>
            <a:off x="381000" y="195915"/>
            <a:ext cx="4572000"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pic>
        <p:nvPicPr>
          <p:cNvPr id="4" name="Imagen 3">
            <a:extLst>
              <a:ext uri="{FF2B5EF4-FFF2-40B4-BE49-F238E27FC236}">
                <a16:creationId xmlns:a16="http://schemas.microsoft.com/office/drawing/2014/main" id="{D032B137-EB68-A0C9-5E19-C0A769AF8F50}"/>
              </a:ext>
            </a:extLst>
          </p:cNvPr>
          <p:cNvPicPr>
            <a:picLocks noChangeAspect="1"/>
          </p:cNvPicPr>
          <p:nvPr/>
        </p:nvPicPr>
        <p:blipFill>
          <a:blip r:embed="rId2"/>
          <a:stretch>
            <a:fillRect/>
          </a:stretch>
        </p:blipFill>
        <p:spPr>
          <a:xfrm>
            <a:off x="3647696" y="934579"/>
            <a:ext cx="11176036" cy="9156506"/>
          </a:xfrm>
          <a:prstGeom prst="rect">
            <a:avLst/>
          </a:prstGeom>
        </p:spPr>
      </p:pic>
    </p:spTree>
    <p:extLst>
      <p:ext uri="{BB962C8B-B14F-4D97-AF65-F5344CB8AC3E}">
        <p14:creationId xmlns:p14="http://schemas.microsoft.com/office/powerpoint/2010/main" val="4250013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52F45A3E-B663-9CCD-39BD-6117F120F9C4}"/>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12769051-6562-1FF8-35CD-3F8C4CA8A917}"/>
              </a:ext>
            </a:extLst>
          </p:cNvPr>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Comparaciones</a:t>
            </a:r>
          </a:p>
        </p:txBody>
      </p:sp>
      <p:sp>
        <p:nvSpPr>
          <p:cNvPr id="12" name="TextBox 2">
            <a:extLst>
              <a:ext uri="{FF2B5EF4-FFF2-40B4-BE49-F238E27FC236}">
                <a16:creationId xmlns:a16="http://schemas.microsoft.com/office/drawing/2014/main" id="{3E804BA6-365C-0A68-36B3-087B897B8EB9}"/>
              </a:ext>
            </a:extLst>
          </p:cNvPr>
          <p:cNvSpPr txBox="1"/>
          <p:nvPr/>
        </p:nvSpPr>
        <p:spPr>
          <a:xfrm>
            <a:off x="1600200" y="1983019"/>
            <a:ext cx="13143221" cy="4442883"/>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dirty="0">
                <a:solidFill>
                  <a:schemeClr val="tx1"/>
                </a:solidFill>
                <a:sym typeface="Roboto"/>
              </a:rPr>
              <a:t>Con este ajuste de parámetros, el algoritmo evolutivo mantuvo su rendimiento sin cambios en el gap de vehículos. Sin embargo, el rendimiento del algoritmo híbrido empeoró, aumentando su gap de vehículos de 90.1% a 94.3%. Esto indica que, en el caso del híbrido, el incremento en la probabilidad de mutación y el tamaño del torneo no aportaron mejoras, sugiriendo que los parámetros previos eran más adecuados para este enfoque.</a:t>
            </a:r>
          </a:p>
        </p:txBody>
      </p:sp>
    </p:spTree>
    <p:extLst>
      <p:ext uri="{BB962C8B-B14F-4D97-AF65-F5344CB8AC3E}">
        <p14:creationId xmlns:p14="http://schemas.microsoft.com/office/powerpoint/2010/main" val="1736901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110ABF3-81F5-90E3-E5CD-9A52B33B2018}"/>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86BAC422-ABB0-1275-56ED-A5FFA6145538}"/>
              </a:ext>
            </a:extLst>
          </p:cNvPr>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Conclusiones</a:t>
            </a:r>
          </a:p>
        </p:txBody>
      </p:sp>
      <p:sp>
        <p:nvSpPr>
          <p:cNvPr id="12" name="TextBox 2">
            <a:extLst>
              <a:ext uri="{FF2B5EF4-FFF2-40B4-BE49-F238E27FC236}">
                <a16:creationId xmlns:a16="http://schemas.microsoft.com/office/drawing/2014/main" id="{FB1E86BF-DFB7-9591-392B-A9E44D87DA87}"/>
              </a:ext>
            </a:extLst>
          </p:cNvPr>
          <p:cNvSpPr txBox="1"/>
          <p:nvPr/>
        </p:nvSpPr>
        <p:spPr>
          <a:xfrm>
            <a:off x="1524000" y="1714500"/>
            <a:ext cx="13335000" cy="6366486"/>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pPr marL="571500" indent="-571500">
              <a:buFont typeface="Wingdings" panose="05000000000000000000" pitchFamily="2" charset="2"/>
              <a:buChar char="Ø"/>
            </a:pPr>
            <a:r>
              <a:rPr lang="es-ES" dirty="0">
                <a:sym typeface="Roboto"/>
              </a:rPr>
              <a:t>El mejor GAP de vehículos del primer trabajo lo tuvo el algoritmo ACO, con un valor de: 229%.</a:t>
            </a:r>
          </a:p>
          <a:p>
            <a:pPr marL="571500" indent="-571500">
              <a:buFont typeface="Wingdings" panose="05000000000000000000" pitchFamily="2" charset="2"/>
              <a:buChar char="Ø"/>
            </a:pPr>
            <a:r>
              <a:rPr lang="es-ES" dirty="0">
                <a:sym typeface="Roboto"/>
              </a:rPr>
              <a:t>El mejor GAP del segundo trabajo lo tuvo el generado mediante un algoritmo ACO combinado con 2-opt* y el enfoque de First Improvement, con un valor de: 194.1%.</a:t>
            </a:r>
          </a:p>
          <a:p>
            <a:pPr marL="571500" indent="-571500">
              <a:buFont typeface="Wingdings" panose="05000000000000000000" pitchFamily="2" charset="2"/>
              <a:buChar char="Ø"/>
            </a:pPr>
            <a:r>
              <a:rPr lang="es-ES" dirty="0">
                <a:sym typeface="Roboto"/>
              </a:rPr>
              <a:t>En el tercer trabajo, el mejor GAP fue el algoritmo metaheurístico tomando como solución inicial la mejor solución del trabajo 2, y tuvo un valor de 159.4%</a:t>
            </a:r>
          </a:p>
          <a:p>
            <a:pPr marL="571500" indent="-571500">
              <a:buFont typeface="Wingdings" panose="05000000000000000000" pitchFamily="2" charset="2"/>
              <a:buChar char="Ø"/>
            </a:pPr>
            <a:r>
              <a:rPr lang="es-ES" dirty="0">
                <a:sym typeface="Roboto"/>
              </a:rPr>
              <a:t>Siendo esta última la solución inicial de este trabajo, se redujo el GAP a: </a:t>
            </a:r>
            <a:r>
              <a:rPr lang="es-ES" b="1" dirty="0">
                <a:sym typeface="Roboto"/>
              </a:rPr>
              <a:t>90.1%</a:t>
            </a:r>
            <a:r>
              <a:rPr lang="es-ES" dirty="0">
                <a:sym typeface="Roboto"/>
              </a:rPr>
              <a:t> con el híbrido implementado.</a:t>
            </a:r>
          </a:p>
        </p:txBody>
      </p:sp>
    </p:spTree>
    <p:extLst>
      <p:ext uri="{BB962C8B-B14F-4D97-AF65-F5344CB8AC3E}">
        <p14:creationId xmlns:p14="http://schemas.microsoft.com/office/powerpoint/2010/main" val="1050819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5" name="Freeform 5"/>
          <p:cNvSpPr/>
          <p:nvPr/>
        </p:nvSpPr>
        <p:spPr>
          <a:xfrm>
            <a:off x="13716000" y="731398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3" name="TextBox 13"/>
          <p:cNvSpPr txBox="1"/>
          <p:nvPr/>
        </p:nvSpPr>
        <p:spPr>
          <a:xfrm>
            <a:off x="3679043" y="481195"/>
            <a:ext cx="10929913" cy="1450976"/>
          </a:xfrm>
          <a:prstGeom prst="rect">
            <a:avLst/>
          </a:prstGeom>
        </p:spPr>
        <p:txBody>
          <a:bodyPr lIns="0" tIns="0" rIns="0" bIns="0" rtlCol="0" anchor="t">
            <a:spAutoFit/>
          </a:bodyPr>
          <a:lstStyle/>
          <a:p>
            <a:pPr algn="ctr">
              <a:lnSpc>
                <a:spcPts val="11899"/>
              </a:lnSpc>
            </a:pPr>
            <a:r>
              <a:rPr lang="en-US" sz="8499" noProof="1">
                <a:solidFill>
                  <a:srgbClr val="000000"/>
                </a:solidFill>
                <a:latin typeface="Alatsi"/>
                <a:ea typeface="Alatsi"/>
                <a:cs typeface="Alatsi"/>
                <a:sym typeface="Alatsi"/>
              </a:rPr>
              <a:t>Conclusiones</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7" name="TextBox 2">
            <a:extLst>
              <a:ext uri="{FF2B5EF4-FFF2-40B4-BE49-F238E27FC236}">
                <a16:creationId xmlns:a16="http://schemas.microsoft.com/office/drawing/2014/main" id="{9BC6EB51-BE2B-3150-3CB8-C4E50C94154C}"/>
              </a:ext>
            </a:extLst>
          </p:cNvPr>
          <p:cNvSpPr txBox="1"/>
          <p:nvPr/>
        </p:nvSpPr>
        <p:spPr>
          <a:xfrm>
            <a:off x="1295400" y="2476500"/>
            <a:ext cx="14705320" cy="6354304"/>
          </a:xfrm>
          <a:prstGeom prst="rect">
            <a:avLst/>
          </a:prstGeom>
        </p:spPr>
        <p:txBody>
          <a:bodyPr lIns="0" tIns="0" rIns="0" bIns="0" rtlCol="0" anchor="t">
            <a:spAutoFit/>
          </a:bodyPr>
          <a:lstStyle/>
          <a:p>
            <a:pPr marL="457200" indent="-457200" algn="just">
              <a:lnSpc>
                <a:spcPts val="5012"/>
              </a:lnSpc>
              <a:buFont typeface="Wingdings" panose="05000000000000000000" pitchFamily="2" charset="2"/>
              <a:buChar char="ü"/>
            </a:pPr>
            <a:r>
              <a:rPr lang="es-ES" sz="3200" b="1" dirty="0">
                <a:latin typeface="Roboto"/>
                <a:ea typeface="Roboto"/>
                <a:cs typeface="Roboto"/>
                <a:sym typeface="Roboto"/>
              </a:rPr>
              <a:t>Cruce más efectivo</a:t>
            </a:r>
            <a:r>
              <a:rPr lang="es-ES" sz="3200" dirty="0">
                <a:latin typeface="Roboto"/>
                <a:ea typeface="Roboto"/>
                <a:cs typeface="Roboto"/>
                <a:sym typeface="Roboto"/>
              </a:rPr>
              <a:t>: Incluir nodos en rutas existentes mejoró notablemente la eficiencia, reduciendo la cantidad de vehículos necesarios en ambos algoritmos.</a:t>
            </a:r>
          </a:p>
          <a:p>
            <a:pPr marL="457200" indent="-457200" algn="just">
              <a:lnSpc>
                <a:spcPts val="5012"/>
              </a:lnSpc>
              <a:buFont typeface="Wingdings" panose="05000000000000000000" pitchFamily="2" charset="2"/>
              <a:buChar char="ü"/>
            </a:pPr>
            <a:endParaRPr lang="es-ES" sz="3200" dirty="0">
              <a:latin typeface="Roboto"/>
              <a:ea typeface="Roboto"/>
              <a:cs typeface="Roboto"/>
              <a:sym typeface="Roboto"/>
            </a:endParaRPr>
          </a:p>
          <a:p>
            <a:pPr marL="457200" indent="-457200" algn="just">
              <a:lnSpc>
                <a:spcPts val="5012"/>
              </a:lnSpc>
              <a:buFont typeface="Wingdings" panose="05000000000000000000" pitchFamily="2" charset="2"/>
              <a:buChar char="ü"/>
            </a:pPr>
            <a:r>
              <a:rPr lang="es-ES" sz="3200" b="1" dirty="0">
                <a:latin typeface="Roboto"/>
                <a:ea typeface="Roboto"/>
                <a:cs typeface="Roboto"/>
                <a:sym typeface="Roboto"/>
              </a:rPr>
              <a:t>Población y torneo:</a:t>
            </a:r>
            <a:r>
              <a:rPr lang="es-ES" sz="3200" dirty="0">
                <a:latin typeface="Roboto"/>
                <a:ea typeface="Roboto"/>
                <a:cs typeface="Roboto"/>
                <a:sym typeface="Roboto"/>
              </a:rPr>
              <a:t> Incrementar la población y el tamaño del torneo ayudó a seleccionar mejores soluciones, especialmente en el híbrido, que llegó a un gap de vehículos de 90.1%.</a:t>
            </a:r>
          </a:p>
          <a:p>
            <a:pPr marL="457200" indent="-457200" algn="just">
              <a:lnSpc>
                <a:spcPts val="5012"/>
              </a:lnSpc>
              <a:buFont typeface="Wingdings" panose="05000000000000000000" pitchFamily="2" charset="2"/>
              <a:buChar char="ü"/>
            </a:pPr>
            <a:endParaRPr lang="es-ES" sz="3200" dirty="0">
              <a:latin typeface="Roboto"/>
              <a:ea typeface="Roboto"/>
              <a:cs typeface="Roboto"/>
              <a:sym typeface="Roboto"/>
            </a:endParaRPr>
          </a:p>
          <a:p>
            <a:pPr marL="457200" indent="-457200" algn="just">
              <a:lnSpc>
                <a:spcPts val="5012"/>
              </a:lnSpc>
              <a:buFont typeface="Wingdings" panose="05000000000000000000" pitchFamily="2" charset="2"/>
              <a:buChar char="ü"/>
            </a:pPr>
            <a:r>
              <a:rPr lang="es-ES" sz="3200" b="1" dirty="0">
                <a:latin typeface="Roboto"/>
                <a:ea typeface="Roboto"/>
                <a:cs typeface="Roboto"/>
                <a:sym typeface="Roboto"/>
              </a:rPr>
              <a:t>Mutación</a:t>
            </a:r>
            <a:r>
              <a:rPr lang="es-ES" sz="3200" dirty="0">
                <a:latin typeface="Roboto"/>
                <a:ea typeface="Roboto"/>
                <a:cs typeface="Roboto"/>
                <a:sym typeface="Roboto"/>
              </a:rPr>
              <a:t>: Aumentar la probabilidad de mutación no mejoró los resultados; en el híbrido incluso los empeoró, resaltando la complejidad de este parámetro.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F792C556-8A6C-3315-BB23-9051C3D0F5CC}"/>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2E439C7-110B-1F93-104B-909DE27A0711}"/>
              </a:ext>
            </a:extLst>
          </p:cNvPr>
          <p:cNvSpPr txBox="1"/>
          <p:nvPr/>
        </p:nvSpPr>
        <p:spPr>
          <a:xfrm>
            <a:off x="1791338" y="2962812"/>
            <a:ext cx="14705320" cy="4440767"/>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Para evolucionar la población hacia mejores soluciones, se aplican operadores genéticos, como el </a:t>
            </a:r>
            <a:r>
              <a:rPr lang="es-ES" sz="3580" b="1" dirty="0">
                <a:solidFill>
                  <a:srgbClr val="000000"/>
                </a:solidFill>
                <a:latin typeface="Roboto"/>
                <a:ea typeface="Roboto"/>
                <a:cs typeface="Roboto"/>
                <a:sym typeface="Roboto"/>
              </a:rPr>
              <a:t>cruce</a:t>
            </a:r>
            <a:r>
              <a:rPr lang="es-ES" sz="3580" dirty="0">
                <a:solidFill>
                  <a:srgbClr val="000000"/>
                </a:solidFill>
                <a:latin typeface="Roboto"/>
                <a:ea typeface="Roboto"/>
                <a:cs typeface="Roboto"/>
                <a:sym typeface="Roboto"/>
              </a:rPr>
              <a:t> y la </a:t>
            </a:r>
            <a:r>
              <a:rPr lang="es-ES" sz="3580" b="1" dirty="0">
                <a:solidFill>
                  <a:srgbClr val="000000"/>
                </a:solidFill>
                <a:latin typeface="Roboto"/>
                <a:ea typeface="Roboto"/>
                <a:cs typeface="Roboto"/>
                <a:sym typeface="Roboto"/>
              </a:rPr>
              <a:t>mutación</a:t>
            </a:r>
            <a:r>
              <a:rPr lang="es-ES" sz="3580" dirty="0">
                <a:solidFill>
                  <a:srgbClr val="000000"/>
                </a:solidFill>
                <a:latin typeface="Roboto"/>
                <a:ea typeface="Roboto"/>
                <a:cs typeface="Roboto"/>
                <a:sym typeface="Roboto"/>
              </a:rPr>
              <a:t>. En el cruce, dos individuos combinan sus características para generar descendientes que heredan atributos de ambos. En la mutación, se introducen pequeñas modificaciones aleatorias en los descendientes para mantener la diversidad genética dentro de la población y permitir la exploración de nuevas áreas de soluciones.</a:t>
            </a:r>
            <a:endParaRPr lang="en-US" sz="4000" i="1" dirty="0">
              <a:solidFill>
                <a:srgbClr val="000000"/>
              </a:solidFill>
              <a:latin typeface="Cambria Math" panose="02040503050406030204" pitchFamily="18" charset="0"/>
              <a:ea typeface="Roboto"/>
              <a:cs typeface="Roboto"/>
              <a:sym typeface="Roboto"/>
            </a:endParaRPr>
          </a:p>
        </p:txBody>
      </p:sp>
      <p:sp>
        <p:nvSpPr>
          <p:cNvPr id="3" name="AutoShape 3">
            <a:extLst>
              <a:ext uri="{FF2B5EF4-FFF2-40B4-BE49-F238E27FC236}">
                <a16:creationId xmlns:a16="http://schemas.microsoft.com/office/drawing/2014/main" id="{F2DEF7ED-4A25-4944-3541-B448DFF4F91B}"/>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8D9E7298-E5BF-4B12-1C73-35879B23FC6D}"/>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7CD3304E-B643-6669-859F-0814F32BFC72}"/>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7" name="Freeform 7">
            <a:extLst>
              <a:ext uri="{FF2B5EF4-FFF2-40B4-BE49-F238E27FC236}">
                <a16:creationId xmlns:a16="http://schemas.microsoft.com/office/drawing/2014/main" id="{E244C016-5CC7-818B-9625-18519D6D3523}"/>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8" name="TextBox 6">
            <a:extLst>
              <a:ext uri="{FF2B5EF4-FFF2-40B4-BE49-F238E27FC236}">
                <a16:creationId xmlns:a16="http://schemas.microsoft.com/office/drawing/2014/main" id="{535EDFE1-F876-7AC0-AF74-6E6D5DCC667D}"/>
              </a:ext>
            </a:extLst>
          </p:cNvPr>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evolutivo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2851812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1F00C874-F008-6E3F-9B20-BB8C6C935987}"/>
            </a:ext>
          </a:extLst>
        </p:cNvPr>
        <p:cNvGrpSpPr/>
        <p:nvPr/>
      </p:nvGrpSpPr>
      <p:grpSpPr>
        <a:xfrm>
          <a:off x="0" y="0"/>
          <a:ext cx="0" cy="0"/>
          <a:chOff x="0" y="0"/>
          <a:chExt cx="0" cy="0"/>
        </a:xfrm>
      </p:grpSpPr>
      <p:sp>
        <p:nvSpPr>
          <p:cNvPr id="3" name="AutoShape 3">
            <a:extLst>
              <a:ext uri="{FF2B5EF4-FFF2-40B4-BE49-F238E27FC236}">
                <a16:creationId xmlns:a16="http://schemas.microsoft.com/office/drawing/2014/main" id="{480024BB-EA79-57F1-1D62-226E780474EA}"/>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4" name="AutoShape 4">
            <a:extLst>
              <a:ext uri="{FF2B5EF4-FFF2-40B4-BE49-F238E27FC236}">
                <a16:creationId xmlns:a16="http://schemas.microsoft.com/office/drawing/2014/main" id="{36386BF2-CF72-2CBB-390D-FC1CD8CEB377}"/>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5" name="Freeform 5">
            <a:extLst>
              <a:ext uri="{FF2B5EF4-FFF2-40B4-BE49-F238E27FC236}">
                <a16:creationId xmlns:a16="http://schemas.microsoft.com/office/drawing/2014/main" id="{CD6A531C-BCD5-8118-DFD9-10402FEDE705}"/>
              </a:ext>
            </a:extLst>
          </p:cNvPr>
          <p:cNvSpPr/>
          <p:nvPr/>
        </p:nvSpPr>
        <p:spPr>
          <a:xfrm>
            <a:off x="13716000" y="731398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3" name="TextBox 13">
            <a:extLst>
              <a:ext uri="{FF2B5EF4-FFF2-40B4-BE49-F238E27FC236}">
                <a16:creationId xmlns:a16="http://schemas.microsoft.com/office/drawing/2014/main" id="{3A37DD4F-4F3F-168B-16E9-29B6A2B1B87B}"/>
              </a:ext>
            </a:extLst>
          </p:cNvPr>
          <p:cNvSpPr txBox="1"/>
          <p:nvPr/>
        </p:nvSpPr>
        <p:spPr>
          <a:xfrm>
            <a:off x="3679043" y="481195"/>
            <a:ext cx="10929913" cy="1450976"/>
          </a:xfrm>
          <a:prstGeom prst="rect">
            <a:avLst/>
          </a:prstGeom>
        </p:spPr>
        <p:txBody>
          <a:bodyPr lIns="0" tIns="0" rIns="0" bIns="0" rtlCol="0" anchor="t">
            <a:spAutoFit/>
          </a:bodyPr>
          <a:lstStyle/>
          <a:p>
            <a:pPr algn="ctr">
              <a:lnSpc>
                <a:spcPts val="11899"/>
              </a:lnSpc>
            </a:pPr>
            <a:r>
              <a:rPr lang="en-US" sz="8499" noProof="1">
                <a:solidFill>
                  <a:srgbClr val="000000"/>
                </a:solidFill>
                <a:latin typeface="Alatsi"/>
                <a:ea typeface="Alatsi"/>
                <a:cs typeface="Alatsi"/>
                <a:sym typeface="Alatsi"/>
              </a:rPr>
              <a:t>Conclusiones</a:t>
            </a:r>
          </a:p>
        </p:txBody>
      </p:sp>
      <p:sp>
        <p:nvSpPr>
          <p:cNvPr id="15" name="Freeform 15">
            <a:extLst>
              <a:ext uri="{FF2B5EF4-FFF2-40B4-BE49-F238E27FC236}">
                <a16:creationId xmlns:a16="http://schemas.microsoft.com/office/drawing/2014/main" id="{F8CF7C8D-D268-C7AC-DA33-63430C77D2E1}"/>
              </a:ext>
            </a:extLst>
          </p:cNvPr>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7" name="TextBox 2">
            <a:extLst>
              <a:ext uri="{FF2B5EF4-FFF2-40B4-BE49-F238E27FC236}">
                <a16:creationId xmlns:a16="http://schemas.microsoft.com/office/drawing/2014/main" id="{0110147C-0538-507E-A188-C61E9CB61A17}"/>
              </a:ext>
            </a:extLst>
          </p:cNvPr>
          <p:cNvSpPr txBox="1"/>
          <p:nvPr/>
        </p:nvSpPr>
        <p:spPr>
          <a:xfrm>
            <a:off x="1295400" y="2476500"/>
            <a:ext cx="14705320" cy="3789499"/>
          </a:xfrm>
          <a:prstGeom prst="rect">
            <a:avLst/>
          </a:prstGeom>
        </p:spPr>
        <p:txBody>
          <a:bodyPr lIns="0" tIns="0" rIns="0" bIns="0" rtlCol="0" anchor="t">
            <a:spAutoFit/>
          </a:bodyPr>
          <a:lstStyle/>
          <a:p>
            <a:pPr marL="457200" indent="-457200" algn="just">
              <a:lnSpc>
                <a:spcPts val="5012"/>
              </a:lnSpc>
              <a:buFont typeface="Wingdings" panose="05000000000000000000" pitchFamily="2" charset="2"/>
              <a:buChar char="ü"/>
            </a:pPr>
            <a:r>
              <a:rPr lang="es-ES" sz="3200" b="1" dirty="0">
                <a:latin typeface="Roboto"/>
                <a:ea typeface="Roboto"/>
                <a:cs typeface="Roboto"/>
                <a:sym typeface="Roboto"/>
              </a:rPr>
              <a:t>Ajustes de parámetros</a:t>
            </a:r>
            <a:r>
              <a:rPr lang="es-ES" sz="3200" dirty="0">
                <a:latin typeface="Roboto"/>
                <a:ea typeface="Roboto"/>
                <a:cs typeface="Roboto"/>
                <a:sym typeface="Roboto"/>
              </a:rPr>
              <a:t>: Cambios adicionales en el tamaño del torneo y probabilidad de mutación no aportaron mejoras, destacando la importancia de parámetros equilibrados.</a:t>
            </a:r>
          </a:p>
          <a:p>
            <a:pPr marL="457200" indent="-457200" algn="just">
              <a:lnSpc>
                <a:spcPts val="5012"/>
              </a:lnSpc>
              <a:buFont typeface="Wingdings" panose="05000000000000000000" pitchFamily="2" charset="2"/>
              <a:buChar char="ü"/>
            </a:pPr>
            <a:endParaRPr lang="es-ES" sz="3200" dirty="0">
              <a:latin typeface="Roboto"/>
              <a:ea typeface="Roboto"/>
              <a:cs typeface="Roboto"/>
              <a:sym typeface="Roboto"/>
            </a:endParaRPr>
          </a:p>
          <a:p>
            <a:pPr marL="457200" indent="-457200" algn="just">
              <a:lnSpc>
                <a:spcPts val="5012"/>
              </a:lnSpc>
              <a:buFont typeface="Wingdings" panose="05000000000000000000" pitchFamily="2" charset="2"/>
              <a:buChar char="ü"/>
            </a:pPr>
            <a:r>
              <a:rPr lang="es-ES" sz="3200" b="1" dirty="0">
                <a:latin typeface="Roboto"/>
                <a:ea typeface="Roboto"/>
                <a:cs typeface="Roboto"/>
                <a:sym typeface="Roboto"/>
              </a:rPr>
              <a:t>Comparación de algoritmos</a:t>
            </a:r>
            <a:r>
              <a:rPr lang="es-ES" sz="3200" dirty="0">
                <a:latin typeface="Roboto"/>
                <a:ea typeface="Roboto"/>
                <a:cs typeface="Roboto"/>
                <a:sym typeface="Roboto"/>
              </a:rPr>
              <a:t>: El híbrido obtuvo mejores resultados, pero fue más sensible a cambios en los parámetros.</a:t>
            </a:r>
          </a:p>
        </p:txBody>
      </p:sp>
    </p:spTree>
    <p:extLst>
      <p:ext uri="{BB962C8B-B14F-4D97-AF65-F5344CB8AC3E}">
        <p14:creationId xmlns:p14="http://schemas.microsoft.com/office/powerpoint/2010/main" val="715209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666856" y="721191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7" name="TextBox 7"/>
          <p:cNvSpPr txBox="1"/>
          <p:nvPr/>
        </p:nvSpPr>
        <p:spPr>
          <a:xfrm>
            <a:off x="2411959" y="866775"/>
            <a:ext cx="13464081" cy="1450976"/>
          </a:xfrm>
          <a:prstGeom prst="rect">
            <a:avLst/>
          </a:prstGeom>
        </p:spPr>
        <p:txBody>
          <a:bodyPr lIns="0" tIns="0" rIns="0" bIns="0" rtlCol="0" anchor="t">
            <a:spAutoFit/>
          </a:bodyPr>
          <a:lstStyle/>
          <a:p>
            <a:pPr algn="ctr">
              <a:lnSpc>
                <a:spcPts val="11899"/>
              </a:lnSpc>
            </a:pPr>
            <a:r>
              <a:rPr lang="en-US" sz="8499" noProof="1">
                <a:solidFill>
                  <a:srgbClr val="000000"/>
                </a:solidFill>
                <a:latin typeface="Alatsi"/>
                <a:ea typeface="Alatsi"/>
                <a:cs typeface="Alatsi"/>
                <a:sym typeface="Alatsi"/>
              </a:rPr>
              <a:t>Referencias</a:t>
            </a:r>
          </a:p>
        </p:txBody>
      </p:sp>
      <p:sp>
        <p:nvSpPr>
          <p:cNvPr id="15" name="AutoShape 15"/>
          <p:cNvSpPr/>
          <p:nvPr/>
        </p:nvSpPr>
        <p:spPr>
          <a:xfrm>
            <a:off x="-304800" y="9670652"/>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16" name="AutoShape 16"/>
          <p:cNvSpPr/>
          <p:nvPr/>
        </p:nvSpPr>
        <p:spPr>
          <a:xfrm>
            <a:off x="11430000" y="9651602"/>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23" name="Marcador de texto 1">
            <a:extLst>
              <a:ext uri="{FF2B5EF4-FFF2-40B4-BE49-F238E27FC236}">
                <a16:creationId xmlns:a16="http://schemas.microsoft.com/office/drawing/2014/main" id="{3DD600D3-FC9A-02B6-7AAA-2F4B2C1050A7}"/>
              </a:ext>
            </a:extLst>
          </p:cNvPr>
          <p:cNvSpPr txBox="1">
            <a:spLocks/>
          </p:cNvSpPr>
          <p:nvPr/>
        </p:nvSpPr>
        <p:spPr>
          <a:xfrm>
            <a:off x="1371600" y="2667000"/>
            <a:ext cx="15011400" cy="6598102"/>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pPr>
            <a:r>
              <a:rPr lang="es-ES" noProof="1">
                <a:latin typeface="Roboto" panose="02000000000000000000" pitchFamily="2" charset="0"/>
                <a:ea typeface="Roboto" panose="02000000000000000000" pitchFamily="2" charset="0"/>
                <a:cs typeface="Roboto" panose="02000000000000000000" pitchFamily="2" charset="0"/>
              </a:rPr>
              <a:t>Engineering Applications of Artificial Intelligence. (2023). Evolutionary Algorithms. En Computer Science. </a:t>
            </a:r>
            <a:r>
              <a:rPr lang="es-ES" noProof="1">
                <a:latin typeface="Roboto" panose="02000000000000000000" pitchFamily="2" charset="0"/>
                <a:ea typeface="Roboto" panose="02000000000000000000" pitchFamily="2" charset="0"/>
                <a:cs typeface="Roboto" panose="02000000000000000000" pitchFamily="2" charset="0"/>
                <a:hlinkClick r:id="rId4"/>
              </a:rPr>
              <a:t>https://www.sciencedirect.com/topics/computer-science/evolutionary-algorithms</a:t>
            </a:r>
            <a:endParaRPr lang="es-ES" noProof="1">
              <a:latin typeface="Roboto" panose="02000000000000000000" pitchFamily="2" charset="0"/>
              <a:ea typeface="Roboto" panose="02000000000000000000" pitchFamily="2" charset="0"/>
              <a:cs typeface="Roboto" panose="02000000000000000000" pitchFamily="2" charset="0"/>
            </a:endParaRPr>
          </a:p>
          <a:p>
            <a:pPr>
              <a:lnSpc>
                <a:spcPct val="100000"/>
              </a:lnSpc>
              <a:spcAft>
                <a:spcPts val="600"/>
              </a:spcAft>
            </a:pPr>
            <a:r>
              <a:rPr lang="es-ES" noProof="1">
                <a:latin typeface="Roboto" panose="02000000000000000000" pitchFamily="2" charset="0"/>
                <a:ea typeface="Roboto" panose="02000000000000000000" pitchFamily="2" charset="0"/>
                <a:cs typeface="Roboto" panose="02000000000000000000" pitchFamily="2" charset="0"/>
              </a:rPr>
              <a:t>AnalytixLabs. (2024). A Complete Guide to Genetic Algorithm — Advantages, Limitations &amp; More. Medium. </a:t>
            </a:r>
            <a:r>
              <a:rPr lang="es-ES" noProof="1">
                <a:latin typeface="Roboto" panose="02000000000000000000" pitchFamily="2" charset="0"/>
                <a:ea typeface="Roboto" panose="02000000000000000000" pitchFamily="2" charset="0"/>
                <a:cs typeface="Roboto" panose="02000000000000000000" pitchFamily="2" charset="0"/>
                <a:hlinkClick r:id="rId5"/>
              </a:rPr>
              <a:t>https://medium.com/@byanalytixlabs/a-complete-guide-to-genetic-algorithm-advantages-limitations-more-738e87427dbb</a:t>
            </a:r>
            <a:endParaRPr lang="es-ES" noProof="1">
              <a:latin typeface="Roboto" panose="02000000000000000000" pitchFamily="2" charset="0"/>
              <a:ea typeface="Roboto" panose="02000000000000000000" pitchFamily="2" charset="0"/>
              <a:cs typeface="Roboto" panose="02000000000000000000" pitchFamily="2" charset="0"/>
            </a:endParaRPr>
          </a:p>
          <a:p>
            <a:pPr>
              <a:lnSpc>
                <a:spcPct val="100000"/>
              </a:lnSpc>
              <a:spcAft>
                <a:spcPts val="600"/>
              </a:spcAft>
            </a:pPr>
            <a:r>
              <a:rPr lang="es-ES" noProof="1">
                <a:latin typeface="Roboto" panose="02000000000000000000" pitchFamily="2" charset="0"/>
                <a:ea typeface="Roboto" panose="02000000000000000000" pitchFamily="2" charset="0"/>
                <a:cs typeface="Roboto" panose="02000000000000000000" pitchFamily="2" charset="0"/>
              </a:rPr>
              <a:t>Rostami, Dr. Shahin (2016). Evolutionary Algorithms. YouTube, </a:t>
            </a:r>
            <a:r>
              <a:rPr lang="es-ES" noProof="1">
                <a:latin typeface="Roboto" panose="02000000000000000000" pitchFamily="2" charset="0"/>
                <a:ea typeface="Roboto" panose="02000000000000000000" pitchFamily="2" charset="0"/>
                <a:cs typeface="Roboto" panose="02000000000000000000" pitchFamily="2" charset="0"/>
                <a:hlinkClick r:id="rId6"/>
              </a:rPr>
              <a:t>https://www.youtube.com/watch?v=L--IxUH4fac</a:t>
            </a:r>
            <a:endParaRPr lang="es-ES" noProof="1">
              <a:latin typeface="Roboto" panose="02000000000000000000" pitchFamily="2" charset="0"/>
              <a:ea typeface="Roboto" panose="02000000000000000000" pitchFamily="2" charset="0"/>
              <a:cs typeface="Roboto" panose="02000000000000000000" pitchFamily="2" charset="0"/>
            </a:endParaRPr>
          </a:p>
          <a:p>
            <a:pPr>
              <a:lnSpc>
                <a:spcPct val="100000"/>
              </a:lnSpc>
              <a:spcAft>
                <a:spcPts val="600"/>
              </a:spcAft>
            </a:pPr>
            <a:r>
              <a:rPr lang="es-ES" noProof="1">
                <a:latin typeface="Roboto" panose="02000000000000000000" pitchFamily="2" charset="0"/>
                <a:ea typeface="Roboto" panose="02000000000000000000" pitchFamily="2" charset="0"/>
                <a:cs typeface="Roboto" panose="02000000000000000000" pitchFamily="2" charset="0"/>
              </a:rPr>
              <a:t>Evolutionary Algorithm. Wikipedia, </a:t>
            </a:r>
            <a:r>
              <a:rPr lang="es-ES" noProof="1">
                <a:latin typeface="Roboto" panose="02000000000000000000" pitchFamily="2" charset="0"/>
                <a:ea typeface="Roboto" panose="02000000000000000000" pitchFamily="2" charset="0"/>
                <a:cs typeface="Roboto" panose="02000000000000000000" pitchFamily="2" charset="0"/>
                <a:hlinkClick r:id="rId7"/>
              </a:rPr>
              <a:t>https://en.wikipedia.org/wiki/Evolutionary_algorithm</a:t>
            </a:r>
            <a:endParaRPr lang="es-ES" noProof="1">
              <a:latin typeface="Roboto" panose="02000000000000000000" pitchFamily="2" charset="0"/>
              <a:ea typeface="Roboto" panose="02000000000000000000" pitchFamily="2" charset="0"/>
              <a:cs typeface="Roboto" panose="02000000000000000000" pitchFamily="2" charset="0"/>
            </a:endParaRPr>
          </a:p>
          <a:p>
            <a:pPr>
              <a:lnSpc>
                <a:spcPct val="100000"/>
              </a:lnSpc>
              <a:spcAft>
                <a:spcPts val="600"/>
              </a:spcAft>
            </a:pPr>
            <a:endParaRPr lang="es-ES" noProof="1">
              <a:latin typeface="Roboto" panose="02000000000000000000" pitchFamily="2" charset="0"/>
              <a:ea typeface="Roboto" panose="02000000000000000000" pitchFamily="2" charset="0"/>
              <a:cs typeface="Roboto" panose="02000000000000000000" pitchFamily="2" charset="0"/>
            </a:endParaRPr>
          </a:p>
          <a:p>
            <a:pPr>
              <a:lnSpc>
                <a:spcPct val="100000"/>
              </a:lnSpc>
              <a:spcAft>
                <a:spcPts val="600"/>
              </a:spcAft>
            </a:pPr>
            <a:endParaRPr lang="es-ES" noProof="1">
              <a:latin typeface="Roboto" panose="02000000000000000000" pitchFamily="2" charset="0"/>
              <a:ea typeface="Roboto" panose="02000000000000000000" pitchFamily="2" charset="0"/>
              <a:cs typeface="Roboto" panose="02000000000000000000" pitchFamily="2" charset="0"/>
            </a:endParaRPr>
          </a:p>
          <a:p>
            <a:pPr>
              <a:lnSpc>
                <a:spcPct val="100000"/>
              </a:lnSpc>
              <a:spcAft>
                <a:spcPts val="600"/>
              </a:spcAft>
            </a:pPr>
            <a:endParaRPr lang="es-ES" noProof="1">
              <a:latin typeface="Roboto" panose="02000000000000000000" pitchFamily="2" charset="0"/>
              <a:ea typeface="Roboto" panose="02000000000000000000" pitchFamily="2" charset="0"/>
              <a:cs typeface="Roboto" panose="02000000000000000000" pitchFamily="2" charset="0"/>
            </a:endParaRPr>
          </a:p>
          <a:p>
            <a:pPr>
              <a:lnSpc>
                <a:spcPct val="100000"/>
              </a:lnSpc>
              <a:spcAft>
                <a:spcPts val="600"/>
              </a:spcAft>
            </a:pPr>
            <a:endParaRPr lang="es-ES" b="1" noProof="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56573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a:ea typeface="Alatsi"/>
                <a:cs typeface="Alatsi"/>
                <a:sym typeface="Alatsi"/>
              </a:rPr>
              <a:t>GRACIAS</a:t>
            </a:r>
          </a:p>
        </p:txBody>
      </p:sp>
      <p:sp>
        <p:nvSpPr>
          <p:cNvPr id="3" name="TextBox 3"/>
          <p:cNvSpPr txBox="1"/>
          <p:nvPr/>
        </p:nvSpPr>
        <p:spPr>
          <a:xfrm>
            <a:off x="5033857" y="6762653"/>
            <a:ext cx="10669737" cy="703169"/>
          </a:xfrm>
          <a:prstGeom prst="rect">
            <a:avLst/>
          </a:prstGeom>
        </p:spPr>
        <p:txBody>
          <a:bodyPr lIns="0" tIns="0" rIns="0" bIns="0" rtlCol="0" anchor="t">
            <a:spAutoFit/>
          </a:bodyPr>
          <a:lstStyle/>
          <a:p>
            <a:pPr algn="ctr">
              <a:lnSpc>
                <a:spcPts val="5763"/>
              </a:lnSpc>
            </a:pPr>
            <a:r>
              <a:rPr lang="en-US" sz="4116" noProof="1">
                <a:solidFill>
                  <a:srgbClr val="000000"/>
                </a:solidFill>
                <a:latin typeface="Alatsi"/>
                <a:ea typeface="Alatsi"/>
                <a:cs typeface="Alatsi"/>
                <a:sym typeface="Alatsi"/>
              </a:rPr>
              <a:t>Presentado por: Luis Alejandro Baena Marín</a:t>
            </a: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Universidad EAFIT| 2024</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s-E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s-E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s-E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4BE3AAAC-DCF5-8CCF-C7B6-95AEA52660C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4B335BB-BA2F-B11E-D40A-4C3E7A2B7895}"/>
              </a:ext>
            </a:extLst>
          </p:cNvPr>
          <p:cNvSpPr txBox="1"/>
          <p:nvPr/>
        </p:nvSpPr>
        <p:spPr>
          <a:xfrm>
            <a:off x="1056773" y="1866900"/>
            <a:ext cx="14705320" cy="7007688"/>
          </a:xfrm>
          <a:prstGeom prst="rect">
            <a:avLst/>
          </a:prstGeom>
        </p:spPr>
        <p:txBody>
          <a:bodyPr lIns="0" tIns="0" rIns="0" bIns="0" rtlCol="0" anchor="t">
            <a:spAutoFit/>
          </a:bodyPr>
          <a:lstStyle/>
          <a:p>
            <a:pPr algn="just">
              <a:lnSpc>
                <a:spcPts val="5012"/>
              </a:lnSpc>
            </a:pPr>
            <a:r>
              <a:rPr lang="es-ES" sz="3580" b="1" dirty="0">
                <a:solidFill>
                  <a:srgbClr val="000000"/>
                </a:solidFill>
                <a:latin typeface="Roboto"/>
                <a:ea typeface="Roboto"/>
                <a:cs typeface="Roboto"/>
                <a:sym typeface="Roboto"/>
              </a:rPr>
              <a:t>Función de Fitness: </a:t>
            </a:r>
            <a:r>
              <a:rPr lang="es-ES" sz="3580" dirty="0">
                <a:solidFill>
                  <a:srgbClr val="000000"/>
                </a:solidFill>
                <a:latin typeface="Roboto"/>
                <a:ea typeface="Roboto"/>
                <a:cs typeface="Roboto"/>
                <a:sym typeface="Roboto"/>
              </a:rPr>
              <a:t>La función de fitness evalúa la calidad de una solución priorizando minimizar el número de vehículos y, en caso de empate, la distancia total recorrida. Multiplica el número de vehículos por un factor elevado y suma la distancia, favoreciendo soluciones que usan menos vehículos y recorren menor distancia.</a:t>
            </a:r>
          </a:p>
          <a:p>
            <a:pPr algn="just">
              <a:lnSpc>
                <a:spcPts val="5012"/>
              </a:lnSpc>
            </a:pPr>
            <a:endParaRPr lang="es-ES" sz="3580" dirty="0">
              <a:solidFill>
                <a:srgbClr val="000000"/>
              </a:solidFill>
              <a:latin typeface="Roboto"/>
              <a:ea typeface="Roboto"/>
              <a:cs typeface="Roboto"/>
              <a:sym typeface="Roboto"/>
            </a:endParaRPr>
          </a:p>
          <a:p>
            <a:pPr algn="just">
              <a:lnSpc>
                <a:spcPts val="5012"/>
              </a:lnSpc>
            </a:pPr>
            <a:r>
              <a:rPr lang="es-ES" sz="3580" b="1" dirty="0">
                <a:solidFill>
                  <a:srgbClr val="000000"/>
                </a:solidFill>
                <a:latin typeface="Roboto"/>
                <a:ea typeface="Roboto"/>
                <a:cs typeface="Roboto"/>
                <a:sym typeface="Roboto"/>
              </a:rPr>
              <a:t>Método de Selección por Ruleta:</a:t>
            </a:r>
            <a:r>
              <a:rPr lang="es-ES" sz="3580" dirty="0">
                <a:solidFill>
                  <a:srgbClr val="000000"/>
                </a:solidFill>
                <a:latin typeface="Roboto"/>
                <a:ea typeface="Roboto"/>
                <a:cs typeface="Roboto"/>
                <a:sym typeface="Roboto"/>
              </a:rPr>
              <a:t> Con este método, a soluciones con menor fitness se les asigna una mayor probabilidad de ser seleccionadas. Un punto aleatorio en una “ruleta” de probabilidades acumuladas decide qué solución se elige, favoreciendo soluciones con menos fitness sin descartar completamente las demás.</a:t>
            </a:r>
            <a:endParaRPr lang="en-US" sz="3580" dirty="0">
              <a:solidFill>
                <a:srgbClr val="000000"/>
              </a:solidFill>
              <a:latin typeface="Roboto"/>
              <a:ea typeface="Roboto"/>
              <a:cs typeface="Roboto"/>
              <a:sym typeface="Roboto"/>
            </a:endParaRPr>
          </a:p>
        </p:txBody>
      </p:sp>
      <p:sp>
        <p:nvSpPr>
          <p:cNvPr id="3" name="AutoShape 3">
            <a:extLst>
              <a:ext uri="{FF2B5EF4-FFF2-40B4-BE49-F238E27FC236}">
                <a16:creationId xmlns:a16="http://schemas.microsoft.com/office/drawing/2014/main" id="{69519069-3DFA-E2DA-2F9A-143A24AD2FA6}"/>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853A91CF-1088-DACE-4AD6-B21932D95DD1}"/>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0DC92EF4-63AC-EA90-3411-69C4669C6053}"/>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7" name="Freeform 7">
            <a:extLst>
              <a:ext uri="{FF2B5EF4-FFF2-40B4-BE49-F238E27FC236}">
                <a16:creationId xmlns:a16="http://schemas.microsoft.com/office/drawing/2014/main" id="{4EE89E71-7848-EEEF-0EA2-F048EB322B0E}"/>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8" name="TextBox 6">
            <a:extLst>
              <a:ext uri="{FF2B5EF4-FFF2-40B4-BE49-F238E27FC236}">
                <a16:creationId xmlns:a16="http://schemas.microsoft.com/office/drawing/2014/main" id="{14B16F4D-CC26-B4DE-01C8-1DC5EA4144C0}"/>
              </a:ext>
            </a:extLst>
          </p:cNvPr>
          <p:cNvSpPr txBox="1"/>
          <p:nvPr/>
        </p:nvSpPr>
        <p:spPr>
          <a:xfrm>
            <a:off x="2553980" y="522863"/>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evolutivo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48957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9B69E7C6-AA0E-65F2-5BAC-36205AC5D04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048D063-FA0C-BC2A-776A-97E5B2E1FAE1}"/>
              </a:ext>
            </a:extLst>
          </p:cNvPr>
          <p:cNvSpPr txBox="1"/>
          <p:nvPr/>
        </p:nvSpPr>
        <p:spPr>
          <a:xfrm>
            <a:off x="1146071" y="1638300"/>
            <a:ext cx="14705320" cy="8290090"/>
          </a:xfrm>
          <a:prstGeom prst="rect">
            <a:avLst/>
          </a:prstGeom>
        </p:spPr>
        <p:txBody>
          <a:bodyPr lIns="0" tIns="0" rIns="0" bIns="0" rtlCol="0" anchor="t">
            <a:spAutoFit/>
          </a:bodyPr>
          <a:lstStyle/>
          <a:p>
            <a:pPr algn="just">
              <a:lnSpc>
                <a:spcPts val="5012"/>
              </a:lnSpc>
            </a:pPr>
            <a:r>
              <a:rPr lang="es-ES" sz="3580" b="1" dirty="0">
                <a:solidFill>
                  <a:srgbClr val="000000"/>
                </a:solidFill>
                <a:latin typeface="Roboto"/>
                <a:ea typeface="Roboto"/>
                <a:cs typeface="Roboto"/>
                <a:sym typeface="Roboto"/>
              </a:rPr>
              <a:t>Método de Selección por Torneo:</a:t>
            </a:r>
            <a:r>
              <a:rPr lang="es-ES" sz="3580" dirty="0">
                <a:solidFill>
                  <a:srgbClr val="000000"/>
                </a:solidFill>
                <a:latin typeface="Roboto"/>
                <a:ea typeface="Roboto"/>
                <a:cs typeface="Roboto"/>
                <a:sym typeface="Roboto"/>
              </a:rPr>
              <a:t> La selección por torneo elige soluciones comparando grupos al azar dentro de la población; en cada grupo, la solución de mejor fitness es seleccionada. El tamaño del torneo controla la presión selectiva, equilibrando diversidad y calidad de las soluciones seleccionadas.</a:t>
            </a:r>
          </a:p>
          <a:p>
            <a:pPr algn="just">
              <a:lnSpc>
                <a:spcPts val="5012"/>
              </a:lnSpc>
            </a:pPr>
            <a:endParaRPr lang="es-ES" sz="3580" dirty="0">
              <a:solidFill>
                <a:srgbClr val="000000"/>
              </a:solidFill>
              <a:latin typeface="Roboto"/>
              <a:ea typeface="Roboto"/>
              <a:cs typeface="Roboto"/>
              <a:sym typeface="Roboto"/>
            </a:endParaRPr>
          </a:p>
          <a:p>
            <a:pPr algn="just">
              <a:lnSpc>
                <a:spcPts val="5012"/>
              </a:lnSpc>
            </a:pPr>
            <a:r>
              <a:rPr lang="es-ES" sz="3580" b="1" dirty="0">
                <a:solidFill>
                  <a:srgbClr val="000000"/>
                </a:solidFill>
                <a:latin typeface="Roboto"/>
                <a:ea typeface="Roboto"/>
                <a:cs typeface="Roboto"/>
                <a:sym typeface="Roboto"/>
              </a:rPr>
              <a:t>Mutación/perturbación</a:t>
            </a:r>
            <a:r>
              <a:rPr lang="es-ES" sz="3580" dirty="0">
                <a:solidFill>
                  <a:srgbClr val="000000"/>
                </a:solidFill>
                <a:latin typeface="Roboto"/>
                <a:ea typeface="Roboto"/>
                <a:cs typeface="Roboto"/>
                <a:sym typeface="Roboto"/>
              </a:rPr>
              <a:t>: Se buscar modificar una solución inicial para explorar nuevas configuraciones. Primero, se verifica que tenga al menos dos rutas para poder hacer una perturbación. Luego, elige al azar una ruta y un nodo de esta, y otra ruta diferente donde intentará insertar el nodo. Si la reubicación cumple las restricciones, se devuelve la solución modificada; de lo contrario, se regresa la solución inicial.</a:t>
            </a:r>
          </a:p>
          <a:p>
            <a:pPr algn="just">
              <a:lnSpc>
                <a:spcPts val="5012"/>
              </a:lnSpc>
            </a:pPr>
            <a:endParaRPr lang="en-US" sz="3580" dirty="0">
              <a:solidFill>
                <a:srgbClr val="000000"/>
              </a:solidFill>
              <a:latin typeface="Roboto"/>
              <a:ea typeface="Roboto"/>
              <a:cs typeface="Roboto"/>
              <a:sym typeface="Roboto"/>
            </a:endParaRPr>
          </a:p>
        </p:txBody>
      </p:sp>
      <p:sp>
        <p:nvSpPr>
          <p:cNvPr id="3" name="AutoShape 3">
            <a:extLst>
              <a:ext uri="{FF2B5EF4-FFF2-40B4-BE49-F238E27FC236}">
                <a16:creationId xmlns:a16="http://schemas.microsoft.com/office/drawing/2014/main" id="{FF3DC381-2B63-10A9-E731-F9EDAA1CCD6E}"/>
              </a:ext>
            </a:extLst>
          </p:cNvPr>
          <p:cNvSpPr/>
          <p:nvPr/>
        </p:nvSpPr>
        <p:spPr>
          <a:xfrm>
            <a:off x="-381000" y="972603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59A26A88-55D3-3DF5-5984-85CEAE3C5E76}"/>
              </a:ext>
            </a:extLst>
          </p:cNvPr>
          <p:cNvSpPr/>
          <p:nvPr/>
        </p:nvSpPr>
        <p:spPr>
          <a:xfrm>
            <a:off x="14630400" y="729638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3D72B0F3-89C0-9D6A-FB0C-132C4762922A}"/>
              </a:ext>
            </a:extLst>
          </p:cNvPr>
          <p:cNvSpPr/>
          <p:nvPr/>
        </p:nvSpPr>
        <p:spPr>
          <a:xfrm>
            <a:off x="11315466" y="974508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7" name="Freeform 7">
            <a:extLst>
              <a:ext uri="{FF2B5EF4-FFF2-40B4-BE49-F238E27FC236}">
                <a16:creationId xmlns:a16="http://schemas.microsoft.com/office/drawing/2014/main" id="{C0A9503F-A867-4DD7-F3B4-D3B0221C08F7}"/>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8" name="TextBox 6">
            <a:extLst>
              <a:ext uri="{FF2B5EF4-FFF2-40B4-BE49-F238E27FC236}">
                <a16:creationId xmlns:a16="http://schemas.microsoft.com/office/drawing/2014/main" id="{C6D6AD53-DC45-4E73-1F5A-2CDB9D854721}"/>
              </a:ext>
            </a:extLst>
          </p:cNvPr>
          <p:cNvSpPr txBox="1"/>
          <p:nvPr/>
        </p:nvSpPr>
        <p:spPr>
          <a:xfrm>
            <a:off x="2553980" y="522863"/>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evolutivo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70590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B5AC4F93-441A-DD8E-3B5C-4E6E19175F4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25316B6-676F-67E8-4F51-A6EB892EB643}"/>
              </a:ext>
            </a:extLst>
          </p:cNvPr>
          <p:cNvSpPr txBox="1"/>
          <p:nvPr/>
        </p:nvSpPr>
        <p:spPr>
          <a:xfrm>
            <a:off x="1447800" y="2324100"/>
            <a:ext cx="14705320" cy="5084084"/>
          </a:xfrm>
          <a:prstGeom prst="rect">
            <a:avLst/>
          </a:prstGeom>
        </p:spPr>
        <p:txBody>
          <a:bodyPr lIns="0" tIns="0" rIns="0" bIns="0" rtlCol="0" anchor="t">
            <a:spAutoFit/>
          </a:bodyPr>
          <a:lstStyle/>
          <a:p>
            <a:pPr algn="just">
              <a:lnSpc>
                <a:spcPts val="5012"/>
              </a:lnSpc>
            </a:pPr>
            <a:r>
              <a:rPr lang="es-ES" sz="3580" b="1" dirty="0">
                <a:latin typeface="Roboto"/>
                <a:ea typeface="Roboto"/>
                <a:cs typeface="Roboto"/>
                <a:sym typeface="Roboto"/>
              </a:rPr>
              <a:t>Cruce entre dos padres:</a:t>
            </a:r>
            <a:r>
              <a:rPr lang="es-ES" sz="3580" dirty="0">
                <a:latin typeface="Roboto"/>
                <a:ea typeface="Roboto"/>
                <a:cs typeface="Roboto"/>
                <a:sym typeface="Roboto"/>
              </a:rPr>
              <a:t> Esta función de cruce toma dos soluciones padres para generar una nueva solución que hereda rutas de ambos padres. Su objetivo es combinar características de los padres y producir una solución factible.</a:t>
            </a:r>
          </a:p>
          <a:p>
            <a:pPr algn="just">
              <a:lnSpc>
                <a:spcPts val="5012"/>
              </a:lnSpc>
            </a:pPr>
            <a:r>
              <a:rPr lang="es-ES" sz="3580" dirty="0">
                <a:latin typeface="Roboto"/>
                <a:ea typeface="Roboto"/>
                <a:cs typeface="Roboto"/>
                <a:sym typeface="Roboto"/>
              </a:rPr>
              <a:t>Primero, se crea una copia vacía del hijo y se inicializa un conjunto de nodos usados que empieza en el depósito. Luego, se seleccionan aleatoriamente rutas de ambos padres para transferirlas al hijo de la siguiente manera:</a:t>
            </a:r>
          </a:p>
        </p:txBody>
      </p:sp>
      <p:sp>
        <p:nvSpPr>
          <p:cNvPr id="3" name="AutoShape 3">
            <a:extLst>
              <a:ext uri="{FF2B5EF4-FFF2-40B4-BE49-F238E27FC236}">
                <a16:creationId xmlns:a16="http://schemas.microsoft.com/office/drawing/2014/main" id="{01256533-E70E-435D-A219-BF20CF89F7ED}"/>
              </a:ext>
            </a:extLst>
          </p:cNvPr>
          <p:cNvSpPr/>
          <p:nvPr/>
        </p:nvSpPr>
        <p:spPr>
          <a:xfrm>
            <a:off x="-381000" y="972603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B902D582-3F5D-8B01-574B-D369782BD7D5}"/>
              </a:ext>
            </a:extLst>
          </p:cNvPr>
          <p:cNvSpPr/>
          <p:nvPr/>
        </p:nvSpPr>
        <p:spPr>
          <a:xfrm>
            <a:off x="14630400" y="729638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4376D97C-055C-4CB4-9FD1-8C72390C9629}"/>
              </a:ext>
            </a:extLst>
          </p:cNvPr>
          <p:cNvSpPr/>
          <p:nvPr/>
        </p:nvSpPr>
        <p:spPr>
          <a:xfrm>
            <a:off x="11315466" y="974508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7" name="Freeform 7">
            <a:extLst>
              <a:ext uri="{FF2B5EF4-FFF2-40B4-BE49-F238E27FC236}">
                <a16:creationId xmlns:a16="http://schemas.microsoft.com/office/drawing/2014/main" id="{52830F57-A51A-1E3A-0281-5ED815DB0310}"/>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8" name="TextBox 6">
            <a:extLst>
              <a:ext uri="{FF2B5EF4-FFF2-40B4-BE49-F238E27FC236}">
                <a16:creationId xmlns:a16="http://schemas.microsoft.com/office/drawing/2014/main" id="{AB6592D7-12CB-158D-4267-62A33E4A0917}"/>
              </a:ext>
            </a:extLst>
          </p:cNvPr>
          <p:cNvSpPr txBox="1"/>
          <p:nvPr/>
        </p:nvSpPr>
        <p:spPr>
          <a:xfrm>
            <a:off x="2553980" y="522863"/>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evolutivo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5598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580F606D-57FD-A33E-3AE8-D164989138F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F8F2970-C57B-DFF7-BB34-FD13E285D7DD}"/>
              </a:ext>
            </a:extLst>
          </p:cNvPr>
          <p:cNvSpPr txBox="1"/>
          <p:nvPr/>
        </p:nvSpPr>
        <p:spPr>
          <a:xfrm>
            <a:off x="1447800" y="2135198"/>
            <a:ext cx="14705320" cy="7007688"/>
          </a:xfrm>
          <a:prstGeom prst="rect">
            <a:avLst/>
          </a:prstGeom>
        </p:spPr>
        <p:txBody>
          <a:bodyPr lIns="0" tIns="0" rIns="0" bIns="0" rtlCol="0" anchor="t">
            <a:spAutoFit/>
          </a:bodyPr>
          <a:lstStyle/>
          <a:p>
            <a:pPr marL="742950" indent="-742950" algn="just">
              <a:lnSpc>
                <a:spcPts val="5012"/>
              </a:lnSpc>
              <a:buAutoNum type="arabicPeriod"/>
            </a:pPr>
            <a:r>
              <a:rPr lang="es-ES" sz="3580" dirty="0">
                <a:latin typeface="Roboto"/>
                <a:ea typeface="Roboto"/>
                <a:cs typeface="Roboto"/>
                <a:sym typeface="Roboto"/>
              </a:rPr>
              <a:t>Copiar Rutas de Padre1: Se seleccionan algunas rutas del primer padre aleatoriamente para añadírselas al hijo, y los nodos de estas rutas se marcan como usados.</a:t>
            </a:r>
          </a:p>
          <a:p>
            <a:pPr marL="742950" indent="-742950" algn="just">
              <a:lnSpc>
                <a:spcPts val="5012"/>
              </a:lnSpc>
              <a:buAutoNum type="arabicPeriod"/>
            </a:pPr>
            <a:r>
              <a:rPr lang="es-ES" sz="3580" dirty="0">
                <a:latin typeface="Roboto"/>
                <a:ea typeface="Roboto"/>
                <a:cs typeface="Roboto"/>
                <a:sym typeface="Roboto"/>
              </a:rPr>
              <a:t>Copiar Rutas de Padre2: Se repite el proceso con las rutas del otro padre, evitando duplicar nodos y verificando que las rutas sean factibles.</a:t>
            </a:r>
          </a:p>
          <a:p>
            <a:pPr marL="742950" indent="-742950" algn="just">
              <a:lnSpc>
                <a:spcPts val="5012"/>
              </a:lnSpc>
              <a:buAutoNum type="arabicPeriod"/>
            </a:pPr>
            <a:r>
              <a:rPr lang="es-ES" sz="3580" dirty="0">
                <a:latin typeface="Roboto"/>
                <a:ea typeface="Roboto"/>
                <a:cs typeface="Roboto"/>
                <a:sym typeface="Roboto"/>
              </a:rPr>
              <a:t>Insertar Nodos Faltantes: Al final, se identifican los nodos que aún no están en el hijo. Para cada nodo faltante, se intenta crear una nueva ruta partiendo del depósito y se insertan los nodos faltantes en la mejor posición dentro de la ruta para minimizar el número de vehículos y cumplir con las restricciones de factibilidad.</a:t>
            </a:r>
          </a:p>
        </p:txBody>
      </p:sp>
      <p:sp>
        <p:nvSpPr>
          <p:cNvPr id="3" name="AutoShape 3">
            <a:extLst>
              <a:ext uri="{FF2B5EF4-FFF2-40B4-BE49-F238E27FC236}">
                <a16:creationId xmlns:a16="http://schemas.microsoft.com/office/drawing/2014/main" id="{B92DD7F1-2DF7-5306-67AB-7C93C643F8AD}"/>
              </a:ext>
            </a:extLst>
          </p:cNvPr>
          <p:cNvSpPr/>
          <p:nvPr/>
        </p:nvSpPr>
        <p:spPr>
          <a:xfrm>
            <a:off x="-381000" y="972603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F95AA692-983A-BDEF-427D-90789131E371}"/>
              </a:ext>
            </a:extLst>
          </p:cNvPr>
          <p:cNvSpPr/>
          <p:nvPr/>
        </p:nvSpPr>
        <p:spPr>
          <a:xfrm>
            <a:off x="14630400" y="729638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551814C8-0C8C-6CCE-D518-16E6358409F0}"/>
              </a:ext>
            </a:extLst>
          </p:cNvPr>
          <p:cNvSpPr/>
          <p:nvPr/>
        </p:nvSpPr>
        <p:spPr>
          <a:xfrm>
            <a:off x="11315466" y="974508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7" name="Freeform 7">
            <a:extLst>
              <a:ext uri="{FF2B5EF4-FFF2-40B4-BE49-F238E27FC236}">
                <a16:creationId xmlns:a16="http://schemas.microsoft.com/office/drawing/2014/main" id="{9E074E28-F93C-9D02-F51B-3564AFE3EF40}"/>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8" name="TextBox 6">
            <a:extLst>
              <a:ext uri="{FF2B5EF4-FFF2-40B4-BE49-F238E27FC236}">
                <a16:creationId xmlns:a16="http://schemas.microsoft.com/office/drawing/2014/main" id="{6FE335EB-9E1D-CD17-CF4F-6E2E6219E23C}"/>
              </a:ext>
            </a:extLst>
          </p:cNvPr>
          <p:cNvSpPr txBox="1"/>
          <p:nvPr/>
        </p:nvSpPr>
        <p:spPr>
          <a:xfrm>
            <a:off x="2553980" y="522863"/>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evolutivo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24293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3ADAFAF9-B963-535A-25A4-FC030431C7C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E73F3F8-E4E2-ED9F-BE44-BCEED84205CC}"/>
              </a:ext>
            </a:extLst>
          </p:cNvPr>
          <p:cNvSpPr txBox="1"/>
          <p:nvPr/>
        </p:nvSpPr>
        <p:spPr>
          <a:xfrm>
            <a:off x="1524000" y="2384812"/>
            <a:ext cx="14705320" cy="6364371"/>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El algoritmo evolutivo híbrido introduce mejoras al algoritmo evolutivo al incorporar métodos de búsqueda local en el proceso de evolución. Después de generar la población inicial y durante la creación de nuevas soluciones, el híbrido utiliza búsqueda VND en lugar de depender únicamente de las operaciones básicas de selección, cruce y mutación. Esta adición permite refinar las soluciones, mejorando así su calidad antes de que se integren a la población. Al aplicar búsquedas locales, se exploran óptimos locales en cada iteración, aumentando las probabilidades de encontrar soluciones más efectivas y reducir la necesidad de nuevos vehículos para cubrir la demanda</a:t>
            </a:r>
            <a:endParaRPr lang="en-US" sz="4000" i="1" dirty="0">
              <a:solidFill>
                <a:srgbClr val="000000"/>
              </a:solidFill>
              <a:latin typeface="Cambria Math" panose="02040503050406030204" pitchFamily="18" charset="0"/>
              <a:ea typeface="Roboto"/>
              <a:cs typeface="Roboto"/>
              <a:sym typeface="Roboto"/>
            </a:endParaRPr>
          </a:p>
        </p:txBody>
      </p:sp>
      <p:sp>
        <p:nvSpPr>
          <p:cNvPr id="3" name="AutoShape 3">
            <a:extLst>
              <a:ext uri="{FF2B5EF4-FFF2-40B4-BE49-F238E27FC236}">
                <a16:creationId xmlns:a16="http://schemas.microsoft.com/office/drawing/2014/main" id="{ABBE283E-AD6E-0436-8EDE-77BECEF08CE0}"/>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86EF428C-8EF0-764A-76E3-967A708778B4}"/>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9DAA2021-0526-702C-86CB-D1C9DECB9C15}"/>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a:extLst>
              <a:ext uri="{FF2B5EF4-FFF2-40B4-BE49-F238E27FC236}">
                <a16:creationId xmlns:a16="http://schemas.microsoft.com/office/drawing/2014/main" id="{F923E958-87B1-90AE-7A11-A03582F72C36}"/>
              </a:ext>
            </a:extLst>
          </p:cNvPr>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híbrido</a:t>
            </a:r>
            <a:endParaRPr lang="en-US" sz="6000" dirty="0">
              <a:solidFill>
                <a:srgbClr val="000000"/>
              </a:solidFill>
              <a:latin typeface="Alatsi"/>
              <a:ea typeface="Alatsi"/>
              <a:cs typeface="Alatsi"/>
              <a:sym typeface="Alatsi"/>
            </a:endParaRPr>
          </a:p>
        </p:txBody>
      </p:sp>
      <p:sp>
        <p:nvSpPr>
          <p:cNvPr id="7" name="Freeform 7">
            <a:extLst>
              <a:ext uri="{FF2B5EF4-FFF2-40B4-BE49-F238E27FC236}">
                <a16:creationId xmlns:a16="http://schemas.microsoft.com/office/drawing/2014/main" id="{631FDF6B-6B5B-5F8C-5329-C4BC87F92523}"/>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94643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AC240991-DA6B-352F-F89C-5774C2F05D22}"/>
            </a:ext>
          </a:extLst>
        </p:cNvPr>
        <p:cNvGrpSpPr/>
        <p:nvPr/>
      </p:nvGrpSpPr>
      <p:grpSpPr>
        <a:xfrm>
          <a:off x="0" y="0"/>
          <a:ext cx="0" cy="0"/>
          <a:chOff x="0" y="0"/>
          <a:chExt cx="0" cy="0"/>
        </a:xfrm>
      </p:grpSpPr>
      <p:sp>
        <p:nvSpPr>
          <p:cNvPr id="3" name="AutoShape 3">
            <a:extLst>
              <a:ext uri="{FF2B5EF4-FFF2-40B4-BE49-F238E27FC236}">
                <a16:creationId xmlns:a16="http://schemas.microsoft.com/office/drawing/2014/main" id="{D73BDB42-1CC7-A300-C06A-29114D17B5BD}"/>
              </a:ext>
            </a:extLst>
          </p:cNvPr>
          <p:cNvSpPr/>
          <p:nvPr/>
        </p:nvSpPr>
        <p:spPr>
          <a:xfrm>
            <a:off x="-136967" y="9380414"/>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a:extLst>
              <a:ext uri="{FF2B5EF4-FFF2-40B4-BE49-F238E27FC236}">
                <a16:creationId xmlns:a16="http://schemas.microsoft.com/office/drawing/2014/main" id="{F1B3BE27-60AF-E0A3-81D8-C377600BB592}"/>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a:extLst>
              <a:ext uri="{FF2B5EF4-FFF2-40B4-BE49-F238E27FC236}">
                <a16:creationId xmlns:a16="http://schemas.microsoft.com/office/drawing/2014/main" id="{C3B194C7-16F5-54E7-E823-029EAA9759DA}"/>
              </a:ext>
            </a:extLst>
          </p:cNvPr>
          <p:cNvSpPr/>
          <p:nvPr/>
        </p:nvSpPr>
        <p:spPr>
          <a:xfrm>
            <a:off x="11430000" y="9399464"/>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a:extLst>
              <a:ext uri="{FF2B5EF4-FFF2-40B4-BE49-F238E27FC236}">
                <a16:creationId xmlns:a16="http://schemas.microsoft.com/office/drawing/2014/main" id="{3D3D3E88-F912-8E8E-78A5-6C434D5598C1}"/>
              </a:ext>
            </a:extLst>
          </p:cNvPr>
          <p:cNvSpPr txBox="1"/>
          <p:nvPr/>
        </p:nvSpPr>
        <p:spPr>
          <a:xfrm>
            <a:off x="2553980" y="601549"/>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Genético</a:t>
            </a:r>
            <a:endParaRPr lang="en-US" sz="6000" dirty="0">
              <a:solidFill>
                <a:srgbClr val="000000"/>
              </a:solidFill>
              <a:latin typeface="Alatsi"/>
              <a:ea typeface="Alatsi"/>
              <a:cs typeface="Alatsi"/>
              <a:sym typeface="Alatsi"/>
            </a:endParaRPr>
          </a:p>
        </p:txBody>
      </p:sp>
      <p:sp>
        <p:nvSpPr>
          <p:cNvPr id="7" name="Freeform 7">
            <a:extLst>
              <a:ext uri="{FF2B5EF4-FFF2-40B4-BE49-F238E27FC236}">
                <a16:creationId xmlns:a16="http://schemas.microsoft.com/office/drawing/2014/main" id="{5B63D0D4-BE48-8570-6485-66B3B273ADDC}"/>
              </a:ext>
            </a:extLst>
          </p:cNvPr>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1026" name="Picture 2" descr="Genetic algorithm in casting gating system design">
            <a:extLst>
              <a:ext uri="{FF2B5EF4-FFF2-40B4-BE49-F238E27FC236}">
                <a16:creationId xmlns:a16="http://schemas.microsoft.com/office/drawing/2014/main" id="{63F4512A-BDA9-139B-0040-83FDE866DA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37" r="2340" b="4087"/>
          <a:stretch/>
        </p:blipFill>
        <p:spPr bwMode="auto">
          <a:xfrm>
            <a:off x="4319315" y="1632341"/>
            <a:ext cx="9649367" cy="7397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423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17298</TotalTime>
  <Words>2119</Words>
  <Application>Microsoft Office PowerPoint</Application>
  <PresentationFormat>Personalizado</PresentationFormat>
  <Paragraphs>88</Paragraphs>
  <Slides>32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32</vt:i4>
      </vt:variant>
    </vt:vector>
  </HeadingPairs>
  <TitlesOfParts>
    <vt:vector size="40" baseType="lpstr">
      <vt:lpstr>Roboto</vt:lpstr>
      <vt:lpstr>Calibri</vt:lpstr>
      <vt:lpstr>Arial</vt:lpstr>
      <vt:lpstr>Aptos</vt:lpstr>
      <vt:lpstr>Alatsi</vt:lpstr>
      <vt:lpstr>Wingdings</vt:lpstr>
      <vt:lpstr>Cambria Math</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defense</dc:title>
  <cp:lastModifiedBy>Luis Alejandro Baena Marin</cp:lastModifiedBy>
  <cp:revision>2</cp:revision>
  <dcterms:created xsi:type="dcterms:W3CDTF">2006-08-16T00:00:00Z</dcterms:created>
  <dcterms:modified xsi:type="dcterms:W3CDTF">2024-11-11T16:58:37Z</dcterms:modified>
  <dc:identifier>DAGQBFms_qo</dc:identifier>
</cp:coreProperties>
</file>