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1508" y="3796"/>
      </p:cViewPr>
      <p:guideLst>
        <p:guide orient="horz" pos="2160"/>
        <p:guide pos="2880"/>
      </p:guideLst>
    </p:cSldViewPr>
  </p:slideViewPr>
  <p:notesTextViewPr>
    <p:cViewPr>
      <p:scale>
        <a:sx n="1" d="1"/>
        <a:sy n="1" d="1"/>
      </p:scale>
      <p:origin x="0" y="12"/>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B1EC6-3201-4C44-B79C-C999E6382990}"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s-CO"/>
        </a:p>
      </dgm:t>
    </dgm:pt>
    <dgm:pt modelId="{39BC8BEB-3E31-4290-BF69-38BB0DCFF1C6}">
      <dgm:prSet/>
      <dgm:spPr/>
      <dgm:t>
        <a:bodyPr/>
        <a:lstStyle/>
        <a:p>
          <a:r>
            <a:rPr lang="es-CO" dirty="0" smtClean="0"/>
            <a:t>Lenguaje de maquina</a:t>
          </a:r>
          <a:endParaRPr lang="es-CO" dirty="0"/>
        </a:p>
      </dgm:t>
    </dgm:pt>
    <dgm:pt modelId="{4ECDD8D8-50BF-4339-9E6E-FEC25246120F}" type="parTrans" cxnId="{238E4CF0-B92F-4434-9803-BA0BB1503B31}">
      <dgm:prSet/>
      <dgm:spPr/>
      <dgm:t>
        <a:bodyPr/>
        <a:lstStyle/>
        <a:p>
          <a:endParaRPr lang="es-CO"/>
        </a:p>
      </dgm:t>
    </dgm:pt>
    <dgm:pt modelId="{54EAC44C-E83F-4B0A-9F8D-B2041E5AABD3}" type="sibTrans" cxnId="{238E4CF0-B92F-4434-9803-BA0BB1503B31}">
      <dgm:prSet/>
      <dgm:spPr/>
      <dgm:t>
        <a:bodyPr/>
        <a:lstStyle/>
        <a:p>
          <a:endParaRPr lang="es-CO"/>
        </a:p>
      </dgm:t>
    </dgm:pt>
    <dgm:pt modelId="{9B1EAAA1-7CE2-4678-89A3-4A84EBF8AA62}">
      <dgm:prSet phldrT="[Texto]"/>
      <dgm:spPr/>
      <dgm:t>
        <a:bodyPr/>
        <a:lstStyle/>
        <a:p>
          <a:r>
            <a:rPr lang="es-CO" b="0" i="0" dirty="0" smtClean="0"/>
            <a:t>es el sistema de códigos directamente interpretable por un circuito micro programable, como el microprocesador de una computadora.</a:t>
          </a:r>
          <a:endParaRPr lang="es-CO" dirty="0"/>
        </a:p>
      </dgm:t>
    </dgm:pt>
    <dgm:pt modelId="{2C872A1A-3369-435E-BB6A-A0F8A55646A8}" type="sibTrans" cxnId="{3357C7D5-9F6A-457A-B094-8F9ECE19D4CF}">
      <dgm:prSet/>
      <dgm:spPr/>
      <dgm:t>
        <a:bodyPr/>
        <a:lstStyle/>
        <a:p>
          <a:endParaRPr lang="es-CO"/>
        </a:p>
      </dgm:t>
    </dgm:pt>
    <dgm:pt modelId="{D9A75B74-2BF0-4D22-A00A-B455298BA2AB}" type="parTrans" cxnId="{3357C7D5-9F6A-457A-B094-8F9ECE19D4CF}">
      <dgm:prSet/>
      <dgm:spPr/>
      <dgm:t>
        <a:bodyPr/>
        <a:lstStyle/>
        <a:p>
          <a:endParaRPr lang="es-CO"/>
        </a:p>
      </dgm:t>
    </dgm:pt>
    <dgm:pt modelId="{D07E4463-BAA7-4D2B-B01B-D25F871DF183}">
      <dgm:prSet/>
      <dgm:spPr/>
      <dgm:t>
        <a:bodyPr/>
        <a:lstStyle/>
        <a:p>
          <a:r>
            <a:rPr lang="es-CO" dirty="0" smtClean="0"/>
            <a:t>Se dividen en :</a:t>
          </a:r>
          <a:endParaRPr lang="es-CO" dirty="0"/>
        </a:p>
      </dgm:t>
    </dgm:pt>
    <dgm:pt modelId="{3FF9BFA1-3B1C-4159-8B26-0CAA9BCCD415}" type="parTrans" cxnId="{5CB3D13F-60F2-4432-B476-F8C3944D4EB4}">
      <dgm:prSet/>
      <dgm:spPr/>
      <dgm:t>
        <a:bodyPr/>
        <a:lstStyle/>
        <a:p>
          <a:endParaRPr lang="es-CO"/>
        </a:p>
      </dgm:t>
    </dgm:pt>
    <dgm:pt modelId="{B5BDF11B-ECF1-4241-8726-AAF1B3206B8B}" type="sibTrans" cxnId="{5CB3D13F-60F2-4432-B476-F8C3944D4EB4}">
      <dgm:prSet/>
      <dgm:spPr/>
      <dgm:t>
        <a:bodyPr/>
        <a:lstStyle/>
        <a:p>
          <a:endParaRPr lang="es-CO"/>
        </a:p>
      </dgm:t>
    </dgm:pt>
    <dgm:pt modelId="{8B3D24A3-0E54-4736-B20A-BFACDD2E40E9}">
      <dgm:prSet/>
      <dgm:spPr/>
      <dgm:t>
        <a:bodyPr/>
        <a:lstStyle/>
        <a:p>
          <a:r>
            <a:rPr lang="es-CO" dirty="0" smtClean="0"/>
            <a:t>Lenguaje de bajo nivel</a:t>
          </a:r>
          <a:endParaRPr lang="es-CO" dirty="0"/>
        </a:p>
      </dgm:t>
    </dgm:pt>
    <dgm:pt modelId="{B1E85766-A247-4047-9806-C9BB3D461555}" type="parTrans" cxnId="{4EBEE2CA-DC1A-4830-B102-F3FBE53558E6}">
      <dgm:prSet/>
      <dgm:spPr/>
      <dgm:t>
        <a:bodyPr/>
        <a:lstStyle/>
        <a:p>
          <a:endParaRPr lang="es-CO"/>
        </a:p>
      </dgm:t>
    </dgm:pt>
    <dgm:pt modelId="{BCBE148B-F797-48FA-9C0F-FE74187EFD2B}" type="sibTrans" cxnId="{4EBEE2CA-DC1A-4830-B102-F3FBE53558E6}">
      <dgm:prSet/>
      <dgm:spPr/>
      <dgm:t>
        <a:bodyPr/>
        <a:lstStyle/>
        <a:p>
          <a:endParaRPr lang="es-CO"/>
        </a:p>
      </dgm:t>
    </dgm:pt>
    <dgm:pt modelId="{58CBAE56-19B5-4983-9B80-0335C2FE9873}">
      <dgm:prSet/>
      <dgm:spPr/>
      <dgm:t>
        <a:bodyPr/>
        <a:lstStyle/>
        <a:p>
          <a:r>
            <a:rPr lang="es-CO" dirty="0" smtClean="0"/>
            <a:t>Lenguaje de alto nivel</a:t>
          </a:r>
          <a:endParaRPr lang="es-CO" dirty="0"/>
        </a:p>
      </dgm:t>
    </dgm:pt>
    <dgm:pt modelId="{CD2488F2-B679-47E5-8B0B-31517834629C}" type="parTrans" cxnId="{52AD3E46-34A0-4E7B-9E22-3EF64AC11371}">
      <dgm:prSet/>
      <dgm:spPr/>
      <dgm:t>
        <a:bodyPr/>
        <a:lstStyle/>
        <a:p>
          <a:endParaRPr lang="es-CO"/>
        </a:p>
      </dgm:t>
    </dgm:pt>
    <dgm:pt modelId="{22446DBE-DAC1-40FF-8673-DA7D09215F50}" type="sibTrans" cxnId="{52AD3E46-34A0-4E7B-9E22-3EF64AC11371}">
      <dgm:prSet/>
      <dgm:spPr/>
      <dgm:t>
        <a:bodyPr/>
        <a:lstStyle/>
        <a:p>
          <a:endParaRPr lang="es-CO"/>
        </a:p>
      </dgm:t>
    </dgm:pt>
    <dgm:pt modelId="{DFF40469-ED08-4BB7-A2FD-83CC037A135A}">
      <dgm:prSet/>
      <dgm:spPr/>
      <dgm:t>
        <a:bodyPr/>
        <a:lstStyle/>
        <a:p>
          <a:r>
            <a:rPr lang="es-CO" b="0" i="0" dirty="0" smtClean="0"/>
            <a:t>Es aquel en el que sus instrucciones ejercen un control directo sobre el hardware y están condicionados por la estructura física de las computadoras que lo soportan</a:t>
          </a:r>
          <a:endParaRPr lang="es-CO" dirty="0"/>
        </a:p>
      </dgm:t>
    </dgm:pt>
    <dgm:pt modelId="{EC268757-212D-402C-8FAA-8E4934D27B13}" type="parTrans" cxnId="{0A044939-5E92-4010-A409-5A04E47BAF61}">
      <dgm:prSet/>
      <dgm:spPr/>
      <dgm:t>
        <a:bodyPr/>
        <a:lstStyle/>
        <a:p>
          <a:endParaRPr lang="es-CO"/>
        </a:p>
      </dgm:t>
    </dgm:pt>
    <dgm:pt modelId="{AEF757E1-8D89-4E26-A60F-AC3335B0EE92}" type="sibTrans" cxnId="{0A044939-5E92-4010-A409-5A04E47BAF61}">
      <dgm:prSet/>
      <dgm:spPr/>
      <dgm:t>
        <a:bodyPr/>
        <a:lstStyle/>
        <a:p>
          <a:endParaRPr lang="es-CO"/>
        </a:p>
      </dgm:t>
    </dgm:pt>
    <dgm:pt modelId="{D3FCFE49-F537-4DC4-8B75-3B3D056C9671}">
      <dgm:prSet/>
      <dgm:spPr/>
      <dgm:t>
        <a:bodyPr/>
        <a:lstStyle/>
        <a:p>
          <a:pPr algn="ctr"/>
          <a:r>
            <a:rPr lang="es-CO" b="0" i="0" dirty="0" smtClean="0"/>
            <a:t>se le caracteriza por expresarle el algoritmo de una manera adecuada a la capacidad cognitiva humana, en lugar de la capacidad que se la ejecuta de las máquinas.</a:t>
          </a:r>
          <a:endParaRPr lang="es-CO" dirty="0"/>
        </a:p>
      </dgm:t>
    </dgm:pt>
    <dgm:pt modelId="{2142F01E-D641-45FC-BB42-DBDD759C2DC0}" type="parTrans" cxnId="{7289A1B9-0588-40B7-86E5-DE8703446979}">
      <dgm:prSet/>
      <dgm:spPr/>
      <dgm:t>
        <a:bodyPr/>
        <a:lstStyle/>
        <a:p>
          <a:endParaRPr lang="es-CO"/>
        </a:p>
      </dgm:t>
    </dgm:pt>
    <dgm:pt modelId="{24CDBDF7-2408-40F7-89FF-3B06F7AAA434}" type="sibTrans" cxnId="{7289A1B9-0588-40B7-86E5-DE8703446979}">
      <dgm:prSet/>
      <dgm:spPr/>
      <dgm:t>
        <a:bodyPr/>
        <a:lstStyle/>
        <a:p>
          <a:endParaRPr lang="es-CO"/>
        </a:p>
      </dgm:t>
    </dgm:pt>
    <dgm:pt modelId="{2F070AD6-DC98-4CFF-A335-E155561ECA41}">
      <dgm:prSet/>
      <dgm:spPr/>
      <dgm:t>
        <a:bodyPr/>
        <a:lstStyle/>
        <a:p>
          <a:endParaRPr lang="es-CO"/>
        </a:p>
      </dgm:t>
    </dgm:pt>
    <dgm:pt modelId="{50653E52-0317-460A-8F05-CE8FB47ACA45}" type="parTrans" cxnId="{21A641C7-1C29-49B4-9415-EF6CAE33B098}">
      <dgm:prSet/>
      <dgm:spPr/>
      <dgm:t>
        <a:bodyPr/>
        <a:lstStyle/>
        <a:p>
          <a:endParaRPr lang="es-CO"/>
        </a:p>
      </dgm:t>
    </dgm:pt>
    <dgm:pt modelId="{BE32546B-FAAA-4F40-AFEC-37B49F9FF98E}" type="sibTrans" cxnId="{21A641C7-1C29-49B4-9415-EF6CAE33B098}">
      <dgm:prSet/>
      <dgm:spPr/>
      <dgm:t>
        <a:bodyPr/>
        <a:lstStyle/>
        <a:p>
          <a:endParaRPr lang="es-CO"/>
        </a:p>
      </dgm:t>
    </dgm:pt>
    <dgm:pt modelId="{22F8D522-FAE6-406E-A20F-47781F2A1693}">
      <dgm:prSet/>
      <dgm:spPr/>
      <dgm:t>
        <a:bodyPr/>
        <a:lstStyle/>
        <a:p>
          <a:r>
            <a:rPr lang="es-CO" dirty="0" smtClean="0"/>
            <a:t>Paradigmas de programación</a:t>
          </a:r>
          <a:endParaRPr lang="es-CO" dirty="0"/>
        </a:p>
      </dgm:t>
    </dgm:pt>
    <dgm:pt modelId="{6DFEBF95-CE3A-465F-A2C1-7827C640F04F}" type="parTrans" cxnId="{46AA7DCF-9FA4-46EA-94AA-8557D69677E4}">
      <dgm:prSet/>
      <dgm:spPr/>
      <dgm:t>
        <a:bodyPr/>
        <a:lstStyle/>
        <a:p>
          <a:endParaRPr lang="es-CO"/>
        </a:p>
      </dgm:t>
    </dgm:pt>
    <dgm:pt modelId="{669C11EA-945C-4F52-9ACF-622EA9C504BA}" type="sibTrans" cxnId="{46AA7DCF-9FA4-46EA-94AA-8557D69677E4}">
      <dgm:prSet/>
      <dgm:spPr/>
      <dgm:t>
        <a:bodyPr/>
        <a:lstStyle/>
        <a:p>
          <a:endParaRPr lang="es-CO"/>
        </a:p>
      </dgm:t>
    </dgm:pt>
    <dgm:pt modelId="{DAFBB098-2467-42C0-A65D-95CF9CF45917}">
      <dgm:prSet/>
      <dgm:spPr/>
      <dgm:t>
        <a:bodyPr/>
        <a:lstStyle/>
        <a:p>
          <a:r>
            <a:rPr lang="es-CO" dirty="0" smtClean="0"/>
            <a:t>Es un conjunto de reglas  de como se pueden realizar las cosas, como se pueden solucionar </a:t>
          </a:r>
          <a:endParaRPr lang="es-CO" dirty="0"/>
        </a:p>
      </dgm:t>
    </dgm:pt>
    <dgm:pt modelId="{CC9C71BA-DB5B-4AAD-9C26-8208C94D77C9}" type="parTrans" cxnId="{492684FD-D292-434E-885A-B7D9597E1B8A}">
      <dgm:prSet/>
      <dgm:spPr/>
      <dgm:t>
        <a:bodyPr/>
        <a:lstStyle/>
        <a:p>
          <a:endParaRPr lang="es-CO"/>
        </a:p>
      </dgm:t>
    </dgm:pt>
    <dgm:pt modelId="{4704FE80-B23E-4B1B-A7D2-C91D60A1A737}" type="sibTrans" cxnId="{492684FD-D292-434E-885A-B7D9597E1B8A}">
      <dgm:prSet/>
      <dgm:spPr/>
      <dgm:t>
        <a:bodyPr/>
        <a:lstStyle/>
        <a:p>
          <a:endParaRPr lang="es-CO"/>
        </a:p>
      </dgm:t>
    </dgm:pt>
    <dgm:pt modelId="{E27F5A1E-4DEB-4F65-992C-FF46349BE215}">
      <dgm:prSet/>
      <dgm:spPr/>
      <dgm:t>
        <a:bodyPr/>
        <a:lstStyle/>
        <a:p>
          <a:r>
            <a:rPr lang="es-CO" dirty="0" smtClean="0"/>
            <a:t>Lenguajes compilados</a:t>
          </a:r>
          <a:endParaRPr lang="es-CO" dirty="0"/>
        </a:p>
      </dgm:t>
    </dgm:pt>
    <dgm:pt modelId="{30C95894-5CEE-4FC8-9886-D9EAB0ECD37D}" type="parTrans" cxnId="{A5F85A9F-4C41-432A-9118-74B410B9A279}">
      <dgm:prSet/>
      <dgm:spPr/>
      <dgm:t>
        <a:bodyPr/>
        <a:lstStyle/>
        <a:p>
          <a:endParaRPr lang="es-CO"/>
        </a:p>
      </dgm:t>
    </dgm:pt>
    <dgm:pt modelId="{4C642F5D-A020-4D11-9D58-775FF9F812FA}" type="sibTrans" cxnId="{A5F85A9F-4C41-432A-9118-74B410B9A279}">
      <dgm:prSet/>
      <dgm:spPr/>
      <dgm:t>
        <a:bodyPr/>
        <a:lstStyle/>
        <a:p>
          <a:endParaRPr lang="es-CO"/>
        </a:p>
      </dgm:t>
    </dgm:pt>
    <dgm:pt modelId="{8E93334B-DE0E-4DFA-8FAE-AD5A5829F29C}">
      <dgm:prSet/>
      <dgm:spPr/>
      <dgm:t>
        <a:bodyPr/>
        <a:lstStyle/>
        <a:p>
          <a:r>
            <a:rPr lang="es-CO" b="0" i="0" dirty="0" smtClean="0"/>
            <a:t>es un lenguaje de programación cuyas implementaciones son normalmente compiladores (traductores que generan código de máquina a partir del código fuente</a:t>
          </a:r>
          <a:endParaRPr lang="es-CO" dirty="0"/>
        </a:p>
      </dgm:t>
    </dgm:pt>
    <dgm:pt modelId="{D8442FBC-56D8-45B4-9914-F482159239BA}" type="parTrans" cxnId="{91143641-19B2-478D-BE81-983F305F9909}">
      <dgm:prSet/>
      <dgm:spPr/>
      <dgm:t>
        <a:bodyPr/>
        <a:lstStyle/>
        <a:p>
          <a:endParaRPr lang="es-CO"/>
        </a:p>
      </dgm:t>
    </dgm:pt>
    <dgm:pt modelId="{86C5EDF5-32DD-4262-833C-B8AAA8F9AB4C}" type="sibTrans" cxnId="{91143641-19B2-478D-BE81-983F305F9909}">
      <dgm:prSet/>
      <dgm:spPr/>
      <dgm:t>
        <a:bodyPr/>
        <a:lstStyle/>
        <a:p>
          <a:endParaRPr lang="es-CO"/>
        </a:p>
      </dgm:t>
    </dgm:pt>
    <dgm:pt modelId="{18442419-4985-466E-8D8F-76435CC3DB2C}">
      <dgm:prSet/>
      <dgm:spPr/>
      <dgm:t>
        <a:bodyPr/>
        <a:lstStyle/>
        <a:p>
          <a:r>
            <a:rPr lang="es-CO" dirty="0" smtClean="0"/>
            <a:t>Lenguajes  interpretados </a:t>
          </a:r>
          <a:endParaRPr lang="es-CO" dirty="0"/>
        </a:p>
      </dgm:t>
    </dgm:pt>
    <dgm:pt modelId="{F47C48B8-71FC-4F47-96A6-49FB39692BD1}" type="parTrans" cxnId="{E26C6741-82F3-48F1-A99A-FDB99E66B133}">
      <dgm:prSet/>
      <dgm:spPr/>
      <dgm:t>
        <a:bodyPr/>
        <a:lstStyle/>
        <a:p>
          <a:endParaRPr lang="es-CO"/>
        </a:p>
      </dgm:t>
    </dgm:pt>
    <dgm:pt modelId="{32262C39-7F1D-41F6-84E2-9E4E58A582BF}" type="sibTrans" cxnId="{E26C6741-82F3-48F1-A99A-FDB99E66B133}">
      <dgm:prSet/>
      <dgm:spPr/>
      <dgm:t>
        <a:bodyPr/>
        <a:lstStyle/>
        <a:p>
          <a:endParaRPr lang="es-CO"/>
        </a:p>
      </dgm:t>
    </dgm:pt>
    <dgm:pt modelId="{6B99D346-E5E3-48CC-AA10-FDB274EDC673}">
      <dgm:prSet/>
      <dgm:spPr/>
      <dgm:t>
        <a:bodyPr/>
        <a:lstStyle/>
        <a:p>
          <a:r>
            <a:rPr lang="es-CO" b="0" i="0" dirty="0" smtClean="0"/>
            <a:t>Es el lenguaje cuyo código no necesita ser procesado mediante un compilador, eso significa que el ordenador es capaz de ejecutar la sucesión de instrucciones dadas por el programador sin necesidad de leer y traducir exhaustivamente todo el código.</a:t>
          </a:r>
          <a:endParaRPr lang="es-CO" dirty="0"/>
        </a:p>
      </dgm:t>
    </dgm:pt>
    <dgm:pt modelId="{93616C9E-C8F8-4B7E-841C-8AD38E067CF1}" type="parTrans" cxnId="{A7A622D6-61B6-40B8-961F-376ACD03E557}">
      <dgm:prSet/>
      <dgm:spPr/>
      <dgm:t>
        <a:bodyPr/>
        <a:lstStyle/>
        <a:p>
          <a:endParaRPr lang="es-CO"/>
        </a:p>
      </dgm:t>
    </dgm:pt>
    <dgm:pt modelId="{075167E6-6020-4279-A8A4-4E1D5E0BBDC8}" type="sibTrans" cxnId="{A7A622D6-61B6-40B8-961F-376ACD03E557}">
      <dgm:prSet/>
      <dgm:spPr/>
      <dgm:t>
        <a:bodyPr/>
        <a:lstStyle/>
        <a:p>
          <a:endParaRPr lang="es-CO"/>
        </a:p>
      </dgm:t>
    </dgm:pt>
    <dgm:pt modelId="{3399A2DB-833F-4225-BAE0-DAAC460E3CB1}" type="pres">
      <dgm:prSet presAssocID="{E18B1EC6-3201-4C44-B79C-C999E6382990}" presName="mainComposite" presStyleCnt="0">
        <dgm:presLayoutVars>
          <dgm:chPref val="1"/>
          <dgm:dir/>
          <dgm:animOne val="branch"/>
          <dgm:animLvl val="lvl"/>
          <dgm:resizeHandles val="exact"/>
        </dgm:presLayoutVars>
      </dgm:prSet>
      <dgm:spPr/>
    </dgm:pt>
    <dgm:pt modelId="{BF9EF928-0C76-4FE8-807A-B9B15F70C20F}" type="pres">
      <dgm:prSet presAssocID="{E18B1EC6-3201-4C44-B79C-C999E6382990}" presName="hierFlow" presStyleCnt="0"/>
      <dgm:spPr/>
    </dgm:pt>
    <dgm:pt modelId="{07C6C601-0056-4961-AE0E-09804F9734D8}" type="pres">
      <dgm:prSet presAssocID="{E18B1EC6-3201-4C44-B79C-C999E6382990}" presName="firstBuf" presStyleCnt="0"/>
      <dgm:spPr/>
    </dgm:pt>
    <dgm:pt modelId="{644F9EF4-D224-4540-B8C4-37973F930CC8}" type="pres">
      <dgm:prSet presAssocID="{E18B1EC6-3201-4C44-B79C-C999E6382990}" presName="hierChild1" presStyleCnt="0">
        <dgm:presLayoutVars>
          <dgm:chPref val="1"/>
          <dgm:animOne val="branch"/>
          <dgm:animLvl val="lvl"/>
        </dgm:presLayoutVars>
      </dgm:prSet>
      <dgm:spPr/>
    </dgm:pt>
    <dgm:pt modelId="{6A62BFC1-A8DC-47DE-8E51-209A043A3FF2}" type="pres">
      <dgm:prSet presAssocID="{39BC8BEB-3E31-4290-BF69-38BB0DCFF1C6}" presName="Name14" presStyleCnt="0"/>
      <dgm:spPr/>
    </dgm:pt>
    <dgm:pt modelId="{D7C4D98D-2DEA-4463-A059-151C00F9395B}" type="pres">
      <dgm:prSet presAssocID="{39BC8BEB-3E31-4290-BF69-38BB0DCFF1C6}" presName="level1Shape" presStyleLbl="node0" presStyleIdx="0" presStyleCnt="1" custLinFactNeighborX="-49830">
        <dgm:presLayoutVars>
          <dgm:chPref val="3"/>
        </dgm:presLayoutVars>
      </dgm:prSet>
      <dgm:spPr/>
      <dgm:t>
        <a:bodyPr/>
        <a:lstStyle/>
        <a:p>
          <a:endParaRPr lang="es-CO"/>
        </a:p>
      </dgm:t>
    </dgm:pt>
    <dgm:pt modelId="{C72B7325-9C67-4C5C-882F-3F5693C2CBE9}" type="pres">
      <dgm:prSet presAssocID="{39BC8BEB-3E31-4290-BF69-38BB0DCFF1C6}" presName="hierChild2" presStyleCnt="0"/>
      <dgm:spPr/>
    </dgm:pt>
    <dgm:pt modelId="{6CD04964-5229-4D69-85FB-614DA12462FC}" type="pres">
      <dgm:prSet presAssocID="{D9A75B74-2BF0-4D22-A00A-B455298BA2AB}" presName="Name19" presStyleLbl="parChTrans1D2" presStyleIdx="0" presStyleCnt="1"/>
      <dgm:spPr/>
    </dgm:pt>
    <dgm:pt modelId="{8C5B3107-143B-40BE-B0CD-6CA7B5175C20}" type="pres">
      <dgm:prSet presAssocID="{9B1EAAA1-7CE2-4678-89A3-4A84EBF8AA62}" presName="Name21" presStyleCnt="0"/>
      <dgm:spPr/>
    </dgm:pt>
    <dgm:pt modelId="{164205FB-632C-4F7B-A689-A1213040D9B0}" type="pres">
      <dgm:prSet presAssocID="{9B1EAAA1-7CE2-4678-89A3-4A84EBF8AA62}" presName="level2Shape" presStyleLbl="node2" presStyleIdx="0" presStyleCnt="1" custScaleX="112470" custScaleY="128895" custLinFactNeighborX="-49830" custLinFactNeighborY="-7896"/>
      <dgm:spPr/>
      <dgm:t>
        <a:bodyPr/>
        <a:lstStyle/>
        <a:p>
          <a:endParaRPr lang="es-CO"/>
        </a:p>
      </dgm:t>
    </dgm:pt>
    <dgm:pt modelId="{F9240EC0-95E0-47D0-A6CA-32B86476108C}" type="pres">
      <dgm:prSet presAssocID="{9B1EAAA1-7CE2-4678-89A3-4A84EBF8AA62}" presName="hierChild3" presStyleCnt="0"/>
      <dgm:spPr/>
    </dgm:pt>
    <dgm:pt modelId="{2B0744FE-0421-46D1-BB6E-EFD5E4857477}" type="pres">
      <dgm:prSet presAssocID="{3FF9BFA1-3B1C-4159-8B26-0CAA9BCCD415}" presName="Name19" presStyleLbl="parChTrans1D3" presStyleIdx="0" presStyleCnt="1"/>
      <dgm:spPr/>
    </dgm:pt>
    <dgm:pt modelId="{566D6D27-8D70-4667-B0BA-3D7FFA7CBD54}" type="pres">
      <dgm:prSet presAssocID="{D07E4463-BAA7-4D2B-B01B-D25F871DF183}" presName="Name21" presStyleCnt="0"/>
      <dgm:spPr/>
    </dgm:pt>
    <dgm:pt modelId="{AA8E5121-4EFA-4C10-AEB0-B13EFB4A7365}" type="pres">
      <dgm:prSet presAssocID="{D07E4463-BAA7-4D2B-B01B-D25F871DF183}" presName="level2Shape" presStyleLbl="node3" presStyleIdx="0" presStyleCnt="1" custScaleX="59835" custScaleY="56990" custLinFactNeighborX="-50225" custLinFactNeighborY="-22333"/>
      <dgm:spPr>
        <a:prstGeom prst="ellipse">
          <a:avLst/>
        </a:prstGeom>
      </dgm:spPr>
    </dgm:pt>
    <dgm:pt modelId="{7D2D3EDB-AE4C-4A10-8659-FB7D153295FF}" type="pres">
      <dgm:prSet presAssocID="{D07E4463-BAA7-4D2B-B01B-D25F871DF183}" presName="hierChild3" presStyleCnt="0"/>
      <dgm:spPr/>
    </dgm:pt>
    <dgm:pt modelId="{A84A9532-CFBD-4C4C-8425-FB7FD6EBD264}" type="pres">
      <dgm:prSet presAssocID="{B1E85766-A247-4047-9806-C9BB3D461555}" presName="Name19" presStyleLbl="parChTrans1D4" presStyleIdx="0" presStyleCnt="10"/>
      <dgm:spPr/>
    </dgm:pt>
    <dgm:pt modelId="{D46D8288-E8D9-451B-8399-7B32BD33E5DC}" type="pres">
      <dgm:prSet presAssocID="{8B3D24A3-0E54-4736-B20A-BFACDD2E40E9}" presName="Name21" presStyleCnt="0"/>
      <dgm:spPr/>
    </dgm:pt>
    <dgm:pt modelId="{A990D517-446D-43FB-AE03-DD4806654466}" type="pres">
      <dgm:prSet presAssocID="{8B3D24A3-0E54-4736-B20A-BFACDD2E40E9}" presName="level2Shape" presStyleLbl="node4" presStyleIdx="0" presStyleCnt="10" custScaleX="126238" custScaleY="38841" custLinFactNeighborX="-72027" custLinFactNeighborY="-11380"/>
      <dgm:spPr/>
      <dgm:t>
        <a:bodyPr/>
        <a:lstStyle/>
        <a:p>
          <a:endParaRPr lang="es-CO"/>
        </a:p>
      </dgm:t>
    </dgm:pt>
    <dgm:pt modelId="{47E85742-8B50-4910-A495-905732E4BC41}" type="pres">
      <dgm:prSet presAssocID="{8B3D24A3-0E54-4736-B20A-BFACDD2E40E9}" presName="hierChild3" presStyleCnt="0"/>
      <dgm:spPr/>
    </dgm:pt>
    <dgm:pt modelId="{A5599C84-9378-40E6-9822-965B469A0D6E}" type="pres">
      <dgm:prSet presAssocID="{EC268757-212D-402C-8FAA-8E4934D27B13}" presName="Name19" presStyleLbl="parChTrans1D4" presStyleIdx="1" presStyleCnt="10"/>
      <dgm:spPr/>
    </dgm:pt>
    <dgm:pt modelId="{5C907D43-1C42-4094-A059-A3C42E81DDEE}" type="pres">
      <dgm:prSet presAssocID="{DFF40469-ED08-4BB7-A2FD-83CC037A135A}" presName="Name21" presStyleCnt="0"/>
      <dgm:spPr/>
    </dgm:pt>
    <dgm:pt modelId="{29075803-B438-48B2-A534-4A3D66A96033}" type="pres">
      <dgm:prSet presAssocID="{DFF40469-ED08-4BB7-A2FD-83CC037A135A}" presName="level2Shape" presStyleLbl="node4" presStyleIdx="1" presStyleCnt="10" custScaleX="145924" custScaleY="120602" custLinFactNeighborX="-98380" custLinFactNeighborY="-8899"/>
      <dgm:spPr/>
      <dgm:t>
        <a:bodyPr/>
        <a:lstStyle/>
        <a:p>
          <a:endParaRPr lang="es-CO"/>
        </a:p>
      </dgm:t>
    </dgm:pt>
    <dgm:pt modelId="{F27604E0-7CF0-46D0-97A5-C4521058D3F3}" type="pres">
      <dgm:prSet presAssocID="{DFF40469-ED08-4BB7-A2FD-83CC037A135A}" presName="hierChild3" presStyleCnt="0"/>
      <dgm:spPr/>
    </dgm:pt>
    <dgm:pt modelId="{A1AF2267-5D4E-4088-943E-B2B3B193D0D7}" type="pres">
      <dgm:prSet presAssocID="{CD2488F2-B679-47E5-8B0B-31517834629C}" presName="Name19" presStyleLbl="parChTrans1D4" presStyleIdx="2" presStyleCnt="10"/>
      <dgm:spPr/>
    </dgm:pt>
    <dgm:pt modelId="{BB2BBC24-932F-4672-BC73-05B4095B42AE}" type="pres">
      <dgm:prSet presAssocID="{58CBAE56-19B5-4983-9B80-0335C2FE9873}" presName="Name21" presStyleCnt="0"/>
      <dgm:spPr/>
    </dgm:pt>
    <dgm:pt modelId="{D4CA89F3-D97C-4FCA-9865-0748CD50F182}" type="pres">
      <dgm:prSet presAssocID="{58CBAE56-19B5-4983-9B80-0335C2FE9873}" presName="level2Shape" presStyleLbl="node4" presStyleIdx="2" presStyleCnt="10" custScaleX="135263" custScaleY="38618" custLinFactNeighborX="-31747" custLinFactNeighborY="-11380"/>
      <dgm:spPr/>
      <dgm:t>
        <a:bodyPr/>
        <a:lstStyle/>
        <a:p>
          <a:endParaRPr lang="es-CO"/>
        </a:p>
      </dgm:t>
    </dgm:pt>
    <dgm:pt modelId="{D95D323B-849C-4A90-AF18-B5D02CF66C1C}" type="pres">
      <dgm:prSet presAssocID="{58CBAE56-19B5-4983-9B80-0335C2FE9873}" presName="hierChild3" presStyleCnt="0"/>
      <dgm:spPr/>
    </dgm:pt>
    <dgm:pt modelId="{0C7CC9EB-1508-4BE9-B70D-BD0675D4826F}" type="pres">
      <dgm:prSet presAssocID="{2142F01E-D641-45FC-BB42-DBDD759C2DC0}" presName="Name19" presStyleLbl="parChTrans1D4" presStyleIdx="3" presStyleCnt="10"/>
      <dgm:spPr/>
    </dgm:pt>
    <dgm:pt modelId="{E3AC8B9A-330D-4856-847B-D807A6E8E49C}" type="pres">
      <dgm:prSet presAssocID="{D3FCFE49-F537-4DC4-8B75-3B3D056C9671}" presName="Name21" presStyleCnt="0"/>
      <dgm:spPr/>
    </dgm:pt>
    <dgm:pt modelId="{9468FD16-601E-4B38-BBD0-6972D8416B6E}" type="pres">
      <dgm:prSet presAssocID="{D3FCFE49-F537-4DC4-8B75-3B3D056C9671}" presName="level2Shape" presStyleLbl="node4" presStyleIdx="3" presStyleCnt="10" custScaleX="128797" custScaleY="125421"/>
      <dgm:spPr/>
      <dgm:t>
        <a:bodyPr/>
        <a:lstStyle/>
        <a:p>
          <a:endParaRPr lang="es-CO"/>
        </a:p>
      </dgm:t>
    </dgm:pt>
    <dgm:pt modelId="{DFC93E1A-2F8B-47F1-B46F-8FCDEE7DB6F8}" type="pres">
      <dgm:prSet presAssocID="{D3FCFE49-F537-4DC4-8B75-3B3D056C9671}" presName="hierChild3" presStyleCnt="0"/>
      <dgm:spPr/>
    </dgm:pt>
    <dgm:pt modelId="{9D663742-5E72-464F-B2C6-5D4CE1A8ECA8}" type="pres">
      <dgm:prSet presAssocID="{6DFEBF95-CE3A-465F-A2C1-7827C640F04F}" presName="Name19" presStyleLbl="parChTrans1D4" presStyleIdx="4" presStyleCnt="10"/>
      <dgm:spPr/>
    </dgm:pt>
    <dgm:pt modelId="{E0A943A5-4EDF-4661-8017-ECE75AEF974D}" type="pres">
      <dgm:prSet presAssocID="{22F8D522-FAE6-406E-A20F-47781F2A1693}" presName="Name21" presStyleCnt="0"/>
      <dgm:spPr/>
    </dgm:pt>
    <dgm:pt modelId="{93338209-1DD8-4821-A579-5FDF8D71E8EC}" type="pres">
      <dgm:prSet presAssocID="{22F8D522-FAE6-406E-A20F-47781F2A1693}" presName="level2Shape" presStyleLbl="node4" presStyleIdx="4" presStyleCnt="10" custLinFactNeighborX="77096" custLinFactNeighborY="59236"/>
      <dgm:spPr>
        <a:prstGeom prst="ellipse">
          <a:avLst/>
        </a:prstGeom>
      </dgm:spPr>
    </dgm:pt>
    <dgm:pt modelId="{B26728AB-768C-4145-88F3-52C94005362B}" type="pres">
      <dgm:prSet presAssocID="{22F8D522-FAE6-406E-A20F-47781F2A1693}" presName="hierChild3" presStyleCnt="0"/>
      <dgm:spPr/>
    </dgm:pt>
    <dgm:pt modelId="{90128BF5-EC71-40E3-A2AC-EC15ACCBEF6A}" type="pres">
      <dgm:prSet presAssocID="{CC9C71BA-DB5B-4AAD-9C26-8208C94D77C9}" presName="Name19" presStyleLbl="parChTrans1D4" presStyleIdx="5" presStyleCnt="10"/>
      <dgm:spPr/>
    </dgm:pt>
    <dgm:pt modelId="{6457E4AC-14B4-4EED-8975-864F687F48C6}" type="pres">
      <dgm:prSet presAssocID="{DAFBB098-2467-42C0-A65D-95CF9CF45917}" presName="Name21" presStyleCnt="0"/>
      <dgm:spPr/>
    </dgm:pt>
    <dgm:pt modelId="{5320B069-0DF3-488E-AA1B-BA1F08F391B3}" type="pres">
      <dgm:prSet presAssocID="{DAFBB098-2467-42C0-A65D-95CF9CF45917}" presName="level2Shape" presStyleLbl="node4" presStyleIdx="5" presStyleCnt="10" custLinFactNeighborX="77096" custLinFactNeighborY="72535"/>
      <dgm:spPr/>
      <dgm:t>
        <a:bodyPr/>
        <a:lstStyle/>
        <a:p>
          <a:endParaRPr lang="es-CO"/>
        </a:p>
      </dgm:t>
    </dgm:pt>
    <dgm:pt modelId="{DEA35F7B-50EE-4F71-BF15-FC1A8999B936}" type="pres">
      <dgm:prSet presAssocID="{DAFBB098-2467-42C0-A65D-95CF9CF45917}" presName="hierChild3" presStyleCnt="0"/>
      <dgm:spPr/>
    </dgm:pt>
    <dgm:pt modelId="{BCF2172A-5C00-4A6F-993B-EFCC170DCD0B}" type="pres">
      <dgm:prSet presAssocID="{30C95894-5CEE-4FC8-9886-D9EAB0ECD37D}" presName="Name19" presStyleLbl="parChTrans1D4" presStyleIdx="6" presStyleCnt="10"/>
      <dgm:spPr/>
    </dgm:pt>
    <dgm:pt modelId="{CB9B896D-10FD-45E4-82F7-3244F1CAAC19}" type="pres">
      <dgm:prSet presAssocID="{E27F5A1E-4DEB-4F65-992C-FF46349BE215}" presName="Name21" presStyleCnt="0"/>
      <dgm:spPr/>
    </dgm:pt>
    <dgm:pt modelId="{32C9568F-76C6-4A11-85D0-8C47F02D686D}" type="pres">
      <dgm:prSet presAssocID="{E27F5A1E-4DEB-4F65-992C-FF46349BE215}" presName="level2Shape" presStyleLbl="node4" presStyleIdx="6" presStyleCnt="10" custScaleX="123470" custScaleY="38820" custLinFactNeighborY="-13422"/>
      <dgm:spPr/>
    </dgm:pt>
    <dgm:pt modelId="{AC9C60FA-1644-4CAE-A80D-64262027C98C}" type="pres">
      <dgm:prSet presAssocID="{E27F5A1E-4DEB-4F65-992C-FF46349BE215}" presName="hierChild3" presStyleCnt="0"/>
      <dgm:spPr/>
    </dgm:pt>
    <dgm:pt modelId="{4BB05DB4-19E3-4CB2-8CB1-569139AE30FA}" type="pres">
      <dgm:prSet presAssocID="{D8442FBC-56D8-45B4-9914-F482159239BA}" presName="Name19" presStyleLbl="parChTrans1D4" presStyleIdx="7" presStyleCnt="10"/>
      <dgm:spPr/>
    </dgm:pt>
    <dgm:pt modelId="{B12DBF6C-E429-418B-8382-582E64ABD862}" type="pres">
      <dgm:prSet presAssocID="{8E93334B-DE0E-4DFA-8FAE-AD5A5829F29C}" presName="Name21" presStyleCnt="0"/>
      <dgm:spPr/>
    </dgm:pt>
    <dgm:pt modelId="{20B45696-EE53-4BEC-83B1-7CBDFC059D66}" type="pres">
      <dgm:prSet presAssocID="{8E93334B-DE0E-4DFA-8FAE-AD5A5829F29C}" presName="level2Shape" presStyleLbl="node4" presStyleIdx="7" presStyleCnt="10" custScaleX="143299" custScaleY="160408"/>
      <dgm:spPr/>
      <dgm:t>
        <a:bodyPr/>
        <a:lstStyle/>
        <a:p>
          <a:endParaRPr lang="es-CO"/>
        </a:p>
      </dgm:t>
    </dgm:pt>
    <dgm:pt modelId="{15462E44-FA88-4E6A-9EE6-A291B33B933D}" type="pres">
      <dgm:prSet presAssocID="{8E93334B-DE0E-4DFA-8FAE-AD5A5829F29C}" presName="hierChild3" presStyleCnt="0"/>
      <dgm:spPr/>
    </dgm:pt>
    <dgm:pt modelId="{AC0CF365-A1C0-4072-B5CA-2751999CEBC4}" type="pres">
      <dgm:prSet presAssocID="{F47C48B8-71FC-4F47-96A6-49FB39692BD1}" presName="Name19" presStyleLbl="parChTrans1D4" presStyleIdx="8" presStyleCnt="10"/>
      <dgm:spPr/>
    </dgm:pt>
    <dgm:pt modelId="{5E4F64DF-93B4-497A-AF9A-EDEB1B5F1370}" type="pres">
      <dgm:prSet presAssocID="{18442419-4985-466E-8D8F-76435CC3DB2C}" presName="Name21" presStyleCnt="0"/>
      <dgm:spPr/>
    </dgm:pt>
    <dgm:pt modelId="{27955991-865D-4FEC-8C24-2AAB7ED7DB57}" type="pres">
      <dgm:prSet presAssocID="{18442419-4985-466E-8D8F-76435CC3DB2C}" presName="level2Shape" presStyleLbl="node4" presStyleIdx="8" presStyleCnt="10" custScaleX="139466" custScaleY="35988" custLinFactNeighborY="-13422"/>
      <dgm:spPr/>
    </dgm:pt>
    <dgm:pt modelId="{4A87A372-BF58-49E2-97BB-7C45C5BDED55}" type="pres">
      <dgm:prSet presAssocID="{18442419-4985-466E-8D8F-76435CC3DB2C}" presName="hierChild3" presStyleCnt="0"/>
      <dgm:spPr/>
    </dgm:pt>
    <dgm:pt modelId="{DF835A9B-646C-433E-89E0-7BC81B686C3E}" type="pres">
      <dgm:prSet presAssocID="{93616C9E-C8F8-4B7E-841C-8AD38E067CF1}" presName="Name19" presStyleLbl="parChTrans1D4" presStyleIdx="9" presStyleCnt="10"/>
      <dgm:spPr/>
    </dgm:pt>
    <dgm:pt modelId="{E062D39E-9E2B-4C7F-8D31-BDF10467D995}" type="pres">
      <dgm:prSet presAssocID="{6B99D346-E5E3-48CC-AA10-FDB274EDC673}" presName="Name21" presStyleCnt="0"/>
      <dgm:spPr/>
    </dgm:pt>
    <dgm:pt modelId="{5A39E907-EEF1-44C1-BBF8-5F247C7831F1}" type="pres">
      <dgm:prSet presAssocID="{6B99D346-E5E3-48CC-AA10-FDB274EDC673}" presName="level2Shape" presStyleLbl="node4" presStyleIdx="9" presStyleCnt="10" custScaleX="173225" custScaleY="140519"/>
      <dgm:spPr/>
      <dgm:t>
        <a:bodyPr/>
        <a:lstStyle/>
        <a:p>
          <a:endParaRPr lang="es-CO"/>
        </a:p>
      </dgm:t>
    </dgm:pt>
    <dgm:pt modelId="{B212F580-FEFA-4655-AD5E-392900B0E773}" type="pres">
      <dgm:prSet presAssocID="{6B99D346-E5E3-48CC-AA10-FDB274EDC673}" presName="hierChild3" presStyleCnt="0"/>
      <dgm:spPr/>
    </dgm:pt>
    <dgm:pt modelId="{5AA1FC92-0B89-4981-AC4B-6E96E309C8CE}" type="pres">
      <dgm:prSet presAssocID="{E18B1EC6-3201-4C44-B79C-C999E6382990}" presName="bgShapesFlow" presStyleCnt="0"/>
      <dgm:spPr/>
    </dgm:pt>
    <dgm:pt modelId="{3A2DBAA3-F231-4143-A11F-78496315EF6A}" type="pres">
      <dgm:prSet presAssocID="{2F070AD6-DC98-4CFF-A335-E155561ECA41}" presName="rectComp" presStyleCnt="0"/>
      <dgm:spPr/>
    </dgm:pt>
    <dgm:pt modelId="{5AF45AB8-8BD6-48E3-A0C5-775DE0B43E1C}" type="pres">
      <dgm:prSet presAssocID="{2F070AD6-DC98-4CFF-A335-E155561ECA41}" presName="bgRect" presStyleLbl="bgShp" presStyleIdx="0" presStyleCnt="1" custLinFactX="-29077" custLinFactNeighborX="-100000" custLinFactNeighborY="2742"/>
      <dgm:spPr/>
    </dgm:pt>
    <dgm:pt modelId="{D236FCF7-782D-420B-AFC9-B7856AD239DE}" type="pres">
      <dgm:prSet presAssocID="{2F070AD6-DC98-4CFF-A335-E155561ECA41}" presName="bgRectTx" presStyleLbl="bgShp" presStyleIdx="0" presStyleCnt="1">
        <dgm:presLayoutVars>
          <dgm:bulletEnabled val="1"/>
        </dgm:presLayoutVars>
      </dgm:prSet>
      <dgm:spPr/>
    </dgm:pt>
  </dgm:ptLst>
  <dgm:cxnLst>
    <dgm:cxn modelId="{7289A1B9-0588-40B7-86E5-DE8703446979}" srcId="{58CBAE56-19B5-4983-9B80-0335C2FE9873}" destId="{D3FCFE49-F537-4DC4-8B75-3B3D056C9671}" srcOrd="0" destOrd="0" parTransId="{2142F01E-D641-45FC-BB42-DBDD759C2DC0}" sibTransId="{24CDBDF7-2408-40F7-89FF-3B06F7AAA434}"/>
    <dgm:cxn modelId="{737D45F1-D310-4B9B-B005-C4D6578FDC71}" type="presOf" srcId="{30C95894-5CEE-4FC8-9886-D9EAB0ECD37D}" destId="{BCF2172A-5C00-4A6F-993B-EFCC170DCD0B}" srcOrd="0" destOrd="0" presId="urn:microsoft.com/office/officeart/2005/8/layout/hierarchy6"/>
    <dgm:cxn modelId="{5CB3D13F-60F2-4432-B476-F8C3944D4EB4}" srcId="{9B1EAAA1-7CE2-4678-89A3-4A84EBF8AA62}" destId="{D07E4463-BAA7-4D2B-B01B-D25F871DF183}" srcOrd="0" destOrd="0" parTransId="{3FF9BFA1-3B1C-4159-8B26-0CAA9BCCD415}" sibTransId="{B5BDF11B-ECF1-4241-8726-AAF1B3206B8B}"/>
    <dgm:cxn modelId="{238E4CF0-B92F-4434-9803-BA0BB1503B31}" srcId="{E18B1EC6-3201-4C44-B79C-C999E6382990}" destId="{39BC8BEB-3E31-4290-BF69-38BB0DCFF1C6}" srcOrd="0" destOrd="0" parTransId="{4ECDD8D8-50BF-4339-9E6E-FEC25246120F}" sibTransId="{54EAC44C-E83F-4B0A-9F8D-B2041E5AABD3}"/>
    <dgm:cxn modelId="{9DD8B322-EA4A-4E7A-B92A-0B0440711BDF}" type="presOf" srcId="{6DFEBF95-CE3A-465F-A2C1-7827C640F04F}" destId="{9D663742-5E72-464F-B2C6-5D4CE1A8ECA8}" srcOrd="0" destOrd="0" presId="urn:microsoft.com/office/officeart/2005/8/layout/hierarchy6"/>
    <dgm:cxn modelId="{570B4035-DD32-4A2F-88C5-AB69E150C81F}" type="presOf" srcId="{58CBAE56-19B5-4983-9B80-0335C2FE9873}" destId="{D4CA89F3-D97C-4FCA-9865-0748CD50F182}" srcOrd="0" destOrd="0" presId="urn:microsoft.com/office/officeart/2005/8/layout/hierarchy6"/>
    <dgm:cxn modelId="{3CFA229D-E758-4E0A-9F6D-00BFB6295CAD}" type="presOf" srcId="{CD2488F2-B679-47E5-8B0B-31517834629C}" destId="{A1AF2267-5D4E-4088-943E-B2B3B193D0D7}" srcOrd="0" destOrd="0" presId="urn:microsoft.com/office/officeart/2005/8/layout/hierarchy6"/>
    <dgm:cxn modelId="{CB41831E-6563-4D14-89E0-02D9F78CFE6A}" type="presOf" srcId="{DFF40469-ED08-4BB7-A2FD-83CC037A135A}" destId="{29075803-B438-48B2-A534-4A3D66A96033}" srcOrd="0" destOrd="0" presId="urn:microsoft.com/office/officeart/2005/8/layout/hierarchy6"/>
    <dgm:cxn modelId="{9718687B-7E3C-4D1E-8500-AA399DB5CB0B}" type="presOf" srcId="{2F070AD6-DC98-4CFF-A335-E155561ECA41}" destId="{5AF45AB8-8BD6-48E3-A0C5-775DE0B43E1C}" srcOrd="0" destOrd="0" presId="urn:microsoft.com/office/officeart/2005/8/layout/hierarchy6"/>
    <dgm:cxn modelId="{B7233D02-BC75-464D-87E4-8633625DDB37}" type="presOf" srcId="{22F8D522-FAE6-406E-A20F-47781F2A1693}" destId="{93338209-1DD8-4821-A579-5FDF8D71E8EC}" srcOrd="0" destOrd="0" presId="urn:microsoft.com/office/officeart/2005/8/layout/hierarchy6"/>
    <dgm:cxn modelId="{DDBD95E8-3037-4124-BD27-385DBD50546A}" type="presOf" srcId="{2F070AD6-DC98-4CFF-A335-E155561ECA41}" destId="{D236FCF7-782D-420B-AFC9-B7856AD239DE}" srcOrd="1" destOrd="0" presId="urn:microsoft.com/office/officeart/2005/8/layout/hierarchy6"/>
    <dgm:cxn modelId="{492684FD-D292-434E-885A-B7D9597E1B8A}" srcId="{22F8D522-FAE6-406E-A20F-47781F2A1693}" destId="{DAFBB098-2467-42C0-A65D-95CF9CF45917}" srcOrd="0" destOrd="0" parTransId="{CC9C71BA-DB5B-4AAD-9C26-8208C94D77C9}" sibTransId="{4704FE80-B23E-4B1B-A7D2-C91D60A1A737}"/>
    <dgm:cxn modelId="{7F52952C-A1F6-4BA1-8A06-023240CB36E0}" type="presOf" srcId="{6B99D346-E5E3-48CC-AA10-FDB274EDC673}" destId="{5A39E907-EEF1-44C1-BBF8-5F247C7831F1}" srcOrd="0" destOrd="0" presId="urn:microsoft.com/office/officeart/2005/8/layout/hierarchy6"/>
    <dgm:cxn modelId="{D949A2FF-1A7A-43C0-B2B7-D85F061DD7C6}" type="presOf" srcId="{E27F5A1E-4DEB-4F65-992C-FF46349BE215}" destId="{32C9568F-76C6-4A11-85D0-8C47F02D686D}" srcOrd="0" destOrd="0" presId="urn:microsoft.com/office/officeart/2005/8/layout/hierarchy6"/>
    <dgm:cxn modelId="{9958D707-31B7-4BCD-9504-5BC85EA29505}" type="presOf" srcId="{B1E85766-A247-4047-9806-C9BB3D461555}" destId="{A84A9532-CFBD-4C4C-8425-FB7FD6EBD264}" srcOrd="0" destOrd="0" presId="urn:microsoft.com/office/officeart/2005/8/layout/hierarchy6"/>
    <dgm:cxn modelId="{46AA7DCF-9FA4-46EA-94AA-8557D69677E4}" srcId="{D3FCFE49-F537-4DC4-8B75-3B3D056C9671}" destId="{22F8D522-FAE6-406E-A20F-47781F2A1693}" srcOrd="0" destOrd="0" parTransId="{6DFEBF95-CE3A-465F-A2C1-7827C640F04F}" sibTransId="{669C11EA-945C-4F52-9ACF-622EA9C504BA}"/>
    <dgm:cxn modelId="{3357C7D5-9F6A-457A-B094-8F9ECE19D4CF}" srcId="{39BC8BEB-3E31-4290-BF69-38BB0DCFF1C6}" destId="{9B1EAAA1-7CE2-4678-89A3-4A84EBF8AA62}" srcOrd="0" destOrd="0" parTransId="{D9A75B74-2BF0-4D22-A00A-B455298BA2AB}" sibTransId="{2C872A1A-3369-435E-BB6A-A0F8A55646A8}"/>
    <dgm:cxn modelId="{2B9DAAF9-4F5E-4110-8FCA-F6BE893AFC98}" type="presOf" srcId="{93616C9E-C8F8-4B7E-841C-8AD38E067CF1}" destId="{DF835A9B-646C-433E-89E0-7BC81B686C3E}" srcOrd="0" destOrd="0" presId="urn:microsoft.com/office/officeart/2005/8/layout/hierarchy6"/>
    <dgm:cxn modelId="{42048346-F8A2-4442-8568-A84BC200325D}" type="presOf" srcId="{D07E4463-BAA7-4D2B-B01B-D25F871DF183}" destId="{AA8E5121-4EFA-4C10-AEB0-B13EFB4A7365}" srcOrd="0" destOrd="0" presId="urn:microsoft.com/office/officeart/2005/8/layout/hierarchy6"/>
    <dgm:cxn modelId="{0B0EC4E6-F55A-41DF-B149-C93C21A5CAEE}" type="presOf" srcId="{3FF9BFA1-3B1C-4159-8B26-0CAA9BCCD415}" destId="{2B0744FE-0421-46D1-BB6E-EFD5E4857477}" srcOrd="0" destOrd="0" presId="urn:microsoft.com/office/officeart/2005/8/layout/hierarchy6"/>
    <dgm:cxn modelId="{EC3547D9-2356-4E1F-B812-17B6FA4B0D96}" type="presOf" srcId="{D3FCFE49-F537-4DC4-8B75-3B3D056C9671}" destId="{9468FD16-601E-4B38-BBD0-6972D8416B6E}" srcOrd="0" destOrd="0" presId="urn:microsoft.com/office/officeart/2005/8/layout/hierarchy6"/>
    <dgm:cxn modelId="{757CD46E-AC80-4B3D-AE37-AC5B592E5B4B}" type="presOf" srcId="{E18B1EC6-3201-4C44-B79C-C999E6382990}" destId="{3399A2DB-833F-4225-BAE0-DAAC460E3CB1}" srcOrd="0" destOrd="0" presId="urn:microsoft.com/office/officeart/2005/8/layout/hierarchy6"/>
    <dgm:cxn modelId="{95FB05CB-E19B-4F05-9401-1104DF9F1911}" type="presOf" srcId="{DAFBB098-2467-42C0-A65D-95CF9CF45917}" destId="{5320B069-0DF3-488E-AA1B-BA1F08F391B3}" srcOrd="0" destOrd="0" presId="urn:microsoft.com/office/officeart/2005/8/layout/hierarchy6"/>
    <dgm:cxn modelId="{21A641C7-1C29-49B4-9415-EF6CAE33B098}" srcId="{E18B1EC6-3201-4C44-B79C-C999E6382990}" destId="{2F070AD6-DC98-4CFF-A335-E155561ECA41}" srcOrd="1" destOrd="0" parTransId="{50653E52-0317-460A-8F05-CE8FB47ACA45}" sibTransId="{BE32546B-FAAA-4F40-AFEC-37B49F9FF98E}"/>
    <dgm:cxn modelId="{ED44DC1D-B62B-4506-BAA8-007CA76E0BB5}" type="presOf" srcId="{39BC8BEB-3E31-4290-BF69-38BB0DCFF1C6}" destId="{D7C4D98D-2DEA-4463-A059-151C00F9395B}" srcOrd="0" destOrd="0" presId="urn:microsoft.com/office/officeart/2005/8/layout/hierarchy6"/>
    <dgm:cxn modelId="{78DD781F-AE05-4621-A7D3-2B050B8067A5}" type="presOf" srcId="{EC268757-212D-402C-8FAA-8E4934D27B13}" destId="{A5599C84-9378-40E6-9822-965B469A0D6E}" srcOrd="0" destOrd="0" presId="urn:microsoft.com/office/officeart/2005/8/layout/hierarchy6"/>
    <dgm:cxn modelId="{22D147C7-E29B-44DF-AAAC-4BB34AD10116}" type="presOf" srcId="{18442419-4985-466E-8D8F-76435CC3DB2C}" destId="{27955991-865D-4FEC-8C24-2AAB7ED7DB57}" srcOrd="0" destOrd="0" presId="urn:microsoft.com/office/officeart/2005/8/layout/hierarchy6"/>
    <dgm:cxn modelId="{62E13E3E-08DA-4A99-99B8-A250B2A8D829}" type="presOf" srcId="{D9A75B74-2BF0-4D22-A00A-B455298BA2AB}" destId="{6CD04964-5229-4D69-85FB-614DA12462FC}" srcOrd="0" destOrd="0" presId="urn:microsoft.com/office/officeart/2005/8/layout/hierarchy6"/>
    <dgm:cxn modelId="{BBEB95DC-70F6-4DC7-84BD-ADA128761B89}" type="presOf" srcId="{2142F01E-D641-45FC-BB42-DBDD759C2DC0}" destId="{0C7CC9EB-1508-4BE9-B70D-BD0675D4826F}" srcOrd="0" destOrd="0" presId="urn:microsoft.com/office/officeart/2005/8/layout/hierarchy6"/>
    <dgm:cxn modelId="{4EBEE2CA-DC1A-4830-B102-F3FBE53558E6}" srcId="{D07E4463-BAA7-4D2B-B01B-D25F871DF183}" destId="{8B3D24A3-0E54-4736-B20A-BFACDD2E40E9}" srcOrd="0" destOrd="0" parTransId="{B1E85766-A247-4047-9806-C9BB3D461555}" sibTransId="{BCBE148B-F797-48FA-9C0F-FE74187EFD2B}"/>
    <dgm:cxn modelId="{34961C97-5390-4ED4-8E71-AF8222D7AE77}" type="presOf" srcId="{CC9C71BA-DB5B-4AAD-9C26-8208C94D77C9}" destId="{90128BF5-EC71-40E3-A2AC-EC15ACCBEF6A}" srcOrd="0" destOrd="0" presId="urn:microsoft.com/office/officeart/2005/8/layout/hierarchy6"/>
    <dgm:cxn modelId="{BC7CB0E5-5B46-4598-80D7-2A4AFFD73752}" type="presOf" srcId="{8E93334B-DE0E-4DFA-8FAE-AD5A5829F29C}" destId="{20B45696-EE53-4BEC-83B1-7CBDFC059D66}" srcOrd="0" destOrd="0" presId="urn:microsoft.com/office/officeart/2005/8/layout/hierarchy6"/>
    <dgm:cxn modelId="{F9811180-E75A-4874-9BF6-CE3417381866}" type="presOf" srcId="{9B1EAAA1-7CE2-4678-89A3-4A84EBF8AA62}" destId="{164205FB-632C-4F7B-A689-A1213040D9B0}" srcOrd="0" destOrd="0" presId="urn:microsoft.com/office/officeart/2005/8/layout/hierarchy6"/>
    <dgm:cxn modelId="{0A044939-5E92-4010-A409-5A04E47BAF61}" srcId="{8B3D24A3-0E54-4736-B20A-BFACDD2E40E9}" destId="{DFF40469-ED08-4BB7-A2FD-83CC037A135A}" srcOrd="0" destOrd="0" parTransId="{EC268757-212D-402C-8FAA-8E4934D27B13}" sibTransId="{AEF757E1-8D89-4E26-A60F-AC3335B0EE92}"/>
    <dgm:cxn modelId="{9E5D6125-7487-4FE8-B9A4-682F4B34E78B}" type="presOf" srcId="{8B3D24A3-0E54-4736-B20A-BFACDD2E40E9}" destId="{A990D517-446D-43FB-AE03-DD4806654466}" srcOrd="0" destOrd="0" presId="urn:microsoft.com/office/officeart/2005/8/layout/hierarchy6"/>
    <dgm:cxn modelId="{7DA0590A-2052-4278-9AA3-25384F3C7BB5}" type="presOf" srcId="{F47C48B8-71FC-4F47-96A6-49FB39692BD1}" destId="{AC0CF365-A1C0-4072-B5CA-2751999CEBC4}" srcOrd="0" destOrd="0" presId="urn:microsoft.com/office/officeart/2005/8/layout/hierarchy6"/>
    <dgm:cxn modelId="{52AD3E46-34A0-4E7B-9E22-3EF64AC11371}" srcId="{D07E4463-BAA7-4D2B-B01B-D25F871DF183}" destId="{58CBAE56-19B5-4983-9B80-0335C2FE9873}" srcOrd="1" destOrd="0" parTransId="{CD2488F2-B679-47E5-8B0B-31517834629C}" sibTransId="{22446DBE-DAC1-40FF-8673-DA7D09215F50}"/>
    <dgm:cxn modelId="{A7A622D6-61B6-40B8-961F-376ACD03E557}" srcId="{18442419-4985-466E-8D8F-76435CC3DB2C}" destId="{6B99D346-E5E3-48CC-AA10-FDB274EDC673}" srcOrd="0" destOrd="0" parTransId="{93616C9E-C8F8-4B7E-841C-8AD38E067CF1}" sibTransId="{075167E6-6020-4279-A8A4-4E1D5E0BBDC8}"/>
    <dgm:cxn modelId="{EC305C95-E230-4E12-A636-FFC33F63BAD4}" type="presOf" srcId="{D8442FBC-56D8-45B4-9914-F482159239BA}" destId="{4BB05DB4-19E3-4CB2-8CB1-569139AE30FA}" srcOrd="0" destOrd="0" presId="urn:microsoft.com/office/officeart/2005/8/layout/hierarchy6"/>
    <dgm:cxn modelId="{E26C6741-82F3-48F1-A99A-FDB99E66B133}" srcId="{D07E4463-BAA7-4D2B-B01B-D25F871DF183}" destId="{18442419-4985-466E-8D8F-76435CC3DB2C}" srcOrd="3" destOrd="0" parTransId="{F47C48B8-71FC-4F47-96A6-49FB39692BD1}" sibTransId="{32262C39-7F1D-41F6-84E2-9E4E58A582BF}"/>
    <dgm:cxn modelId="{91143641-19B2-478D-BE81-983F305F9909}" srcId="{E27F5A1E-4DEB-4F65-992C-FF46349BE215}" destId="{8E93334B-DE0E-4DFA-8FAE-AD5A5829F29C}" srcOrd="0" destOrd="0" parTransId="{D8442FBC-56D8-45B4-9914-F482159239BA}" sibTransId="{86C5EDF5-32DD-4262-833C-B8AAA8F9AB4C}"/>
    <dgm:cxn modelId="{A5F85A9F-4C41-432A-9118-74B410B9A279}" srcId="{D07E4463-BAA7-4D2B-B01B-D25F871DF183}" destId="{E27F5A1E-4DEB-4F65-992C-FF46349BE215}" srcOrd="2" destOrd="0" parTransId="{30C95894-5CEE-4FC8-9886-D9EAB0ECD37D}" sibTransId="{4C642F5D-A020-4D11-9D58-775FF9F812FA}"/>
    <dgm:cxn modelId="{4D670844-F59D-4A2B-90D5-DF2633E6A1CF}" type="presParOf" srcId="{3399A2DB-833F-4225-BAE0-DAAC460E3CB1}" destId="{BF9EF928-0C76-4FE8-807A-B9B15F70C20F}" srcOrd="0" destOrd="0" presId="urn:microsoft.com/office/officeart/2005/8/layout/hierarchy6"/>
    <dgm:cxn modelId="{6F58FEDD-67B6-476E-B9A1-E04653661881}" type="presParOf" srcId="{BF9EF928-0C76-4FE8-807A-B9B15F70C20F}" destId="{07C6C601-0056-4961-AE0E-09804F9734D8}" srcOrd="0" destOrd="0" presId="urn:microsoft.com/office/officeart/2005/8/layout/hierarchy6"/>
    <dgm:cxn modelId="{93DA24E6-FF33-47C8-9C39-10928A26D67D}" type="presParOf" srcId="{BF9EF928-0C76-4FE8-807A-B9B15F70C20F}" destId="{644F9EF4-D224-4540-B8C4-37973F930CC8}" srcOrd="1" destOrd="0" presId="urn:microsoft.com/office/officeart/2005/8/layout/hierarchy6"/>
    <dgm:cxn modelId="{A4610D75-25A6-493B-9C06-CBD84E3E2D76}" type="presParOf" srcId="{644F9EF4-D224-4540-B8C4-37973F930CC8}" destId="{6A62BFC1-A8DC-47DE-8E51-209A043A3FF2}" srcOrd="0" destOrd="0" presId="urn:microsoft.com/office/officeart/2005/8/layout/hierarchy6"/>
    <dgm:cxn modelId="{B23AFF8E-F8A0-4DC3-997A-5A5910ADD1E9}" type="presParOf" srcId="{6A62BFC1-A8DC-47DE-8E51-209A043A3FF2}" destId="{D7C4D98D-2DEA-4463-A059-151C00F9395B}" srcOrd="0" destOrd="0" presId="urn:microsoft.com/office/officeart/2005/8/layout/hierarchy6"/>
    <dgm:cxn modelId="{CBF3BE86-D353-4D9D-A471-F28703980C2D}" type="presParOf" srcId="{6A62BFC1-A8DC-47DE-8E51-209A043A3FF2}" destId="{C72B7325-9C67-4C5C-882F-3F5693C2CBE9}" srcOrd="1" destOrd="0" presId="urn:microsoft.com/office/officeart/2005/8/layout/hierarchy6"/>
    <dgm:cxn modelId="{8B6A7CFF-3CA9-47C3-92A5-301667D4552C}" type="presParOf" srcId="{C72B7325-9C67-4C5C-882F-3F5693C2CBE9}" destId="{6CD04964-5229-4D69-85FB-614DA12462FC}" srcOrd="0" destOrd="0" presId="urn:microsoft.com/office/officeart/2005/8/layout/hierarchy6"/>
    <dgm:cxn modelId="{86BCA88F-0BB3-47F9-8BB1-6B52FE6A3D71}" type="presParOf" srcId="{C72B7325-9C67-4C5C-882F-3F5693C2CBE9}" destId="{8C5B3107-143B-40BE-B0CD-6CA7B5175C20}" srcOrd="1" destOrd="0" presId="urn:microsoft.com/office/officeart/2005/8/layout/hierarchy6"/>
    <dgm:cxn modelId="{B21D8F99-0A1C-4203-A477-CC4114514F84}" type="presParOf" srcId="{8C5B3107-143B-40BE-B0CD-6CA7B5175C20}" destId="{164205FB-632C-4F7B-A689-A1213040D9B0}" srcOrd="0" destOrd="0" presId="urn:microsoft.com/office/officeart/2005/8/layout/hierarchy6"/>
    <dgm:cxn modelId="{CD3688D6-7C30-4699-B491-A28F9C215B6D}" type="presParOf" srcId="{8C5B3107-143B-40BE-B0CD-6CA7B5175C20}" destId="{F9240EC0-95E0-47D0-A6CA-32B86476108C}" srcOrd="1" destOrd="0" presId="urn:microsoft.com/office/officeart/2005/8/layout/hierarchy6"/>
    <dgm:cxn modelId="{E9AFAA63-8D45-4FF4-B2D5-9FAA6989B1DA}" type="presParOf" srcId="{F9240EC0-95E0-47D0-A6CA-32B86476108C}" destId="{2B0744FE-0421-46D1-BB6E-EFD5E4857477}" srcOrd="0" destOrd="0" presId="urn:microsoft.com/office/officeart/2005/8/layout/hierarchy6"/>
    <dgm:cxn modelId="{2213C199-3022-4441-81DC-BC1F7308857A}" type="presParOf" srcId="{F9240EC0-95E0-47D0-A6CA-32B86476108C}" destId="{566D6D27-8D70-4667-B0BA-3D7FFA7CBD54}" srcOrd="1" destOrd="0" presId="urn:microsoft.com/office/officeart/2005/8/layout/hierarchy6"/>
    <dgm:cxn modelId="{F66EC5E8-F6A4-4A9D-808B-6D6579838A62}" type="presParOf" srcId="{566D6D27-8D70-4667-B0BA-3D7FFA7CBD54}" destId="{AA8E5121-4EFA-4C10-AEB0-B13EFB4A7365}" srcOrd="0" destOrd="0" presId="urn:microsoft.com/office/officeart/2005/8/layout/hierarchy6"/>
    <dgm:cxn modelId="{A73C95E4-8295-4AA1-90EB-37B713D06C49}" type="presParOf" srcId="{566D6D27-8D70-4667-B0BA-3D7FFA7CBD54}" destId="{7D2D3EDB-AE4C-4A10-8659-FB7D153295FF}" srcOrd="1" destOrd="0" presId="urn:microsoft.com/office/officeart/2005/8/layout/hierarchy6"/>
    <dgm:cxn modelId="{C0B4144E-5ABE-4FDA-BD26-F02F2F1164B1}" type="presParOf" srcId="{7D2D3EDB-AE4C-4A10-8659-FB7D153295FF}" destId="{A84A9532-CFBD-4C4C-8425-FB7FD6EBD264}" srcOrd="0" destOrd="0" presId="urn:microsoft.com/office/officeart/2005/8/layout/hierarchy6"/>
    <dgm:cxn modelId="{2D85C8ED-A8BD-4C42-A8A8-024CF9C7543F}" type="presParOf" srcId="{7D2D3EDB-AE4C-4A10-8659-FB7D153295FF}" destId="{D46D8288-E8D9-451B-8399-7B32BD33E5DC}" srcOrd="1" destOrd="0" presId="urn:microsoft.com/office/officeart/2005/8/layout/hierarchy6"/>
    <dgm:cxn modelId="{02FD8AF2-5982-4A85-9C1E-982A6087EB31}" type="presParOf" srcId="{D46D8288-E8D9-451B-8399-7B32BD33E5DC}" destId="{A990D517-446D-43FB-AE03-DD4806654466}" srcOrd="0" destOrd="0" presId="urn:microsoft.com/office/officeart/2005/8/layout/hierarchy6"/>
    <dgm:cxn modelId="{CE8EF79A-835E-425A-A159-7F8D09D4542E}" type="presParOf" srcId="{D46D8288-E8D9-451B-8399-7B32BD33E5DC}" destId="{47E85742-8B50-4910-A495-905732E4BC41}" srcOrd="1" destOrd="0" presId="urn:microsoft.com/office/officeart/2005/8/layout/hierarchy6"/>
    <dgm:cxn modelId="{BEFB0ADC-E296-4225-B07E-8C759A5176F4}" type="presParOf" srcId="{47E85742-8B50-4910-A495-905732E4BC41}" destId="{A5599C84-9378-40E6-9822-965B469A0D6E}" srcOrd="0" destOrd="0" presId="urn:microsoft.com/office/officeart/2005/8/layout/hierarchy6"/>
    <dgm:cxn modelId="{69980AC1-C40D-4390-B2F3-46AA68826D21}" type="presParOf" srcId="{47E85742-8B50-4910-A495-905732E4BC41}" destId="{5C907D43-1C42-4094-A059-A3C42E81DDEE}" srcOrd="1" destOrd="0" presId="urn:microsoft.com/office/officeart/2005/8/layout/hierarchy6"/>
    <dgm:cxn modelId="{66EC9164-BE91-4E7B-9516-4E3E522BFE9F}" type="presParOf" srcId="{5C907D43-1C42-4094-A059-A3C42E81DDEE}" destId="{29075803-B438-48B2-A534-4A3D66A96033}" srcOrd="0" destOrd="0" presId="urn:microsoft.com/office/officeart/2005/8/layout/hierarchy6"/>
    <dgm:cxn modelId="{2B077176-5068-4156-80AB-1833231D76C8}" type="presParOf" srcId="{5C907D43-1C42-4094-A059-A3C42E81DDEE}" destId="{F27604E0-7CF0-46D0-97A5-C4521058D3F3}" srcOrd="1" destOrd="0" presId="urn:microsoft.com/office/officeart/2005/8/layout/hierarchy6"/>
    <dgm:cxn modelId="{153433AD-5209-46D5-88A9-4871502AD8E2}" type="presParOf" srcId="{7D2D3EDB-AE4C-4A10-8659-FB7D153295FF}" destId="{A1AF2267-5D4E-4088-943E-B2B3B193D0D7}" srcOrd="2" destOrd="0" presId="urn:microsoft.com/office/officeart/2005/8/layout/hierarchy6"/>
    <dgm:cxn modelId="{1465B029-6D31-4095-91D7-D2888CD984A7}" type="presParOf" srcId="{7D2D3EDB-AE4C-4A10-8659-FB7D153295FF}" destId="{BB2BBC24-932F-4672-BC73-05B4095B42AE}" srcOrd="3" destOrd="0" presId="urn:microsoft.com/office/officeart/2005/8/layout/hierarchy6"/>
    <dgm:cxn modelId="{F9263BC7-D4DA-4178-80FC-662C06681744}" type="presParOf" srcId="{BB2BBC24-932F-4672-BC73-05B4095B42AE}" destId="{D4CA89F3-D97C-4FCA-9865-0748CD50F182}" srcOrd="0" destOrd="0" presId="urn:microsoft.com/office/officeart/2005/8/layout/hierarchy6"/>
    <dgm:cxn modelId="{7A439455-CA64-45C4-B9E4-D604AFE8A7F5}" type="presParOf" srcId="{BB2BBC24-932F-4672-BC73-05B4095B42AE}" destId="{D95D323B-849C-4A90-AF18-B5D02CF66C1C}" srcOrd="1" destOrd="0" presId="urn:microsoft.com/office/officeart/2005/8/layout/hierarchy6"/>
    <dgm:cxn modelId="{36C29E1A-86F3-492E-B8D2-E1E9ED25C70E}" type="presParOf" srcId="{D95D323B-849C-4A90-AF18-B5D02CF66C1C}" destId="{0C7CC9EB-1508-4BE9-B70D-BD0675D4826F}" srcOrd="0" destOrd="0" presId="urn:microsoft.com/office/officeart/2005/8/layout/hierarchy6"/>
    <dgm:cxn modelId="{5F80FAEC-A5DD-46D1-A851-2FCB9DD6F1F0}" type="presParOf" srcId="{D95D323B-849C-4A90-AF18-B5D02CF66C1C}" destId="{E3AC8B9A-330D-4856-847B-D807A6E8E49C}" srcOrd="1" destOrd="0" presId="urn:microsoft.com/office/officeart/2005/8/layout/hierarchy6"/>
    <dgm:cxn modelId="{215D9572-AC77-40E9-A0AF-F4CC38DD1BD0}" type="presParOf" srcId="{E3AC8B9A-330D-4856-847B-D807A6E8E49C}" destId="{9468FD16-601E-4B38-BBD0-6972D8416B6E}" srcOrd="0" destOrd="0" presId="urn:microsoft.com/office/officeart/2005/8/layout/hierarchy6"/>
    <dgm:cxn modelId="{546F0F5B-A63D-4A91-AE7D-F889D54A3FA2}" type="presParOf" srcId="{E3AC8B9A-330D-4856-847B-D807A6E8E49C}" destId="{DFC93E1A-2F8B-47F1-B46F-8FCDEE7DB6F8}" srcOrd="1" destOrd="0" presId="urn:microsoft.com/office/officeart/2005/8/layout/hierarchy6"/>
    <dgm:cxn modelId="{3AC8F5E8-687B-49FA-AC1F-12669AF463D6}" type="presParOf" srcId="{DFC93E1A-2F8B-47F1-B46F-8FCDEE7DB6F8}" destId="{9D663742-5E72-464F-B2C6-5D4CE1A8ECA8}" srcOrd="0" destOrd="0" presId="urn:microsoft.com/office/officeart/2005/8/layout/hierarchy6"/>
    <dgm:cxn modelId="{023FC143-5FE4-4035-89CA-8C4E26B4C9E5}" type="presParOf" srcId="{DFC93E1A-2F8B-47F1-B46F-8FCDEE7DB6F8}" destId="{E0A943A5-4EDF-4661-8017-ECE75AEF974D}" srcOrd="1" destOrd="0" presId="urn:microsoft.com/office/officeart/2005/8/layout/hierarchy6"/>
    <dgm:cxn modelId="{13597855-15A8-4E51-B9EF-C34B2D314936}" type="presParOf" srcId="{E0A943A5-4EDF-4661-8017-ECE75AEF974D}" destId="{93338209-1DD8-4821-A579-5FDF8D71E8EC}" srcOrd="0" destOrd="0" presId="urn:microsoft.com/office/officeart/2005/8/layout/hierarchy6"/>
    <dgm:cxn modelId="{2832F9BB-B1AC-44FE-882C-3987FE940D86}" type="presParOf" srcId="{E0A943A5-4EDF-4661-8017-ECE75AEF974D}" destId="{B26728AB-768C-4145-88F3-52C94005362B}" srcOrd="1" destOrd="0" presId="urn:microsoft.com/office/officeart/2005/8/layout/hierarchy6"/>
    <dgm:cxn modelId="{0D21F2FA-7858-4B7F-A142-34F1D08D5781}" type="presParOf" srcId="{B26728AB-768C-4145-88F3-52C94005362B}" destId="{90128BF5-EC71-40E3-A2AC-EC15ACCBEF6A}" srcOrd="0" destOrd="0" presId="urn:microsoft.com/office/officeart/2005/8/layout/hierarchy6"/>
    <dgm:cxn modelId="{4F5AF835-F189-4FA3-8417-EAEAAED1428A}" type="presParOf" srcId="{B26728AB-768C-4145-88F3-52C94005362B}" destId="{6457E4AC-14B4-4EED-8975-864F687F48C6}" srcOrd="1" destOrd="0" presId="urn:microsoft.com/office/officeart/2005/8/layout/hierarchy6"/>
    <dgm:cxn modelId="{E47104A6-D380-4FFA-ABFF-F3EF638B59EB}" type="presParOf" srcId="{6457E4AC-14B4-4EED-8975-864F687F48C6}" destId="{5320B069-0DF3-488E-AA1B-BA1F08F391B3}" srcOrd="0" destOrd="0" presId="urn:microsoft.com/office/officeart/2005/8/layout/hierarchy6"/>
    <dgm:cxn modelId="{42C88C83-C9C4-4425-A60B-591E2BDD55AB}" type="presParOf" srcId="{6457E4AC-14B4-4EED-8975-864F687F48C6}" destId="{DEA35F7B-50EE-4F71-BF15-FC1A8999B936}" srcOrd="1" destOrd="0" presId="urn:microsoft.com/office/officeart/2005/8/layout/hierarchy6"/>
    <dgm:cxn modelId="{AB9A27F7-D0DF-495D-AC1C-9B7BA01B8F20}" type="presParOf" srcId="{7D2D3EDB-AE4C-4A10-8659-FB7D153295FF}" destId="{BCF2172A-5C00-4A6F-993B-EFCC170DCD0B}" srcOrd="4" destOrd="0" presId="urn:microsoft.com/office/officeart/2005/8/layout/hierarchy6"/>
    <dgm:cxn modelId="{1E3180EE-09BB-4482-912A-65D644789488}" type="presParOf" srcId="{7D2D3EDB-AE4C-4A10-8659-FB7D153295FF}" destId="{CB9B896D-10FD-45E4-82F7-3244F1CAAC19}" srcOrd="5" destOrd="0" presId="urn:microsoft.com/office/officeart/2005/8/layout/hierarchy6"/>
    <dgm:cxn modelId="{0574B975-ACCB-43F8-B1B5-C50CE6A3D977}" type="presParOf" srcId="{CB9B896D-10FD-45E4-82F7-3244F1CAAC19}" destId="{32C9568F-76C6-4A11-85D0-8C47F02D686D}" srcOrd="0" destOrd="0" presId="urn:microsoft.com/office/officeart/2005/8/layout/hierarchy6"/>
    <dgm:cxn modelId="{D5CA81DF-A276-4604-A2B4-4D6FBB609D3E}" type="presParOf" srcId="{CB9B896D-10FD-45E4-82F7-3244F1CAAC19}" destId="{AC9C60FA-1644-4CAE-A80D-64262027C98C}" srcOrd="1" destOrd="0" presId="urn:microsoft.com/office/officeart/2005/8/layout/hierarchy6"/>
    <dgm:cxn modelId="{3DC0D7AA-F85B-4084-992A-1C9195D258CE}" type="presParOf" srcId="{AC9C60FA-1644-4CAE-A80D-64262027C98C}" destId="{4BB05DB4-19E3-4CB2-8CB1-569139AE30FA}" srcOrd="0" destOrd="0" presId="urn:microsoft.com/office/officeart/2005/8/layout/hierarchy6"/>
    <dgm:cxn modelId="{4B93F1C6-1259-43B4-80AC-87526B2DA801}" type="presParOf" srcId="{AC9C60FA-1644-4CAE-A80D-64262027C98C}" destId="{B12DBF6C-E429-418B-8382-582E64ABD862}" srcOrd="1" destOrd="0" presId="urn:microsoft.com/office/officeart/2005/8/layout/hierarchy6"/>
    <dgm:cxn modelId="{2135530E-7395-40BD-BE27-F1DF57EE4011}" type="presParOf" srcId="{B12DBF6C-E429-418B-8382-582E64ABD862}" destId="{20B45696-EE53-4BEC-83B1-7CBDFC059D66}" srcOrd="0" destOrd="0" presId="urn:microsoft.com/office/officeart/2005/8/layout/hierarchy6"/>
    <dgm:cxn modelId="{A7862693-FE15-44A9-AD0E-4669DC521A51}" type="presParOf" srcId="{B12DBF6C-E429-418B-8382-582E64ABD862}" destId="{15462E44-FA88-4E6A-9EE6-A291B33B933D}" srcOrd="1" destOrd="0" presId="urn:microsoft.com/office/officeart/2005/8/layout/hierarchy6"/>
    <dgm:cxn modelId="{668DE696-C7B9-4407-AC8A-D88079F6AB29}" type="presParOf" srcId="{7D2D3EDB-AE4C-4A10-8659-FB7D153295FF}" destId="{AC0CF365-A1C0-4072-B5CA-2751999CEBC4}" srcOrd="6" destOrd="0" presId="urn:microsoft.com/office/officeart/2005/8/layout/hierarchy6"/>
    <dgm:cxn modelId="{AB728BA4-5DC0-4578-B61B-EA4154829FBE}" type="presParOf" srcId="{7D2D3EDB-AE4C-4A10-8659-FB7D153295FF}" destId="{5E4F64DF-93B4-497A-AF9A-EDEB1B5F1370}" srcOrd="7" destOrd="0" presId="urn:microsoft.com/office/officeart/2005/8/layout/hierarchy6"/>
    <dgm:cxn modelId="{724686D9-CC8E-45B1-8D93-791D6EFCC84F}" type="presParOf" srcId="{5E4F64DF-93B4-497A-AF9A-EDEB1B5F1370}" destId="{27955991-865D-4FEC-8C24-2AAB7ED7DB57}" srcOrd="0" destOrd="0" presId="urn:microsoft.com/office/officeart/2005/8/layout/hierarchy6"/>
    <dgm:cxn modelId="{B5C70323-36FF-44BC-A5AA-E20272E3CC54}" type="presParOf" srcId="{5E4F64DF-93B4-497A-AF9A-EDEB1B5F1370}" destId="{4A87A372-BF58-49E2-97BB-7C45C5BDED55}" srcOrd="1" destOrd="0" presId="urn:microsoft.com/office/officeart/2005/8/layout/hierarchy6"/>
    <dgm:cxn modelId="{B18F7A57-D028-4BCB-99F1-FA4F06818A3F}" type="presParOf" srcId="{4A87A372-BF58-49E2-97BB-7C45C5BDED55}" destId="{DF835A9B-646C-433E-89E0-7BC81B686C3E}" srcOrd="0" destOrd="0" presId="urn:microsoft.com/office/officeart/2005/8/layout/hierarchy6"/>
    <dgm:cxn modelId="{B8681334-CD93-4F49-9C05-40718FECDB55}" type="presParOf" srcId="{4A87A372-BF58-49E2-97BB-7C45C5BDED55}" destId="{E062D39E-9E2B-4C7F-8D31-BDF10467D995}" srcOrd="1" destOrd="0" presId="urn:microsoft.com/office/officeart/2005/8/layout/hierarchy6"/>
    <dgm:cxn modelId="{543B84C3-AED6-4BD9-BA5B-BA555EE5FEF1}" type="presParOf" srcId="{E062D39E-9E2B-4C7F-8D31-BDF10467D995}" destId="{5A39E907-EEF1-44C1-BBF8-5F247C7831F1}" srcOrd="0" destOrd="0" presId="urn:microsoft.com/office/officeart/2005/8/layout/hierarchy6"/>
    <dgm:cxn modelId="{DB716154-BA5E-44F6-9BAF-0963D555B1B9}" type="presParOf" srcId="{E062D39E-9E2B-4C7F-8D31-BDF10467D995}" destId="{B212F580-FEFA-4655-AD5E-392900B0E773}" srcOrd="1" destOrd="0" presId="urn:microsoft.com/office/officeart/2005/8/layout/hierarchy6"/>
    <dgm:cxn modelId="{C87DE2F5-F034-4E23-A2BC-0BAF8322BECD}" type="presParOf" srcId="{3399A2DB-833F-4225-BAE0-DAAC460E3CB1}" destId="{5AA1FC92-0B89-4981-AC4B-6E96E309C8CE}" srcOrd="1" destOrd="0" presId="urn:microsoft.com/office/officeart/2005/8/layout/hierarchy6"/>
    <dgm:cxn modelId="{745FF54A-D3C1-42A1-8304-F2973E6AB55C}" type="presParOf" srcId="{5AA1FC92-0B89-4981-AC4B-6E96E309C8CE}" destId="{3A2DBAA3-F231-4143-A11F-78496315EF6A}" srcOrd="0" destOrd="0" presId="urn:microsoft.com/office/officeart/2005/8/layout/hierarchy6"/>
    <dgm:cxn modelId="{C8806845-6036-4596-9125-06640C83D373}" type="presParOf" srcId="{3A2DBAA3-F231-4143-A11F-78496315EF6A}" destId="{5AF45AB8-8BD6-48E3-A0C5-775DE0B43E1C}" srcOrd="0" destOrd="0" presId="urn:microsoft.com/office/officeart/2005/8/layout/hierarchy6"/>
    <dgm:cxn modelId="{DF59DEB2-CE10-43F7-B585-59F340F95A45}" type="presParOf" srcId="{3A2DBAA3-F231-4143-A11F-78496315EF6A}" destId="{D236FCF7-782D-420B-AFC9-B7856AD239DE}"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45AB8-8BD6-48E3-A0C5-775DE0B43E1C}">
      <dsp:nvSpPr>
        <dsp:cNvPr id="0" name=""/>
        <dsp:cNvSpPr/>
      </dsp:nvSpPr>
      <dsp:spPr>
        <a:xfrm>
          <a:off x="0" y="221601"/>
          <a:ext cx="6096000" cy="4863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endParaRPr lang="es-CO" sz="1700" kern="1200"/>
        </a:p>
      </dsp:txBody>
      <dsp:txXfrm>
        <a:off x="0" y="221601"/>
        <a:ext cx="1828800" cy="486370"/>
      </dsp:txXfrm>
    </dsp:sp>
    <dsp:sp modelId="{D7C4D98D-2DEA-4463-A059-151C00F9395B}">
      <dsp:nvSpPr>
        <dsp:cNvPr id="0" name=""/>
        <dsp:cNvSpPr/>
      </dsp:nvSpPr>
      <dsp:spPr>
        <a:xfrm>
          <a:off x="3273120" y="248796"/>
          <a:ext cx="607962" cy="4053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kern="1200" dirty="0" smtClean="0"/>
            <a:t>Lenguaje de maquina</a:t>
          </a:r>
          <a:endParaRPr lang="es-CO" sz="500" kern="1200" dirty="0"/>
        </a:p>
      </dsp:txBody>
      <dsp:txXfrm>
        <a:off x="3284991" y="260667"/>
        <a:ext cx="584220" cy="381566"/>
      </dsp:txXfrm>
    </dsp:sp>
    <dsp:sp modelId="{6CD04964-5229-4D69-85FB-614DA12462FC}">
      <dsp:nvSpPr>
        <dsp:cNvPr id="0" name=""/>
        <dsp:cNvSpPr/>
      </dsp:nvSpPr>
      <dsp:spPr>
        <a:xfrm>
          <a:off x="3531382" y="654104"/>
          <a:ext cx="91440" cy="130120"/>
        </a:xfrm>
        <a:custGeom>
          <a:avLst/>
          <a:gdLst/>
          <a:ahLst/>
          <a:cxnLst/>
          <a:rect l="0" t="0" r="0" b="0"/>
          <a:pathLst>
            <a:path>
              <a:moveTo>
                <a:pt x="45720" y="0"/>
              </a:moveTo>
              <a:lnTo>
                <a:pt x="45720" y="1301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4205FB-632C-4F7B-A689-A1213040D9B0}">
      <dsp:nvSpPr>
        <dsp:cNvPr id="0" name=""/>
        <dsp:cNvSpPr/>
      </dsp:nvSpPr>
      <dsp:spPr>
        <a:xfrm>
          <a:off x="3235214" y="784225"/>
          <a:ext cx="683775" cy="5224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b="0" i="0" kern="1200" dirty="0" smtClean="0"/>
            <a:t>es el sistema de códigos directamente interpretable por un circuito micro programable, como el microprocesador de una computadora.</a:t>
          </a:r>
          <a:endParaRPr lang="es-CO" sz="500" kern="1200" dirty="0"/>
        </a:p>
      </dsp:txBody>
      <dsp:txXfrm>
        <a:off x="3250515" y="799526"/>
        <a:ext cx="653173" cy="491820"/>
      </dsp:txXfrm>
    </dsp:sp>
    <dsp:sp modelId="{2B0744FE-0421-46D1-BB6E-EFD5E4857477}">
      <dsp:nvSpPr>
        <dsp:cNvPr id="0" name=""/>
        <dsp:cNvSpPr/>
      </dsp:nvSpPr>
      <dsp:spPr>
        <a:xfrm>
          <a:off x="3528980" y="1306647"/>
          <a:ext cx="91440" cy="103609"/>
        </a:xfrm>
        <a:custGeom>
          <a:avLst/>
          <a:gdLst/>
          <a:ahLst/>
          <a:cxnLst/>
          <a:rect l="0" t="0" r="0" b="0"/>
          <a:pathLst>
            <a:path>
              <a:moveTo>
                <a:pt x="48121" y="0"/>
              </a:moveTo>
              <a:lnTo>
                <a:pt x="48121" y="51804"/>
              </a:lnTo>
              <a:lnTo>
                <a:pt x="45720" y="51804"/>
              </a:lnTo>
              <a:lnTo>
                <a:pt x="45720" y="1036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8E5121-4EFA-4C10-AEB0-B13EFB4A7365}">
      <dsp:nvSpPr>
        <dsp:cNvPr id="0" name=""/>
        <dsp:cNvSpPr/>
      </dsp:nvSpPr>
      <dsp:spPr>
        <a:xfrm>
          <a:off x="3392813" y="1410256"/>
          <a:ext cx="363774" cy="2309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kern="1200" dirty="0" smtClean="0"/>
            <a:t>Se dividen en :</a:t>
          </a:r>
          <a:endParaRPr lang="es-CO" sz="500" kern="1200" dirty="0"/>
        </a:p>
      </dsp:txBody>
      <dsp:txXfrm>
        <a:off x="3446086" y="1444083"/>
        <a:ext cx="257228" cy="163331"/>
      </dsp:txXfrm>
    </dsp:sp>
    <dsp:sp modelId="{A84A9532-CFBD-4C4C-8425-FB7FD6EBD264}">
      <dsp:nvSpPr>
        <dsp:cNvPr id="0" name=""/>
        <dsp:cNvSpPr/>
      </dsp:nvSpPr>
      <dsp:spPr>
        <a:xfrm>
          <a:off x="1836266" y="1641241"/>
          <a:ext cx="1738434" cy="206516"/>
        </a:xfrm>
        <a:custGeom>
          <a:avLst/>
          <a:gdLst/>
          <a:ahLst/>
          <a:cxnLst/>
          <a:rect l="0" t="0" r="0" b="0"/>
          <a:pathLst>
            <a:path>
              <a:moveTo>
                <a:pt x="1738434" y="0"/>
              </a:moveTo>
              <a:lnTo>
                <a:pt x="1738434" y="103258"/>
              </a:lnTo>
              <a:lnTo>
                <a:pt x="0" y="103258"/>
              </a:lnTo>
              <a:lnTo>
                <a:pt x="0" y="2065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0D517-446D-43FB-AE03-DD4806654466}">
      <dsp:nvSpPr>
        <dsp:cNvPr id="0" name=""/>
        <dsp:cNvSpPr/>
      </dsp:nvSpPr>
      <dsp:spPr>
        <a:xfrm>
          <a:off x="1452525" y="1847758"/>
          <a:ext cx="767480" cy="1574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kern="1200" dirty="0" smtClean="0"/>
            <a:t>Lenguaje de bajo nivel</a:t>
          </a:r>
          <a:endParaRPr lang="es-CO" sz="500" kern="1200" dirty="0"/>
        </a:p>
      </dsp:txBody>
      <dsp:txXfrm>
        <a:off x="1457136" y="1852369"/>
        <a:ext cx="758258" cy="148203"/>
      </dsp:txXfrm>
    </dsp:sp>
    <dsp:sp modelId="{A5599C84-9378-40E6-9822-965B469A0D6E}">
      <dsp:nvSpPr>
        <dsp:cNvPr id="0" name=""/>
        <dsp:cNvSpPr/>
      </dsp:nvSpPr>
      <dsp:spPr>
        <a:xfrm>
          <a:off x="1676049" y="2005184"/>
          <a:ext cx="160216" cy="172179"/>
        </a:xfrm>
        <a:custGeom>
          <a:avLst/>
          <a:gdLst/>
          <a:ahLst/>
          <a:cxnLst/>
          <a:rect l="0" t="0" r="0" b="0"/>
          <a:pathLst>
            <a:path>
              <a:moveTo>
                <a:pt x="160216" y="0"/>
              </a:moveTo>
              <a:lnTo>
                <a:pt x="160216" y="86089"/>
              </a:lnTo>
              <a:lnTo>
                <a:pt x="0" y="86089"/>
              </a:lnTo>
              <a:lnTo>
                <a:pt x="0" y="17217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075803-B438-48B2-A534-4A3D66A96033}">
      <dsp:nvSpPr>
        <dsp:cNvPr id="0" name=""/>
        <dsp:cNvSpPr/>
      </dsp:nvSpPr>
      <dsp:spPr>
        <a:xfrm>
          <a:off x="1232467" y="2177363"/>
          <a:ext cx="887163" cy="4888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b="0" i="0" kern="1200" dirty="0" smtClean="0"/>
            <a:t>Es aquel en el que sus instrucciones ejercen un control directo sobre el hardware y están condicionados por la estructura física de las computadoras que lo soportan</a:t>
          </a:r>
          <a:endParaRPr lang="es-CO" sz="500" kern="1200" dirty="0"/>
        </a:p>
      </dsp:txBody>
      <dsp:txXfrm>
        <a:off x="1246784" y="2191680"/>
        <a:ext cx="858529" cy="460176"/>
      </dsp:txXfrm>
    </dsp:sp>
    <dsp:sp modelId="{A1AF2267-5D4E-4088-943E-B2B3B193D0D7}">
      <dsp:nvSpPr>
        <dsp:cNvPr id="0" name=""/>
        <dsp:cNvSpPr/>
      </dsp:nvSpPr>
      <dsp:spPr>
        <a:xfrm>
          <a:off x="3098643" y="1641241"/>
          <a:ext cx="476057" cy="206516"/>
        </a:xfrm>
        <a:custGeom>
          <a:avLst/>
          <a:gdLst/>
          <a:ahLst/>
          <a:cxnLst/>
          <a:rect l="0" t="0" r="0" b="0"/>
          <a:pathLst>
            <a:path>
              <a:moveTo>
                <a:pt x="476057" y="0"/>
              </a:moveTo>
              <a:lnTo>
                <a:pt x="476057" y="103258"/>
              </a:lnTo>
              <a:lnTo>
                <a:pt x="0" y="103258"/>
              </a:lnTo>
              <a:lnTo>
                <a:pt x="0" y="2065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CA89F3-D97C-4FCA-9865-0748CD50F182}">
      <dsp:nvSpPr>
        <dsp:cNvPr id="0" name=""/>
        <dsp:cNvSpPr/>
      </dsp:nvSpPr>
      <dsp:spPr>
        <a:xfrm>
          <a:off x="2687468" y="1847758"/>
          <a:ext cx="822348" cy="1565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kern="1200" dirty="0" smtClean="0"/>
            <a:t>Lenguaje de alto nivel</a:t>
          </a:r>
          <a:endParaRPr lang="es-CO" sz="500" kern="1200" dirty="0"/>
        </a:p>
      </dsp:txBody>
      <dsp:txXfrm>
        <a:off x="2692052" y="1852342"/>
        <a:ext cx="813180" cy="147354"/>
      </dsp:txXfrm>
    </dsp:sp>
    <dsp:sp modelId="{0C7CC9EB-1508-4BE9-B70D-BD0675D4826F}">
      <dsp:nvSpPr>
        <dsp:cNvPr id="0" name=""/>
        <dsp:cNvSpPr/>
      </dsp:nvSpPr>
      <dsp:spPr>
        <a:xfrm>
          <a:off x="3098643" y="2004280"/>
          <a:ext cx="193009" cy="208247"/>
        </a:xfrm>
        <a:custGeom>
          <a:avLst/>
          <a:gdLst/>
          <a:ahLst/>
          <a:cxnLst/>
          <a:rect l="0" t="0" r="0" b="0"/>
          <a:pathLst>
            <a:path>
              <a:moveTo>
                <a:pt x="0" y="0"/>
              </a:moveTo>
              <a:lnTo>
                <a:pt x="0" y="104123"/>
              </a:lnTo>
              <a:lnTo>
                <a:pt x="193009" y="104123"/>
              </a:lnTo>
              <a:lnTo>
                <a:pt x="193009" y="2082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8FD16-601E-4B38-BBD0-6972D8416B6E}">
      <dsp:nvSpPr>
        <dsp:cNvPr id="0" name=""/>
        <dsp:cNvSpPr/>
      </dsp:nvSpPr>
      <dsp:spPr>
        <a:xfrm>
          <a:off x="2900134" y="2212528"/>
          <a:ext cx="783037" cy="5083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b="0" i="0" kern="1200" dirty="0" smtClean="0"/>
            <a:t>se le caracteriza por expresarle el algoritmo de una manera adecuada a la capacidad cognitiva humana, en lugar de la capacidad que se la ejecuta de las máquinas.</a:t>
          </a:r>
          <a:endParaRPr lang="es-CO" sz="500" kern="1200" dirty="0"/>
        </a:p>
      </dsp:txBody>
      <dsp:txXfrm>
        <a:off x="2915023" y="2227417"/>
        <a:ext cx="753259" cy="478564"/>
      </dsp:txXfrm>
    </dsp:sp>
    <dsp:sp modelId="{9D663742-5E72-464F-B2C6-5D4CE1A8ECA8}">
      <dsp:nvSpPr>
        <dsp:cNvPr id="0" name=""/>
        <dsp:cNvSpPr/>
      </dsp:nvSpPr>
      <dsp:spPr>
        <a:xfrm>
          <a:off x="3291653" y="2720870"/>
          <a:ext cx="468715" cy="402212"/>
        </a:xfrm>
        <a:custGeom>
          <a:avLst/>
          <a:gdLst/>
          <a:ahLst/>
          <a:cxnLst/>
          <a:rect l="0" t="0" r="0" b="0"/>
          <a:pathLst>
            <a:path>
              <a:moveTo>
                <a:pt x="0" y="0"/>
              </a:moveTo>
              <a:lnTo>
                <a:pt x="0" y="201106"/>
              </a:lnTo>
              <a:lnTo>
                <a:pt x="468715" y="201106"/>
              </a:lnTo>
              <a:lnTo>
                <a:pt x="468715" y="4022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338209-1DD8-4821-A579-5FDF8D71E8EC}">
      <dsp:nvSpPr>
        <dsp:cNvPr id="0" name=""/>
        <dsp:cNvSpPr/>
      </dsp:nvSpPr>
      <dsp:spPr>
        <a:xfrm>
          <a:off x="3456386" y="3123082"/>
          <a:ext cx="607962" cy="4053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kern="1200" dirty="0" smtClean="0"/>
            <a:t>Paradigmas de programación</a:t>
          </a:r>
          <a:endParaRPr lang="es-CO" sz="500" kern="1200" dirty="0"/>
        </a:p>
      </dsp:txBody>
      <dsp:txXfrm>
        <a:off x="3545420" y="3182438"/>
        <a:ext cx="429894" cy="286596"/>
      </dsp:txXfrm>
    </dsp:sp>
    <dsp:sp modelId="{90128BF5-EC71-40E3-A2AC-EC15ACCBEF6A}">
      <dsp:nvSpPr>
        <dsp:cNvPr id="0" name=""/>
        <dsp:cNvSpPr/>
      </dsp:nvSpPr>
      <dsp:spPr>
        <a:xfrm>
          <a:off x="3714648" y="3528391"/>
          <a:ext cx="91440" cy="130300"/>
        </a:xfrm>
        <a:custGeom>
          <a:avLst/>
          <a:gdLst/>
          <a:ahLst/>
          <a:cxnLst/>
          <a:rect l="0" t="0" r="0" b="0"/>
          <a:pathLst>
            <a:path>
              <a:moveTo>
                <a:pt x="45720" y="0"/>
              </a:moveTo>
              <a:lnTo>
                <a:pt x="45720" y="1303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20B069-0DF3-488E-AA1B-BA1F08F391B3}">
      <dsp:nvSpPr>
        <dsp:cNvPr id="0" name=""/>
        <dsp:cNvSpPr/>
      </dsp:nvSpPr>
      <dsp:spPr>
        <a:xfrm>
          <a:off x="3456386" y="3658691"/>
          <a:ext cx="607962" cy="4053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kern="1200" dirty="0" smtClean="0"/>
            <a:t>Es un conjunto de reglas  de como se pueden realizar las cosas, como se pueden solucionar </a:t>
          </a:r>
          <a:endParaRPr lang="es-CO" sz="500" kern="1200" dirty="0"/>
        </a:p>
      </dsp:txBody>
      <dsp:txXfrm>
        <a:off x="3468257" y="3670562"/>
        <a:ext cx="584220" cy="381566"/>
      </dsp:txXfrm>
    </dsp:sp>
    <dsp:sp modelId="{BCF2172A-5C00-4A6F-993B-EFCC170DCD0B}">
      <dsp:nvSpPr>
        <dsp:cNvPr id="0" name=""/>
        <dsp:cNvSpPr/>
      </dsp:nvSpPr>
      <dsp:spPr>
        <a:xfrm>
          <a:off x="3574700" y="1641241"/>
          <a:ext cx="726462" cy="198240"/>
        </a:xfrm>
        <a:custGeom>
          <a:avLst/>
          <a:gdLst/>
          <a:ahLst/>
          <a:cxnLst/>
          <a:rect l="0" t="0" r="0" b="0"/>
          <a:pathLst>
            <a:path>
              <a:moveTo>
                <a:pt x="0" y="0"/>
              </a:moveTo>
              <a:lnTo>
                <a:pt x="0" y="99120"/>
              </a:lnTo>
              <a:lnTo>
                <a:pt x="726462" y="99120"/>
              </a:lnTo>
              <a:lnTo>
                <a:pt x="726462" y="1982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C9568F-76C6-4A11-85D0-8C47F02D686D}">
      <dsp:nvSpPr>
        <dsp:cNvPr id="0" name=""/>
        <dsp:cNvSpPr/>
      </dsp:nvSpPr>
      <dsp:spPr>
        <a:xfrm>
          <a:off x="3925837" y="1839482"/>
          <a:ext cx="750651" cy="1573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kern="1200" dirty="0" smtClean="0"/>
            <a:t>Lenguajes compilados</a:t>
          </a:r>
          <a:endParaRPr lang="es-CO" sz="500" kern="1200" dirty="0"/>
        </a:p>
      </dsp:txBody>
      <dsp:txXfrm>
        <a:off x="3930445" y="1844090"/>
        <a:ext cx="741435" cy="148124"/>
      </dsp:txXfrm>
    </dsp:sp>
    <dsp:sp modelId="{4BB05DB4-19E3-4CB2-8CB1-569139AE30FA}">
      <dsp:nvSpPr>
        <dsp:cNvPr id="0" name=""/>
        <dsp:cNvSpPr/>
      </dsp:nvSpPr>
      <dsp:spPr>
        <a:xfrm>
          <a:off x="4255443" y="1996823"/>
          <a:ext cx="91440" cy="216523"/>
        </a:xfrm>
        <a:custGeom>
          <a:avLst/>
          <a:gdLst/>
          <a:ahLst/>
          <a:cxnLst/>
          <a:rect l="0" t="0" r="0" b="0"/>
          <a:pathLst>
            <a:path>
              <a:moveTo>
                <a:pt x="45720" y="0"/>
              </a:moveTo>
              <a:lnTo>
                <a:pt x="45720" y="21652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B45696-EE53-4BEC-83B1-7CBDFC059D66}">
      <dsp:nvSpPr>
        <dsp:cNvPr id="0" name=""/>
        <dsp:cNvSpPr/>
      </dsp:nvSpPr>
      <dsp:spPr>
        <a:xfrm>
          <a:off x="3865561" y="2213347"/>
          <a:ext cx="871204" cy="650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b="0" i="0" kern="1200" dirty="0" smtClean="0"/>
            <a:t>es un lenguaje de programación cuyas implementaciones son normalmente compiladores (traductores que generan código de máquina a partir del código fuente</a:t>
          </a:r>
          <a:endParaRPr lang="es-CO" sz="500" kern="1200" dirty="0"/>
        </a:p>
      </dsp:txBody>
      <dsp:txXfrm>
        <a:off x="3884603" y="2232389"/>
        <a:ext cx="833120" cy="612063"/>
      </dsp:txXfrm>
    </dsp:sp>
    <dsp:sp modelId="{AC0CF365-A1C0-4072-B5CA-2751999CEBC4}">
      <dsp:nvSpPr>
        <dsp:cNvPr id="0" name=""/>
        <dsp:cNvSpPr/>
      </dsp:nvSpPr>
      <dsp:spPr>
        <a:xfrm>
          <a:off x="3574700" y="1641241"/>
          <a:ext cx="1871025" cy="198240"/>
        </a:xfrm>
        <a:custGeom>
          <a:avLst/>
          <a:gdLst/>
          <a:ahLst/>
          <a:cxnLst/>
          <a:rect l="0" t="0" r="0" b="0"/>
          <a:pathLst>
            <a:path>
              <a:moveTo>
                <a:pt x="0" y="0"/>
              </a:moveTo>
              <a:lnTo>
                <a:pt x="0" y="99120"/>
              </a:lnTo>
              <a:lnTo>
                <a:pt x="1871025" y="99120"/>
              </a:lnTo>
              <a:lnTo>
                <a:pt x="1871025" y="1982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955991-865D-4FEC-8C24-2AAB7ED7DB57}">
      <dsp:nvSpPr>
        <dsp:cNvPr id="0" name=""/>
        <dsp:cNvSpPr/>
      </dsp:nvSpPr>
      <dsp:spPr>
        <a:xfrm>
          <a:off x="5021775" y="1839482"/>
          <a:ext cx="847901" cy="1458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kern="1200" dirty="0" smtClean="0"/>
            <a:t>Lenguajes  interpretados </a:t>
          </a:r>
          <a:endParaRPr lang="es-CO" sz="500" kern="1200" dirty="0"/>
        </a:p>
      </dsp:txBody>
      <dsp:txXfrm>
        <a:off x="5026047" y="1843754"/>
        <a:ext cx="839357" cy="137318"/>
      </dsp:txXfrm>
    </dsp:sp>
    <dsp:sp modelId="{DF835A9B-646C-433E-89E0-7BC81B686C3E}">
      <dsp:nvSpPr>
        <dsp:cNvPr id="0" name=""/>
        <dsp:cNvSpPr/>
      </dsp:nvSpPr>
      <dsp:spPr>
        <a:xfrm>
          <a:off x="5400006" y="1985344"/>
          <a:ext cx="91440" cy="216523"/>
        </a:xfrm>
        <a:custGeom>
          <a:avLst/>
          <a:gdLst/>
          <a:ahLst/>
          <a:cxnLst/>
          <a:rect l="0" t="0" r="0" b="0"/>
          <a:pathLst>
            <a:path>
              <a:moveTo>
                <a:pt x="45720" y="0"/>
              </a:moveTo>
              <a:lnTo>
                <a:pt x="45720" y="21652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39E907-EEF1-44C1-BBF8-5F247C7831F1}">
      <dsp:nvSpPr>
        <dsp:cNvPr id="0" name=""/>
        <dsp:cNvSpPr/>
      </dsp:nvSpPr>
      <dsp:spPr>
        <a:xfrm>
          <a:off x="4919154" y="2201868"/>
          <a:ext cx="1053143" cy="5695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s-CO" sz="500" b="0" i="0" kern="1200" dirty="0" smtClean="0"/>
            <a:t>Es el lenguaje cuyo código no necesita ser procesado mediante un compilador, eso significa que el ordenador es capaz de ejecutar la sucesión de instrucciones dadas por el programador sin necesidad de leer y traducir exhaustivamente todo el código.</a:t>
          </a:r>
          <a:endParaRPr lang="es-CO" sz="500" kern="1200" dirty="0"/>
        </a:p>
      </dsp:txBody>
      <dsp:txXfrm>
        <a:off x="4935835" y="2218549"/>
        <a:ext cx="1019781" cy="536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231801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60994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45912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288501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149330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337789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24084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156655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359983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73369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97E1FE2-1C58-4EB8-A17B-60CA487898F9}" type="datetimeFigureOut">
              <a:rPr lang="es-CO" smtClean="0"/>
              <a:t>21/08/2017</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AE14A82-0BE9-4944-AEB7-191AF68BFA97}" type="slidenum">
              <a:rPr lang="es-CO" smtClean="0"/>
              <a:t>‹Nº›</a:t>
            </a:fld>
            <a:endParaRPr lang="es-CO"/>
          </a:p>
        </p:txBody>
      </p:sp>
    </p:spTree>
    <p:extLst>
      <p:ext uri="{BB962C8B-B14F-4D97-AF65-F5344CB8AC3E}">
        <p14:creationId xmlns:p14="http://schemas.microsoft.com/office/powerpoint/2010/main" val="275740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E1FE2-1C58-4EB8-A17B-60CA487898F9}" type="datetimeFigureOut">
              <a:rPr lang="es-CO" smtClean="0"/>
              <a:t>21/08/2017</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14A82-0BE9-4944-AEB7-191AF68BFA97}" type="slidenum">
              <a:rPr lang="es-CO" smtClean="0"/>
              <a:t>‹Nº›</a:t>
            </a:fld>
            <a:endParaRPr lang="es-CO"/>
          </a:p>
        </p:txBody>
      </p:sp>
    </p:spTree>
    <p:extLst>
      <p:ext uri="{BB962C8B-B14F-4D97-AF65-F5344CB8AC3E}">
        <p14:creationId xmlns:p14="http://schemas.microsoft.com/office/powerpoint/2010/main" val="521661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54 Conector angular"/>
          <p:cNvCxnSpPr/>
          <p:nvPr/>
        </p:nvCxnSpPr>
        <p:spPr>
          <a:xfrm rot="5400000">
            <a:off x="5584305" y="4809727"/>
            <a:ext cx="584446" cy="415280"/>
          </a:xfrm>
          <a:prstGeom prst="bentConnector3">
            <a:avLst>
              <a:gd name="adj1"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3 Diagrama"/>
          <p:cNvGraphicFramePr/>
          <p:nvPr>
            <p:extLst>
              <p:ext uri="{D42A27DB-BD31-4B8C-83A1-F6EECF244321}">
                <p14:modId xmlns:p14="http://schemas.microsoft.com/office/powerpoint/2010/main" val="1006510882"/>
              </p:ext>
            </p:extLst>
          </p:nvPr>
        </p:nvGraphicFramePr>
        <p:xfrm>
          <a:off x="1763688" y="19168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8" name="47 Conector angular"/>
          <p:cNvCxnSpPr/>
          <p:nvPr/>
        </p:nvCxnSpPr>
        <p:spPr>
          <a:xfrm rot="10800000" flipV="1">
            <a:off x="5516488" y="4653135"/>
            <a:ext cx="1863824" cy="504055"/>
          </a:xfrm>
          <a:prstGeom prst="bentConnector3">
            <a:avLst>
              <a:gd name="adj1" fmla="val 258"/>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6 Conector angular"/>
          <p:cNvCxnSpPr/>
          <p:nvPr/>
        </p:nvCxnSpPr>
        <p:spPr>
          <a:xfrm>
            <a:off x="3203848" y="4581128"/>
            <a:ext cx="2016224" cy="588764"/>
          </a:xfrm>
          <a:prstGeom prst="bentConnector3">
            <a:avLst>
              <a:gd name="adj1" fmla="val -601"/>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59 Rectángulo"/>
          <p:cNvSpPr/>
          <p:nvPr/>
        </p:nvSpPr>
        <p:spPr>
          <a:xfrm>
            <a:off x="2699792" y="5384304"/>
            <a:ext cx="1224136" cy="636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500" dirty="0" smtClean="0"/>
              <a:t>Programación orientada a objetos: </a:t>
            </a:r>
          </a:p>
          <a:p>
            <a:pPr algn="ctr"/>
            <a:endParaRPr lang="es-CO" sz="500" dirty="0" smtClean="0"/>
          </a:p>
          <a:p>
            <a:pPr algn="ctr"/>
            <a:r>
              <a:rPr lang="es-CO" sz="500" dirty="0" smtClean="0"/>
              <a:t>está basada en el imperativo, pero encapsula elementos denominados objetos que incluyen tanto variables como funciones. Está representado por C++, C#, Java o Python</a:t>
            </a:r>
            <a:endParaRPr lang="es-CO" sz="500" dirty="0"/>
          </a:p>
        </p:txBody>
      </p:sp>
      <p:sp>
        <p:nvSpPr>
          <p:cNvPr id="61" name="60 Rectángulo"/>
          <p:cNvSpPr/>
          <p:nvPr/>
        </p:nvSpPr>
        <p:spPr>
          <a:xfrm>
            <a:off x="4067944" y="6021288"/>
            <a:ext cx="1069599"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500" dirty="0" smtClean="0"/>
              <a:t>Programación funcional:</a:t>
            </a:r>
          </a:p>
          <a:p>
            <a:pPr algn="ctr"/>
            <a:endParaRPr lang="es-CO" sz="500" dirty="0"/>
          </a:p>
          <a:p>
            <a:pPr algn="ctr"/>
            <a:r>
              <a:rPr lang="es-CO" sz="500" dirty="0" smtClean="0"/>
              <a:t> basada en la definición los predicados y es de corte más matemático, está representado por </a:t>
            </a:r>
            <a:r>
              <a:rPr lang="es-CO" sz="500" dirty="0" err="1" smtClean="0"/>
              <a:t>Scheme</a:t>
            </a:r>
            <a:r>
              <a:rPr lang="es-CO" sz="500" dirty="0" smtClean="0"/>
              <a:t> (una variante de </a:t>
            </a:r>
            <a:r>
              <a:rPr lang="es-CO" sz="500" dirty="0" err="1" smtClean="0"/>
              <a:t>Lisp</a:t>
            </a:r>
            <a:r>
              <a:rPr lang="es-CO" sz="500" dirty="0" smtClean="0"/>
              <a:t>) o </a:t>
            </a:r>
            <a:r>
              <a:rPr lang="es-CO" sz="500" dirty="0" err="1" smtClean="0"/>
              <a:t>Haskell</a:t>
            </a:r>
            <a:r>
              <a:rPr lang="es-CO" sz="500" dirty="0" smtClean="0"/>
              <a:t>. Python también representa este paradigma.</a:t>
            </a:r>
            <a:endParaRPr lang="es-CO" sz="500" dirty="0"/>
          </a:p>
        </p:txBody>
      </p:sp>
      <p:sp>
        <p:nvSpPr>
          <p:cNvPr id="62" name="61 Rectángulo"/>
          <p:cNvSpPr/>
          <p:nvPr/>
        </p:nvSpPr>
        <p:spPr>
          <a:xfrm>
            <a:off x="6012160" y="6021288"/>
            <a:ext cx="10081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500" dirty="0" smtClean="0"/>
              <a:t>Programación lógica:</a:t>
            </a:r>
          </a:p>
          <a:p>
            <a:pPr algn="ctr"/>
            <a:endParaRPr lang="es-CO" sz="500" dirty="0"/>
          </a:p>
          <a:p>
            <a:pPr algn="ctr"/>
            <a:r>
              <a:rPr lang="es-CO" sz="500" dirty="0" smtClean="0"/>
              <a:t> basado en la definición de relaciones lógicas, está representado por </a:t>
            </a:r>
            <a:r>
              <a:rPr lang="es-CO" sz="500" dirty="0" err="1" smtClean="0"/>
              <a:t>Prolog</a:t>
            </a:r>
            <a:r>
              <a:rPr lang="es-CO" sz="500" dirty="0" smtClean="0"/>
              <a:t>, </a:t>
            </a:r>
            <a:r>
              <a:rPr lang="es-CO" sz="500" dirty="0" err="1" smtClean="0"/>
              <a:t>mercury</a:t>
            </a:r>
            <a:r>
              <a:rPr lang="es-CO" sz="500" dirty="0" smtClean="0"/>
              <a:t>, oz</a:t>
            </a:r>
            <a:endParaRPr lang="es-CO" sz="500" dirty="0"/>
          </a:p>
        </p:txBody>
      </p:sp>
      <p:sp>
        <p:nvSpPr>
          <p:cNvPr id="63" name="62 Rectángulo"/>
          <p:cNvSpPr/>
          <p:nvPr/>
        </p:nvSpPr>
        <p:spPr>
          <a:xfrm>
            <a:off x="7020272" y="5384304"/>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500" dirty="0" smtClean="0"/>
              <a:t>Programación estructurada:</a:t>
            </a:r>
          </a:p>
          <a:p>
            <a:pPr algn="ctr"/>
            <a:endParaRPr lang="es-CO" sz="500" dirty="0"/>
          </a:p>
          <a:p>
            <a:pPr algn="ctr"/>
            <a:r>
              <a:rPr lang="es-CO" sz="500" dirty="0" smtClean="0"/>
              <a:t>orientado a mejorar la claridad, calidad y tiempo de desarrollo de un programa de computadora, lenguajes algol  pascal y </a:t>
            </a:r>
            <a:r>
              <a:rPr lang="es-CO" sz="500" dirty="0" err="1" smtClean="0"/>
              <a:t>ada</a:t>
            </a:r>
            <a:r>
              <a:rPr lang="es-CO" sz="500" dirty="0" smtClean="0"/>
              <a:t>.</a:t>
            </a:r>
            <a:endParaRPr lang="es-CO" sz="500" dirty="0"/>
          </a:p>
        </p:txBody>
      </p:sp>
      <p:cxnSp>
        <p:nvCxnSpPr>
          <p:cNvPr id="66" name="65 Conector angular"/>
          <p:cNvCxnSpPr>
            <a:endCxn id="63" idx="0"/>
          </p:cNvCxnSpPr>
          <p:nvPr/>
        </p:nvCxnSpPr>
        <p:spPr>
          <a:xfrm>
            <a:off x="5292080" y="5309590"/>
            <a:ext cx="2268252" cy="747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71 Conector angular"/>
          <p:cNvCxnSpPr/>
          <p:nvPr/>
        </p:nvCxnSpPr>
        <p:spPr>
          <a:xfrm rot="16200000" flipH="1">
            <a:off x="5664695" y="5313783"/>
            <a:ext cx="1122042" cy="1113656"/>
          </a:xfrm>
          <a:prstGeom prst="bentConnector3">
            <a:avLst>
              <a:gd name="adj1" fmla="val 14158"/>
            </a:avLst>
          </a:prstGeom>
        </p:spPr>
        <p:style>
          <a:lnRef idx="1">
            <a:schemeClr val="accent1"/>
          </a:lnRef>
          <a:fillRef idx="0">
            <a:schemeClr val="accent1"/>
          </a:fillRef>
          <a:effectRef idx="0">
            <a:schemeClr val="accent1"/>
          </a:effectRef>
          <a:fontRef idx="minor">
            <a:schemeClr val="tx1"/>
          </a:fontRef>
        </p:style>
      </p:cxnSp>
      <p:cxnSp>
        <p:nvCxnSpPr>
          <p:cNvPr id="76" name="75 Conector angular"/>
          <p:cNvCxnSpPr>
            <a:endCxn id="60" idx="0"/>
          </p:cNvCxnSpPr>
          <p:nvPr/>
        </p:nvCxnSpPr>
        <p:spPr>
          <a:xfrm rot="10800000" flipV="1">
            <a:off x="3311860" y="5301208"/>
            <a:ext cx="1908214" cy="830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3" name="82 Conector angular"/>
          <p:cNvCxnSpPr>
            <a:endCxn id="61" idx="0"/>
          </p:cNvCxnSpPr>
          <p:nvPr/>
        </p:nvCxnSpPr>
        <p:spPr>
          <a:xfrm rot="5400000">
            <a:off x="4591563" y="5320770"/>
            <a:ext cx="711700" cy="689337"/>
          </a:xfrm>
          <a:prstGeom prst="bentConnector3">
            <a:avLst>
              <a:gd name="adj1" fmla="val 23828"/>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8160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206</Words>
  <Application>Microsoft Office PowerPoint</Application>
  <PresentationFormat>Presentación en pantalla (4:3)</PresentationFormat>
  <Paragraphs>25</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14</cp:revision>
  <dcterms:created xsi:type="dcterms:W3CDTF">2017-08-21T21:47:34Z</dcterms:created>
  <dcterms:modified xsi:type="dcterms:W3CDTF">2017-08-22T00:11:59Z</dcterms:modified>
</cp:coreProperties>
</file>