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5715000" type="screen16x1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796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855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547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908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89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290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83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728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778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79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733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104E2-9FF9-4943-9964-63789279A7B9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29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lejobedoya22.github.io/Qu%C3%ADmica-Supervivencia.html" TargetMode="External"/><Relationship Id="rId2" Type="http://schemas.openxmlformats.org/officeDocument/2006/relationships/hyperlink" Target="https://alejobedoya22.github.io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93204"/>
            <a:ext cx="7772400" cy="720080"/>
          </a:xfrm>
        </p:spPr>
        <p:txBody>
          <a:bodyPr>
            <a:no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Filtro de Agua | Supervivencia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129308"/>
            <a:ext cx="8568952" cy="4392488"/>
          </a:xfrm>
        </p:spPr>
        <p:txBody>
          <a:bodyPr>
            <a:normAutofit/>
          </a:bodyPr>
          <a:lstStyle/>
          <a:p>
            <a:pPr algn="l"/>
            <a:r>
              <a:rPr lang="es-CO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| Integrantes:</a:t>
            </a:r>
          </a:p>
          <a:p>
            <a:pPr algn="l"/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Jhon Alejandro Bedoya Blandón</a:t>
            </a:r>
          </a:p>
          <a:p>
            <a:pPr algn="l"/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Stevan Loaiza Franco</a:t>
            </a:r>
          </a:p>
          <a:p>
            <a:pPr algn="l"/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Juan Sebastián Gil Peña</a:t>
            </a:r>
          </a:p>
          <a:p>
            <a:pPr algn="l"/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s-CO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| Área: </a:t>
            </a:r>
          </a:p>
          <a:p>
            <a:pPr algn="l"/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Química</a:t>
            </a:r>
          </a:p>
          <a:p>
            <a:pPr algn="l"/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s-CO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| Docente: </a:t>
            </a:r>
          </a:p>
          <a:p>
            <a:pPr algn="l"/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Víctor Hugo Ocampo</a:t>
            </a:r>
          </a:p>
          <a:p>
            <a:pPr algn="l"/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s-CO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| Grado: </a:t>
            </a:r>
          </a:p>
          <a:p>
            <a:pPr algn="l"/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11ª</a:t>
            </a:r>
          </a:p>
          <a:p>
            <a:pPr algn="l"/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s-CO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| Colegio:</a:t>
            </a:r>
          </a:p>
          <a:p>
            <a:pPr algn="l"/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Institución Educativa Combia</a:t>
            </a:r>
          </a:p>
        </p:txBody>
      </p:sp>
      <p:cxnSp>
        <p:nvCxnSpPr>
          <p:cNvPr id="16" name="15 Conector recto"/>
          <p:cNvCxnSpPr/>
          <p:nvPr/>
        </p:nvCxnSpPr>
        <p:spPr>
          <a:xfrm>
            <a:off x="3310801" y="1489348"/>
            <a:ext cx="0" cy="32763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3059832" y="913284"/>
            <a:ext cx="3024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08689"/>
            <a:ext cx="3437681" cy="3437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63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11760" y="193204"/>
            <a:ext cx="4186808" cy="612411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¿Qué es un filtro de agua?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2123" y="1129308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Los filtros caseros de agua pueden simular lo que ocurre en la naturaleza, donde el agua es filtrada de forma natural mediante materiales como la arena y la grava, y emanan de forma limpia a través de los manantiales.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3886479" y="841276"/>
            <a:ext cx="1008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Pin en Experimen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67" y="1993404"/>
            <a:ext cx="230590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73609"/>
            <a:ext cx="2050945" cy="347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Flecha izquierda y derecha"/>
          <p:cNvSpPr/>
          <p:nvPr/>
        </p:nvSpPr>
        <p:spPr>
          <a:xfrm>
            <a:off x="3526438" y="3289548"/>
            <a:ext cx="1837649" cy="504056"/>
          </a:xfrm>
          <a:prstGeom prst="leftRightArrow">
            <a:avLst/>
          </a:prstGeom>
          <a:ln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534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21196"/>
            <a:ext cx="8568952" cy="576064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¿Para que nos sirve el filtro en la Supervivencia?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985292"/>
            <a:ext cx="3024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Los filtros purificadores o pastillas potabilizadoras pueden salvarte en situaciones extremas con riesgo de deshidratación y sin posibilidad de potabilizar agua por hervido.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2699792" y="769268"/>
            <a:ext cx="3456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211960" y="985292"/>
            <a:ext cx="45365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¿Qué función cumple el filtro de agua?</a:t>
            </a:r>
          </a:p>
          <a:p>
            <a:endParaRPr lang="es-CO" b="1" dirty="0" smtClean="0">
              <a:solidFill>
                <a:srgbClr val="FF0000"/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función primordial de los filtros es neutralizar los contaminantes y eliminar malos olores y sabores del agua. ¿Cómo? Gracias a su sistema de filtración por gravedad, el cual va cayendo por goteo y, a su vez, va atrapando todas las bacterias que en el agua se encuentran.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3707904" y="1417340"/>
            <a:ext cx="0" cy="3528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ferta Al aire libre, el purificador de agua de limpieza de filtro de viaje  fácil de llevar a la supervivencia de la bebida quitar piezas duraderas  para el camping, senderismo &gt; Camp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682407"/>
            <a:ext cx="2913710" cy="291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→ Supervivencia: improvisando un filtro de agua | MONTAGNE BLOG: CAMPING,  TREKKING, RUNNING, SKI, CALZADO E INDUMENTARIA OUTDOO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82" y="2191277"/>
            <a:ext cx="2285412" cy="33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8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5656" y="193204"/>
            <a:ext cx="5987008" cy="720080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¿Qué elimina el Filtro de Agua?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131840" y="913284"/>
            <a:ext cx="2520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1520" y="1201316"/>
            <a:ext cx="3024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 filtro de agua es un dispositivo que elimina las impurezas del agua al reducir la contaminación mediante una fina barrera física, un proceso químico o un proceso biológico.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51520" y="2857500"/>
            <a:ext cx="3024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¿Es seguro el filtro de agua?</a:t>
            </a:r>
          </a:p>
          <a:p>
            <a:endParaRPr lang="es-CO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Los filtros de agua son confiables para la tu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salud,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debido al proceso de purificación que estos siguen a la hora de convertir el agua no potable en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potable.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436096" y="1194017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¿Qué filtro elimina bacterias?</a:t>
            </a:r>
          </a:p>
          <a:p>
            <a:endParaRPr lang="es-CO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Los filtros 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 contenga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carbón activado vegetal son los más eficaces para eliminar el cloro, los sedimentos, los compuestos orgánicos volátiles (COV), el sabor y el olor del agua. Elimina la mayor parte de las bacterias.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4391980" y="1633364"/>
            <a:ext cx="0" cy="3240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441999" y="3377742"/>
            <a:ext cx="3024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¿Qué es la filtración de agua?</a:t>
            </a:r>
          </a:p>
          <a:p>
            <a:endParaRPr lang="es-CO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filtración del agua es un procedimiento que permite someter al agua a un sistema diseñado para eliminar sólidos disueltos y agentes contaminantes.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9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93204"/>
            <a:ext cx="6912768" cy="684419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Materiales de un Filtro de Agua y su Función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491880" y="985292"/>
            <a:ext cx="20162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22247" y="1201316"/>
            <a:ext cx="367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Materiales</a:t>
            </a:r>
          </a:p>
          <a:p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Una botella grande de plástico o galón transparente con tapa de 3 a 6 litros de capacidad </a:t>
            </a:r>
          </a:p>
          <a:p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Algodón natural </a:t>
            </a:r>
          </a:p>
          <a:p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Grava gruesa o piedra triturada</a:t>
            </a:r>
          </a:p>
          <a:p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Grava fina</a:t>
            </a:r>
          </a:p>
          <a:p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Carbón activado o trozos de carbón</a:t>
            </a:r>
          </a:p>
          <a:p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Arena fina de río o de construcción bien lavada </a:t>
            </a:r>
          </a:p>
          <a:p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Recipiente de vidrio de boca ancha.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4"/>
          <a:stretch/>
        </p:blipFill>
        <p:spPr bwMode="auto">
          <a:xfrm>
            <a:off x="4860032" y="1732735"/>
            <a:ext cx="3793835" cy="303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4211960" y="2281436"/>
            <a:ext cx="0" cy="20882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0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5736" y="193204"/>
            <a:ext cx="4474840" cy="612411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Funciones de los Materiales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491880" y="913284"/>
            <a:ext cx="18722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07504" y="928862"/>
            <a:ext cx="2376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Piedras: </a:t>
            </a:r>
          </a:p>
          <a:p>
            <a:endParaRPr lang="es-CO" sz="1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Dependiendo del tamaño del filtro se depurarán más o menos contaminantes en el agua.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7504" y="2339455"/>
            <a:ext cx="25922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Arena gruesa:</a:t>
            </a:r>
          </a:p>
          <a:p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Las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capas de arena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gruesa ayudan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filtran más el agua y evitar que la arena fina se escape con el agua o que tape la salida.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7504" y="3944394"/>
            <a:ext cx="48245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Arena fina:</a:t>
            </a:r>
          </a:p>
          <a:p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capa de arena fina actúa como una barrera física para atrapar partículas suspendidas, protozoos y helmintos. Estos contaminantes quedan atrapados entre los granos de arena y rellenan los espacios, permitiendo que el filtro atrape con el tiempo partículas más pequeñas.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707904" y="1057300"/>
            <a:ext cx="43204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Carbón</a:t>
            </a:r>
          </a:p>
          <a:p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carbón activado actúa atrapando impurezas en el agua como solventes, pesticidas, residuos industriales y otros productos químicos y dado que también remueve los contaminantes que generan olores, logra que el agua potable sea más sabrosa.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364088" y="4513684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Algodón:</a:t>
            </a:r>
          </a:p>
          <a:p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algodón retiene elementos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sólidos.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707904" y="2800927"/>
            <a:ext cx="460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Grava fina:</a:t>
            </a:r>
          </a:p>
          <a:p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grava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fona captura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partículas en los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poros con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otras más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pequeñas.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3131840" y="1361344"/>
            <a:ext cx="0" cy="1956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2915816" y="3953396"/>
            <a:ext cx="44644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5004048" y="4513684"/>
            <a:ext cx="0" cy="7920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193204"/>
            <a:ext cx="4258816" cy="612411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Pasos para realizar un filtro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563888" y="900593"/>
            <a:ext cx="16561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1368" y="900593"/>
            <a:ext cx="28083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1)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Lave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muy bien los recipientes y las piedras. Enjuague con suficiente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agua.</a:t>
            </a:r>
          </a:p>
          <a:p>
            <a:pPr marL="342900" indent="-342900">
              <a:buFont typeface="+mj-lt"/>
              <a:buAutoNum type="arabicParenR"/>
            </a:pP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2)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Corte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base de la botella de plástico sin llegar a desprenderla por completo del cuerpo del recipiente, para que sirva como una especie de tapa que cubra los materiales del filtro desde la parte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superior.</a:t>
            </a:r>
          </a:p>
          <a:p>
            <a:pPr marL="342900" indent="-342900">
              <a:buFont typeface="+mj-lt"/>
              <a:buAutoNum type="arabicParenR"/>
            </a:pPr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3)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Desde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 corte realizado en la botella, introduzca una capa de algodón de unos 5 cm de grosor hasta el fondo del cuello del recipiente con la tapa enroscada.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954960" y="900593"/>
            <a:ext cx="309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4)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Luego ponga una capa de grava gruesa o piedra triturada, preferiblemente si es porosa. Después vierta la grava fina. El grosor recomendable de cada capa de grava es de unos 7 cm.</a:t>
            </a:r>
          </a:p>
          <a:p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5)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Continúe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 el carbón activado o trozos de carbón de manera que forme una capa de unos 7 cm de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grosor. Termine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 una capa de 5 a 7 cm de grosor de arena fina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6)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Ponga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 filtro con el orificio hacia abajo y sin la tapa sobre la boca del recipiente de vidrio. Vierta agua sobre la parte superior del filtro, espere un momento para que salga por la parte inferior, y disfrute de líquido libre de impurezas.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84" y="1102257"/>
            <a:ext cx="1934791" cy="2900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"/>
          <p:cNvCxnSpPr/>
          <p:nvPr/>
        </p:nvCxnSpPr>
        <p:spPr>
          <a:xfrm>
            <a:off x="3059832" y="1561356"/>
            <a:ext cx="0" cy="26642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5804930" y="1561356"/>
            <a:ext cx="0" cy="26642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913718" y="4655467"/>
            <a:ext cx="4041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Recomendación: </a:t>
            </a:r>
            <a:r>
              <a:rPr lang="es-E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aga el mantenimiento del filtro cada seis días como máximo, para limpiar nuevamente el recipiente y los materiales, y reemplazar el algodón y el carbón, porque este último ya habrá perdido sus propiedades de filtración.</a:t>
            </a:r>
            <a:endParaRPr lang="es-CO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Medio marco"/>
          <p:cNvSpPr/>
          <p:nvPr/>
        </p:nvSpPr>
        <p:spPr>
          <a:xfrm>
            <a:off x="1790733" y="4623187"/>
            <a:ext cx="432048" cy="146249"/>
          </a:xfrm>
          <a:prstGeom prst="half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4" name="13 Medio marco"/>
          <p:cNvSpPr/>
          <p:nvPr/>
        </p:nvSpPr>
        <p:spPr>
          <a:xfrm rot="10800000">
            <a:off x="5522912" y="5512225"/>
            <a:ext cx="432048" cy="146249"/>
          </a:xfrm>
          <a:prstGeom prst="half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5" name="14 Medio marco"/>
          <p:cNvSpPr/>
          <p:nvPr/>
        </p:nvSpPr>
        <p:spPr>
          <a:xfrm rot="16200000">
            <a:off x="1647834" y="5381981"/>
            <a:ext cx="432048" cy="146249"/>
          </a:xfrm>
          <a:prstGeom prst="half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6" name="15 Medio marco"/>
          <p:cNvSpPr/>
          <p:nvPr/>
        </p:nvSpPr>
        <p:spPr>
          <a:xfrm rot="5400000">
            <a:off x="5665811" y="4766087"/>
            <a:ext cx="432048" cy="146249"/>
          </a:xfrm>
          <a:prstGeom prst="half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5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7260"/>
            <a:ext cx="8229600" cy="952500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  <a:t>MUCHAS GRACIAS…</a:t>
            </a:r>
            <a:endParaRPr lang="es-CO" sz="2800" dirty="0">
              <a:solidFill>
                <a:srgbClr val="FF0000"/>
              </a:solidFill>
              <a:latin typeface="Impact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123728" y="1921396"/>
            <a:ext cx="4536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Pagina web:</a:t>
            </a:r>
          </a:p>
          <a:p>
            <a:endParaRPr lang="es-CO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1400" dirty="0">
                <a:hlinkClick r:id="rId2"/>
              </a:rPr>
              <a:t>Supervivencia | Oficial (alejobedoya22.github.io</a:t>
            </a:r>
            <a:r>
              <a:rPr lang="es-CO" sz="1400" dirty="0" smtClean="0">
                <a:hlinkClick r:id="rId2"/>
              </a:rPr>
              <a:t>)</a:t>
            </a:r>
            <a:endParaRPr lang="es-CO" sz="1400" dirty="0" smtClean="0"/>
          </a:p>
          <a:p>
            <a:endParaRPr lang="es-CO" sz="1400" dirty="0" smtClean="0">
              <a:hlinkClick r:id="rId3"/>
            </a:endParaRPr>
          </a:p>
          <a:p>
            <a:r>
              <a:rPr lang="es-CO" sz="1400" dirty="0" smtClean="0">
                <a:hlinkClick r:id="rId3"/>
              </a:rPr>
              <a:t>Química </a:t>
            </a:r>
            <a:r>
              <a:rPr lang="es-CO" sz="1400" dirty="0">
                <a:hlinkClick r:id="rId3"/>
              </a:rPr>
              <a:t>| Supervivencia (alejobedoya22.github.io)</a:t>
            </a:r>
            <a:endParaRPr lang="es-CO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207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630</Words>
  <Application>Microsoft Office PowerPoint</Application>
  <PresentationFormat>Presentación en pantalla (16:10)</PresentationFormat>
  <Paragraphs>88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Filtro de Agua | Supervivencia</vt:lpstr>
      <vt:lpstr>¿Qué es un filtro de agua?</vt:lpstr>
      <vt:lpstr>¿Para que nos sirve el filtro en la Supervivencia?</vt:lpstr>
      <vt:lpstr>¿Qué elimina el Filtro de Agua?</vt:lpstr>
      <vt:lpstr>Materiales de un Filtro de Agua y su Función</vt:lpstr>
      <vt:lpstr>Funciones de los Materiales</vt:lpstr>
      <vt:lpstr>Pasos para realizar un filtro</vt:lpstr>
      <vt:lpstr>MUCHAS GRACIAS…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Filtro de Agua</dc:title>
  <dc:creator>dayro</dc:creator>
  <cp:lastModifiedBy>dayro</cp:lastModifiedBy>
  <cp:revision>14</cp:revision>
  <dcterms:created xsi:type="dcterms:W3CDTF">2022-10-17T15:57:40Z</dcterms:created>
  <dcterms:modified xsi:type="dcterms:W3CDTF">2022-10-18T21:32:06Z</dcterms:modified>
</cp:coreProperties>
</file>