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9144000" cy="5715000" type="screen16x1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5D648-8D50-4CD0-9146-0F8BBB266660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5DAC5-33EC-40A1-8E8D-9FD808FDD0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120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57D0-9E2C-4912-818A-6A7084FE2AB1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BE19-EEAC-41E4-8866-D9190AF41A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77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57D0-9E2C-4912-818A-6A7084FE2AB1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BE19-EEAC-41E4-8866-D9190AF41A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876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57D0-9E2C-4912-818A-6A7084FE2AB1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BE19-EEAC-41E4-8866-D9190AF41A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153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57D0-9E2C-4912-818A-6A7084FE2AB1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BE19-EEAC-41E4-8866-D9190AF41A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158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57D0-9E2C-4912-818A-6A7084FE2AB1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BE19-EEAC-41E4-8866-D9190AF41A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892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57D0-9E2C-4912-818A-6A7084FE2AB1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BE19-EEAC-41E4-8866-D9190AF41A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178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57D0-9E2C-4912-818A-6A7084FE2AB1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BE19-EEAC-41E4-8866-D9190AF41A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423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57D0-9E2C-4912-818A-6A7084FE2AB1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BE19-EEAC-41E4-8866-D9190AF41A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191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57D0-9E2C-4912-818A-6A7084FE2AB1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BE19-EEAC-41E4-8866-D9190AF41A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115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57D0-9E2C-4912-818A-6A7084FE2AB1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BE19-EEAC-41E4-8866-D9190AF41A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81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57D0-9E2C-4912-818A-6A7084FE2AB1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BE19-EEAC-41E4-8866-D9190AF41A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676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357D0-9E2C-4912-818A-6A7084FE2AB1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BBE19-EEAC-41E4-8866-D9190AF41A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79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lejobedoya22.github.io/F%C3%ADsica-Disnetci.html" TargetMode="External"/><Relationship Id="rId2" Type="http://schemas.openxmlformats.org/officeDocument/2006/relationships/hyperlink" Target="https://alejobedoya22.git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627784" y="193204"/>
            <a:ext cx="3595936" cy="648072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rgbClr val="FF0000"/>
                </a:solidFill>
                <a:latin typeface="Impact" pitchFamily="34" charset="0"/>
              </a:rPr>
              <a:t>Fuego | Supervivencia</a:t>
            </a:r>
            <a:endParaRPr lang="es-CO" sz="2800" dirty="0">
              <a:solidFill>
                <a:srgbClr val="FF0000"/>
              </a:solidFill>
              <a:latin typeface="Impact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1057300"/>
            <a:ext cx="8784976" cy="4464496"/>
          </a:xfrm>
        </p:spPr>
        <p:txBody>
          <a:bodyPr>
            <a:normAutofit/>
          </a:bodyPr>
          <a:lstStyle/>
          <a:p>
            <a:pPr algn="l"/>
            <a:r>
              <a:rPr lang="es-CO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| Integrantes:</a:t>
            </a:r>
          </a:p>
          <a:p>
            <a:pPr algn="l"/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Jhon Alejandro Bedoya Blandón</a:t>
            </a:r>
          </a:p>
          <a:p>
            <a:pPr algn="l"/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Stevan Loaiza Franco</a:t>
            </a:r>
          </a:p>
          <a:p>
            <a:pPr algn="l"/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Juan Sebastián Gil Peña</a:t>
            </a:r>
          </a:p>
          <a:p>
            <a:pPr algn="l"/>
            <a:endParaRPr lang="es-CO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s-CO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| Área: </a:t>
            </a:r>
          </a:p>
          <a:p>
            <a:pPr algn="l"/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Física </a:t>
            </a:r>
          </a:p>
          <a:p>
            <a:pPr algn="l"/>
            <a:endParaRPr lang="es-CO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s-CO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| Docente: </a:t>
            </a:r>
          </a:p>
          <a:p>
            <a:pPr algn="l"/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Alejandra </a:t>
            </a:r>
            <a:r>
              <a:rPr lang="es-CO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Lopez</a:t>
            </a:r>
            <a:endParaRPr lang="es-CO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s-CO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s-CO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| Grado: </a:t>
            </a:r>
          </a:p>
          <a:p>
            <a:pPr algn="l"/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11ª</a:t>
            </a:r>
          </a:p>
          <a:p>
            <a:pPr algn="l"/>
            <a:endParaRPr lang="es-CO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s-CO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| Colegio:</a:t>
            </a:r>
          </a:p>
          <a:p>
            <a:pPr algn="l"/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Institución Educativa Combia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3563888" y="912168"/>
            <a:ext cx="16561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563888" y="1777380"/>
            <a:ext cx="0" cy="3240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61356"/>
            <a:ext cx="3266065" cy="326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58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55776" y="193204"/>
            <a:ext cx="4258816" cy="684419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rgbClr val="FF0000"/>
                </a:solidFill>
                <a:latin typeface="Impact" pitchFamily="34" charset="0"/>
              </a:rPr>
              <a:t>¿Cómo se crea el fuego?</a:t>
            </a:r>
            <a:endParaRPr lang="es-CO" sz="2800" dirty="0">
              <a:solidFill>
                <a:srgbClr val="FF0000"/>
              </a:solidFill>
              <a:latin typeface="Impact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51520" y="1129308"/>
            <a:ext cx="37444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 fuego se produce siempre que haya un material combustible, en presencia de oxígeno a una temperatura extremadamente alta, se convierte en gas. Las llamas son el indicador visual del gas calentado</a:t>
            </a:r>
          </a:p>
        </p:txBody>
      </p:sp>
      <p:cxnSp>
        <p:nvCxnSpPr>
          <p:cNvPr id="6" name="5 Conector recto"/>
          <p:cNvCxnSpPr/>
          <p:nvPr/>
        </p:nvCxnSpPr>
        <p:spPr>
          <a:xfrm>
            <a:off x="3995936" y="913284"/>
            <a:ext cx="15121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641" y="1561356"/>
            <a:ext cx="4049964" cy="304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359532" y="2929508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¿Qué es el fuego en física?</a:t>
            </a:r>
          </a:p>
          <a:p>
            <a:endParaRPr lang="es-E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 </a:t>
            </a:r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una reacción química entre un combustible y un comburente con desprendimiento de energía en forma de luz y calor.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4211960" y="2111858"/>
            <a:ext cx="0" cy="19267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121196"/>
            <a:ext cx="7067128" cy="612411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rgbClr val="FF0000"/>
                </a:solidFill>
                <a:latin typeface="Impact" pitchFamily="34" charset="0"/>
              </a:rPr>
              <a:t>¿Para que sirve el fuego en la Supervivencia?</a:t>
            </a:r>
            <a:endParaRPr lang="es-CO" sz="2800" dirty="0">
              <a:solidFill>
                <a:srgbClr val="FF0000"/>
              </a:solidFill>
              <a:latin typeface="Impact" pitchFamily="34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275856" y="769268"/>
            <a:ext cx="19442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1655676" y="1048587"/>
            <a:ext cx="51845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 fuego podemos cocinar, hervir agua (eliminando muchos microorganismos patógenos), derretir nieve, calentarnos, evitar que se acerquen animales, etc. Todo ello es vital para la supervivencia en caso de perdernos o sufrir algún contratiempo.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25452"/>
            <a:ext cx="4515023" cy="301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8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93204"/>
            <a:ext cx="7571184" cy="684419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rgbClr val="FF0000"/>
                </a:solidFill>
                <a:latin typeface="Impact" pitchFamily="34" charset="0"/>
              </a:rPr>
              <a:t>¿Cuál fue el primer método de creación de fuego?</a:t>
            </a:r>
            <a:endParaRPr lang="es-CO" sz="2800" dirty="0">
              <a:solidFill>
                <a:srgbClr val="FF0000"/>
              </a:solidFill>
              <a:latin typeface="Impact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4" y="2065412"/>
            <a:ext cx="3240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Nuestros antepasados obtenían el fuego, básicamente, mediante dos sistemas :</a:t>
            </a:r>
          </a:p>
          <a:p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 fricción , frotando una madera con forma de varilla de aproximadamente un centímetro de diámetro con otra aplanada y agujereada; o bien, por percusión , al golpear con pericia dos piedras hasta que saltase una chispa.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3347864" y="913284"/>
            <a:ext cx="2088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211960" y="1705372"/>
            <a:ext cx="0" cy="31683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21396"/>
            <a:ext cx="4019478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76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43808" y="193204"/>
            <a:ext cx="3682752" cy="684419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rgbClr val="FF0000"/>
                </a:solidFill>
                <a:latin typeface="Impact" pitchFamily="34" charset="0"/>
              </a:rPr>
              <a:t>Materiales y su Función</a:t>
            </a:r>
            <a:endParaRPr lang="es-CO" sz="2800" dirty="0">
              <a:solidFill>
                <a:srgbClr val="FF0000"/>
              </a:solidFill>
              <a:latin typeface="Impact" pitchFamily="34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23928" y="913284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07504" y="1273324"/>
            <a:ext cx="37444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1) </a:t>
            </a:r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Dos pilas cualquiera con el mismo tamaño</a:t>
            </a:r>
          </a:p>
          <a:p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s-CO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2) </a:t>
            </a:r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Aluminio</a:t>
            </a:r>
          </a:p>
          <a:p>
            <a:endParaRPr lang="es-CO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CO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3) </a:t>
            </a:r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Algodón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07504" y="2569468"/>
            <a:ext cx="38884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 Pilas: </a:t>
            </a:r>
          </a:p>
          <a:p>
            <a:endParaRPr lang="es-E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Esto es debido a un fenómeno que se conoce como la ley de Joule, que consiste en que, cuando la electricidad pasa por el alambre, este se calienta a tanta temperatura que hace que la cerilla se encienda.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43508" y="4369668"/>
            <a:ext cx="3672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 Aluminio:</a:t>
            </a:r>
          </a:p>
          <a:p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 aluminio permite extraer la carga de la pila para hacer producir el fuego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13846" y="1615361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 Algodón:</a:t>
            </a:r>
          </a:p>
          <a:p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 algodón permite que se encienda para así producir el fuego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3995936" y="1858099"/>
            <a:ext cx="0" cy="29886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800087"/>
            <a:ext cx="4057445" cy="2119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12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3768" y="121196"/>
            <a:ext cx="4258816" cy="540403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rgbClr val="FF0000"/>
                </a:solidFill>
                <a:latin typeface="Impact" pitchFamily="34" charset="0"/>
              </a:rPr>
              <a:t>Proceso de realizar Fuego</a:t>
            </a:r>
            <a:endParaRPr lang="es-CO" sz="2800" dirty="0">
              <a:solidFill>
                <a:srgbClr val="FF0000"/>
              </a:solidFill>
              <a:latin typeface="Impact" pitchFamily="34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787592" y="769268"/>
            <a:ext cx="1440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683568" y="1129308"/>
            <a:ext cx="72728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Nuestro experimento de la creación del fuego está basado en una pila puede ser cualquiera un poquito de algodón y aluminio el proceso que debes pasar para crear fuego es: cortas dos pedazos de aluminio en forma de triangulo los conectas con las pilas positivó y negativo lo que genera una carga o chispa que hace que se prenda el algodón este es el proceso para sobrevivir ante un caso de </a:t>
            </a:r>
            <a:r>
              <a:rPr lang="es-CO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supervivencia.</a:t>
            </a:r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2" b="11419"/>
          <a:stretch/>
        </p:blipFill>
        <p:spPr bwMode="auto">
          <a:xfrm>
            <a:off x="2491448" y="2766348"/>
            <a:ext cx="4032448" cy="233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08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28865"/>
            <a:ext cx="8291264" cy="952500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rgbClr val="FF0000"/>
                </a:solidFill>
                <a:latin typeface="Impact" pitchFamily="34" charset="0"/>
              </a:rPr>
              <a:t>Muchas Gracias…</a:t>
            </a:r>
            <a:endParaRPr lang="es-CO" sz="2800" dirty="0">
              <a:solidFill>
                <a:srgbClr val="FF0000"/>
              </a:solidFill>
              <a:latin typeface="Impact" pitchFamily="34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707904" y="1057300"/>
            <a:ext cx="15121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2319218" y="1633364"/>
            <a:ext cx="39604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 Pagina web:</a:t>
            </a:r>
          </a:p>
          <a:p>
            <a:endParaRPr lang="es-CO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CO" sz="1400" dirty="0">
                <a:hlinkClick r:id="rId2"/>
              </a:rPr>
              <a:t>Supervivencia | Oficial (alejobedoya22.github.io</a:t>
            </a:r>
            <a:r>
              <a:rPr lang="es-CO" sz="1400" dirty="0" smtClean="0">
                <a:hlinkClick r:id="rId2"/>
              </a:rPr>
              <a:t>)</a:t>
            </a:r>
            <a:endParaRPr lang="es-CO" sz="1400" dirty="0" smtClean="0"/>
          </a:p>
          <a:p>
            <a:endParaRPr lang="es-CO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CO" sz="1400" dirty="0">
                <a:hlinkClick r:id="rId3"/>
              </a:rPr>
              <a:t>Física | Supervivencia (alejobedoya22.github.io)</a:t>
            </a:r>
            <a:endParaRPr lang="es-CO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080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415</Words>
  <Application>Microsoft Office PowerPoint</Application>
  <PresentationFormat>Presentación en pantalla (16:10)</PresentationFormat>
  <Paragraphs>51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Fuego | Supervivencia</vt:lpstr>
      <vt:lpstr>¿Cómo se crea el fuego?</vt:lpstr>
      <vt:lpstr>¿Para que sirve el fuego en la Supervivencia?</vt:lpstr>
      <vt:lpstr>¿Cuál fue el primer método de creación de fuego?</vt:lpstr>
      <vt:lpstr>Materiales y su Función</vt:lpstr>
      <vt:lpstr>Proceso de realizar Fuego</vt:lpstr>
      <vt:lpstr>Muchas Gracias…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dayro</dc:creator>
  <cp:lastModifiedBy>dayro</cp:lastModifiedBy>
  <cp:revision>14</cp:revision>
  <dcterms:created xsi:type="dcterms:W3CDTF">2022-10-17T18:20:00Z</dcterms:created>
  <dcterms:modified xsi:type="dcterms:W3CDTF">2022-10-18T23:40:45Z</dcterms:modified>
</cp:coreProperties>
</file>