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8" r:id="rId12"/>
    <p:sldId id="269" r:id="rId13"/>
    <p:sldId id="267" r:id="rId14"/>
    <p:sldId id="263" r:id="rId15"/>
  </p:sldIdLst>
  <p:sldSz cx="9144000" cy="5715000" type="screen16x1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9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5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47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0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89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90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83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28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7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7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33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104E2-9FF9-4943-9964-63789279A7B9}" type="datetimeFigureOut">
              <a:rPr lang="es-CO" smtClean="0"/>
              <a:t>23/10/2022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0931-0780-4AF0-B667-8A988A600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2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ejobedoya22.github.io/Qu%C3%ADmica-Supervivencia.html" TargetMode="External"/><Relationship Id="rId2" Type="http://schemas.openxmlformats.org/officeDocument/2006/relationships/hyperlink" Target="https://alejobedoya22.github.io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93204"/>
            <a:ext cx="7772400" cy="720080"/>
          </a:xfrm>
        </p:spPr>
        <p:txBody>
          <a:bodyPr>
            <a:no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METODOS DE POTABILIAZAR AGUA</a:t>
            </a:r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 </a:t>
            </a:r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| Supervivencia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29308"/>
            <a:ext cx="8568952" cy="4392488"/>
          </a:xfrm>
        </p:spPr>
        <p:txBody>
          <a:bodyPr>
            <a:normAutofit/>
          </a:bodyPr>
          <a:lstStyle/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Integrantes: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Jhon Alejandro Bedoya Blandón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Stevan Loaiza Franco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Juan Sebastián Gil Peña</a:t>
            </a:r>
          </a:p>
          <a:p>
            <a:pPr algn="l"/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Área: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Química</a:t>
            </a:r>
          </a:p>
          <a:p>
            <a:pPr algn="l"/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Docente: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Víctor Hugo Ocampo</a:t>
            </a:r>
          </a:p>
          <a:p>
            <a:pPr algn="l"/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Grado: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11ª</a:t>
            </a:r>
          </a:p>
          <a:p>
            <a:pPr algn="l"/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Colegio: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Institución Educativa Combia</a:t>
            </a:r>
          </a:p>
        </p:txBody>
      </p:sp>
      <p:cxnSp>
        <p:nvCxnSpPr>
          <p:cNvPr id="16" name="15 Conector recto"/>
          <p:cNvCxnSpPr/>
          <p:nvPr/>
        </p:nvCxnSpPr>
        <p:spPr>
          <a:xfrm>
            <a:off x="3310801" y="1489348"/>
            <a:ext cx="0" cy="32763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059832" y="913284"/>
            <a:ext cx="3024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08689"/>
            <a:ext cx="3437681" cy="343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63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35896" y="121196"/>
            <a:ext cx="1954560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CLORACIÓN</a:t>
            </a:r>
            <a:endParaRPr lang="es-CO" sz="2800" dirty="0">
              <a:solidFill>
                <a:srgbClr val="FF0000"/>
              </a:solidFill>
              <a:latin typeface="Impac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4172061" y="697260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75617" y="841276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cloración de aguas residuales es un método de desinfección con cloro utilizado en los tratamientos de aguas residuales y potables. 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Sus </a:t>
            </a:r>
            <a:r>
              <a:rPr lang="es-E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objetivos son: 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vitar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transmisión de enfermedades y evitar el desarrollo de algas microscópicas que enturbien el agua.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3" y="2569468"/>
            <a:ext cx="4033838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860032" y="2569468"/>
            <a:ext cx="3996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Proceso: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 litro de agua, agregue entre dos y cinco gotas de la solución e hipoclorito y deje reposar durante 30 minutos. 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agua a clorar debe ser transparente, limpia. Almacene en recipientes protegidos y tapados el agua tratada. El cloro elimina el 99.9% de las bacterias y virus que afectan la salud.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568105" y="2929508"/>
            <a:ext cx="0" cy="16561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9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121196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Otros tipos de cloración: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Cloración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tradicional.</a:t>
            </a:r>
          </a:p>
          <a:p>
            <a:pPr marL="342900" indent="-342900">
              <a:buFont typeface="+mj-lt"/>
              <a:buAutoNum type="arabicParenR"/>
            </a:pP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Otros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tratamientos químicos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alternativos.</a:t>
            </a:r>
          </a:p>
          <a:p>
            <a:pPr marL="342900" indent="-342900">
              <a:buFont typeface="+mj-lt"/>
              <a:buAutoNum type="arabicParenR"/>
            </a:pP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Cloración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salina.</a:t>
            </a:r>
          </a:p>
          <a:p>
            <a:pPr marL="342900" indent="-342900">
              <a:buFont typeface="+mj-lt"/>
              <a:buAutoNum type="arabicParenR"/>
            </a:pP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Sistemas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radiación ultravioleta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993478" y="3649588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Que riesgo tiene la cloración: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Subproductos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la cloración del agua potable y riesgo de cáncer de vejiga. Los subproductos de la cloración del agua potable se han asociado con el riesgo de cáncer de vejiga en estudios observacionales de control de casos.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9468"/>
            <a:ext cx="3125687" cy="275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32" y="265212"/>
            <a:ext cx="3217540" cy="243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4572000" y="1345332"/>
            <a:ext cx="0" cy="28884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1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038"/>
            <a:ext cx="3926885" cy="288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8" t="25166" r="25889" b="13042"/>
          <a:stretch/>
        </p:blipFill>
        <p:spPr bwMode="auto">
          <a:xfrm>
            <a:off x="5076056" y="110038"/>
            <a:ext cx="3960440" cy="291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283968" y="1589392"/>
            <a:ext cx="57606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9" t="27077" r="26257" b="13464"/>
          <a:stretch/>
        </p:blipFill>
        <p:spPr bwMode="auto">
          <a:xfrm>
            <a:off x="2466990" y="3145532"/>
            <a:ext cx="3633955" cy="248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7812360" y="3145532"/>
            <a:ext cx="0" cy="1080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6516216" y="4225652"/>
            <a:ext cx="129614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0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5856" y="121196"/>
            <a:ext cx="2530624" cy="540403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CALENTAMIENTO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95936" y="625252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79512" y="758473"/>
            <a:ext cx="8784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Hervir es un método muy simple de desinfección del agua. Calentar el agua a una temperatura alta, 100°C, mata la mayoría de los organismos patógenos, particularmente los virus y las bacterias que causan las enfermedades transmitidas por el agua.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5372"/>
            <a:ext cx="3600400" cy="237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35377" r="30656" b="27835"/>
          <a:stretch/>
        </p:blipFill>
        <p:spPr bwMode="auto">
          <a:xfrm>
            <a:off x="4877644" y="1713267"/>
            <a:ext cx="4073144" cy="193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619672" y="4657700"/>
            <a:ext cx="5544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importante que el agua sea transparente. Los métodos de desinfección no potabilizan agua sucia ni potencialmente contaminada.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283968" y="2101914"/>
            <a:ext cx="0" cy="1584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8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7260"/>
            <a:ext cx="8229600" cy="952500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MUCHAS GRACIAS…</a:t>
            </a:r>
            <a:endParaRPr lang="es-CO" sz="2800" dirty="0">
              <a:solidFill>
                <a:srgbClr val="FF0000"/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123728" y="1921396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Pagina web:</a:t>
            </a:r>
          </a:p>
          <a:p>
            <a:endParaRPr lang="es-CO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dirty="0">
                <a:hlinkClick r:id="rId2"/>
              </a:rPr>
              <a:t>Supervivencia | Oficial (alejobedoya22.github.io</a:t>
            </a:r>
            <a:r>
              <a:rPr lang="es-CO" sz="1400" dirty="0" smtClean="0">
                <a:hlinkClick r:id="rId2"/>
              </a:rPr>
              <a:t>)</a:t>
            </a:r>
            <a:endParaRPr lang="es-CO" sz="1400" dirty="0" smtClean="0"/>
          </a:p>
          <a:p>
            <a:endParaRPr lang="es-CO" sz="1400" dirty="0" smtClean="0">
              <a:hlinkClick r:id="rId3"/>
            </a:endParaRPr>
          </a:p>
          <a:p>
            <a:r>
              <a:rPr lang="es-CO" sz="1400" dirty="0" smtClean="0">
                <a:hlinkClick r:id="rId3"/>
              </a:rPr>
              <a:t>Química </a:t>
            </a:r>
            <a:r>
              <a:rPr lang="es-CO" sz="1400" dirty="0">
                <a:hlinkClick r:id="rId3"/>
              </a:rPr>
              <a:t>| Supervivencia (alejobedoya22.github.io)</a:t>
            </a:r>
            <a:endParaRPr lang="es-CO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0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193204"/>
            <a:ext cx="4186808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FILTRO DE 3 CAPAS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9512" y="985292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¿Qué es un filtro de agua</a:t>
            </a:r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s-E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filtros caseros de agua pueden simular lo que ocurre en la naturaleza, donde el agua es filtrada de forma natural mediante materiales como la arena y la grava, y emanan de forma limpia a través de los manantiales.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886479" y="841276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Pin en Experim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2143626"/>
            <a:ext cx="230590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23831"/>
            <a:ext cx="2050945" cy="347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Flecha izquierda y derecha"/>
          <p:cNvSpPr/>
          <p:nvPr/>
        </p:nvSpPr>
        <p:spPr>
          <a:xfrm>
            <a:off x="3541743" y="3541576"/>
            <a:ext cx="1837649" cy="504056"/>
          </a:xfrm>
          <a:prstGeom prst="leftRightArrow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3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21196"/>
            <a:ext cx="8568952" cy="576064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¿Para que nos sirve el filtro en la Supervivencia?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985292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 filtros purificadores o pastillas potabilizadoras pueden salvarte en situaciones extremas con riesgo de deshidratación y sin posibilidad de potabilizar agua por hervido.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2699792" y="769268"/>
            <a:ext cx="3456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211960" y="985292"/>
            <a:ext cx="45365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¿Qué función cumple el filtro de agua?</a:t>
            </a:r>
          </a:p>
          <a:p>
            <a:endParaRPr lang="es-CO" b="1" dirty="0" smtClean="0">
              <a:solidFill>
                <a:srgbClr val="FF0000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función primordial de los filtros es neutralizar los contaminantes y eliminar malos olores y sabores del agua. ¿Cómo? Gracias a su sistema de filtración por gravedad, el cual va cayendo por goteo y, a su vez, va atrapando todas las bacterias que en el agua se encuentran.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707904" y="1417340"/>
            <a:ext cx="0" cy="3528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ferta Al aire libre, el purificador de agua de limpieza de filtro de viaje  fácil de llevar a la supervivencia de la bebida quitar piezas duraderas  para el camping, senderismo &gt; Cam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82407"/>
            <a:ext cx="2913710" cy="291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→ Supervivencia: improvisando un filtro de agua | MONTAGNE BLOG: CAMPING,  TREKKING, RUNNING, SKI, CALZADO E INDUMENTARIA OUTDOO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2" y="2191277"/>
            <a:ext cx="2285412" cy="33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93204"/>
            <a:ext cx="5987008" cy="720080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¿Qué elimina el Filtro de Agua?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131840" y="913284"/>
            <a:ext cx="2520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1201316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 filtro de agua es un dispositivo que elimina las impurezas del agua al reducir la contaminación mediante una fina barrera física, un proceso químico o un proceso biológico.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1520" y="2857500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¿Es seguro el filtro de agua?</a:t>
            </a:r>
          </a:p>
          <a:p>
            <a:endParaRPr lang="es-CO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 filtros de agua son confiables para la tu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salud,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debido al proceso de purificación que estos siguen a la hora de convertir el agua no potable en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potable.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436096" y="1194017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¿Qué filtro elimina bacterias?</a:t>
            </a:r>
          </a:p>
          <a:p>
            <a:endParaRPr lang="es-CO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 filtros 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 contenga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carbón activado vegetal son los más eficaces para eliminar el cloro, los sedimentos, los compuestos orgánicos volátiles (COV), el sabor y el olor del agua. Elimina la mayor parte de las bacterias.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4391980" y="1633364"/>
            <a:ext cx="0" cy="3240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441999" y="3377742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¿Qué es la filtración de agua?</a:t>
            </a:r>
          </a:p>
          <a:p>
            <a:endParaRPr lang="es-CO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filtración del agua es un procedimiento que permite someter al agua a un sistema diseñado para eliminar sólidos disueltos y agentes contaminantes.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9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93204"/>
            <a:ext cx="6912768" cy="684419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Materiales de un Filtro de Agua y su Función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491880" y="985292"/>
            <a:ext cx="2016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22247" y="120131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Materiales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Una botella grande de plástico o galón transparente con tapa de 3 a 6 litros de capacidad 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Algodón natural 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Grava gruesa o piedra triturada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Grava fina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Carbón activado o trozos de carbón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Arena fina de río o de construcción bien lavada 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Recipiente de vidrio de boca ancha.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4"/>
          <a:stretch/>
        </p:blipFill>
        <p:spPr bwMode="auto">
          <a:xfrm>
            <a:off x="4860032" y="1732735"/>
            <a:ext cx="3793835" cy="303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4211960" y="2281436"/>
            <a:ext cx="0" cy="2088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5736" y="193204"/>
            <a:ext cx="4474840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Funciones de los Materiales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491880" y="913284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07504" y="928862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Piedras: </a:t>
            </a:r>
          </a:p>
          <a:p>
            <a:endParaRPr lang="es-CO" sz="1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Dependiendo del tamaño del filtro se depurarán más o menos contaminantes en el agua.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7504" y="2339455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Arena gruesa: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Las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capas de arena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gruesa ayudan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filtran más el agua y evitar que la arena fina se escape con el agua o que tape la salida.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504" y="394439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Arena fina: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capa de arena fina actúa como una barrera física para atrapar partículas suspendidas, protozoos y helmintos. Estos contaminantes quedan atrapados entre los granos de arena y rellenan los espacios, permitiendo que el filtro atrape con el tiempo partículas más pequeñas.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07904" y="1057300"/>
            <a:ext cx="432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Carbón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carbón activado actúa atrapando impurezas en el agua como solventes, pesticidas, residuos industriales y otros productos químicos y dado que también remueve los contaminantes que generan olores, logra que el agua potable sea más sabrosa.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64088" y="4513684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Algodón: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algodón retiene elementos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sólidos.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707904" y="2800927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Grava fina: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grava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fona captura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partículas en los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poros con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otras más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pequeñas.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3131840" y="1361344"/>
            <a:ext cx="0" cy="19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915816" y="3953396"/>
            <a:ext cx="44644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4513684"/>
            <a:ext cx="0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193204"/>
            <a:ext cx="4258816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Pasos para realizar un filtro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563888" y="900593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1368" y="900593"/>
            <a:ext cx="28083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Lave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muy bien los recipientes y las piedras. Enjuague con suficiente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agua.</a:t>
            </a:r>
          </a:p>
          <a:p>
            <a:pPr marL="342900" indent="-342900">
              <a:buFont typeface="+mj-lt"/>
              <a:buAutoNum type="arabicParenR"/>
            </a:pP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Corte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base de la botella de plástico sin llegar a desprenderla por completo del cuerpo del recipiente, para que sirva como una especie de tapa que cubra los materiales del filtro desde la parte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superior.</a:t>
            </a:r>
          </a:p>
          <a:p>
            <a:pPr marL="342900" indent="-342900">
              <a:buFont typeface="+mj-lt"/>
              <a:buAutoNum type="arabicParenR"/>
            </a:pP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Desde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corte realizado en la botella, introduzca una capa de algodón de unos 5 cm de grosor hasta el fondo del cuello del recipiente con la tapa enroscada.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954960" y="900593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Luego ponga una capa de grava gruesa o piedra triturada, preferiblemente si es porosa. Después vierta la grava fina. El grosor recomendable de cada capa de grava es de unos 7 cm.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Continúe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 el carbón activado o trozos de carbón de manera que forme una capa de unos 7 cm de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grosor. Termine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 una capa de 5 a 7 cm de grosor de arena fina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6)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Ponga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filtro con el orificio hacia abajo y sin la tapa sobre la boca del recipiente de vidrio. Vierta agua sobre la parte superior del filtro, espere un momento para que salga por la parte inferior, y disfrute de líquido libre de impurezas.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84" y="1102257"/>
            <a:ext cx="1934791" cy="290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"/>
          <p:cNvCxnSpPr/>
          <p:nvPr/>
        </p:nvCxnSpPr>
        <p:spPr>
          <a:xfrm>
            <a:off x="3059832" y="1561356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5804930" y="1561356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913718" y="4655467"/>
            <a:ext cx="4041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Recomendación: </a:t>
            </a:r>
            <a:r>
              <a:rPr lang="es-E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aga el mantenimiento del filtro cada seis días como máximo, para limpiar nuevamente el recipiente y los materiales, y reemplazar el algodón y el carbón, porque este último ya habrá perdido sus propiedades de filtración.</a:t>
            </a:r>
            <a:endParaRPr lang="es-CO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Medio marco"/>
          <p:cNvSpPr/>
          <p:nvPr/>
        </p:nvSpPr>
        <p:spPr>
          <a:xfrm>
            <a:off x="1790733" y="4623187"/>
            <a:ext cx="432048" cy="146249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13 Medio marco"/>
          <p:cNvSpPr/>
          <p:nvPr/>
        </p:nvSpPr>
        <p:spPr>
          <a:xfrm rot="10800000">
            <a:off x="5522912" y="5512225"/>
            <a:ext cx="432048" cy="146249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5" name="14 Medio marco"/>
          <p:cNvSpPr/>
          <p:nvPr/>
        </p:nvSpPr>
        <p:spPr>
          <a:xfrm rot="16200000">
            <a:off x="1647834" y="5381981"/>
            <a:ext cx="432048" cy="146249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15 Medio marco"/>
          <p:cNvSpPr/>
          <p:nvPr/>
        </p:nvSpPr>
        <p:spPr>
          <a:xfrm rot="5400000">
            <a:off x="5665811" y="4766087"/>
            <a:ext cx="432048" cy="146249"/>
          </a:xfrm>
          <a:prstGeom prst="half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5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2" y="121196"/>
            <a:ext cx="1810544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POZO INDIO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95936" y="6884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77173" y="841276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¿Para que sirve el pozo indio?</a:t>
            </a:r>
          </a:p>
          <a:p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pozo indio sirve para drenar el agua mediante de un agujero a varios metros de un rio o quebrada para así tener agua limpia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3404"/>
            <a:ext cx="3089920" cy="231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995936" y="2088531"/>
            <a:ext cx="4966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Proceso:</a:t>
            </a:r>
          </a:p>
          <a:p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Ah la margen del rio o quebrada, primero debemos estar a 20 o 30 cm mínimo.</a:t>
            </a:r>
          </a:p>
          <a:p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 cual haremos un orificio para que la gravilla, las piedras y la arena, sean el filtro mecánico natural para que el agua este un poco filtrada.</a:t>
            </a:r>
          </a:p>
          <a:p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orificio tiene que tener aproximadamente 20 cm  de profundidad y un 15 cm  por debajo del agua del rio o quebrada.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3779912" y="2353444"/>
            <a:ext cx="0" cy="144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71800" y="121196"/>
            <a:ext cx="3898776" cy="540403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AGUA POR CONDENSACIÓN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751533" y="697260"/>
            <a:ext cx="1728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75948" y="89412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onsiste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 envolver vegetación frondosa con plástico, poniéndola después al sol, evaporando agua y condensándola en las paredes del plástico, acumulándose en la parte más baja de la bolsa.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5372"/>
            <a:ext cx="3612232" cy="240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615628" y="1696356"/>
            <a:ext cx="43646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Proceso: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hace un hoyo de unos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50cm,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 el fondo del mismo se coloca, casi enterrado, un recipiente sin tapa para recibir el agua, a los lados de éste situamos mucha cantidad de hojas verdes. 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continuación tapamos el hoyo con un plástico, sujetándolo bien con piedras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grandes y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ponemos en el centro del plástico una piedrecilla que lo hunda hasta cerca del recipiente que tenemos dentro del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hoyo.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transpiración de las plantas se quedará en el plástico y desembocará en el recipiente.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424" y="4288368"/>
            <a:ext cx="1505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Materiales: 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Piedras</a:t>
            </a:r>
          </a:p>
          <a:p>
            <a:pPr marL="342900" indent="-342900">
              <a:buAutoNum type="arabicPeriod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Plástico</a:t>
            </a:r>
          </a:p>
          <a:p>
            <a:pPr marL="342900" indent="-342900">
              <a:buAutoNum type="arabicPeriod"/>
            </a:pP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Hojas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4283968" y="2352863"/>
            <a:ext cx="0" cy="2520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884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1008</Words>
  <Application>Microsoft Office PowerPoint</Application>
  <PresentationFormat>Presentación en pantalla (16:10)</PresentationFormat>
  <Paragraphs>139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METODOS DE POTABILIAZAR AGUA | Supervivencia</vt:lpstr>
      <vt:lpstr>FILTRO DE 3 CAPAS</vt:lpstr>
      <vt:lpstr>¿Para que nos sirve el filtro en la Supervivencia?</vt:lpstr>
      <vt:lpstr>¿Qué elimina el Filtro de Agua?</vt:lpstr>
      <vt:lpstr>Materiales de un Filtro de Agua y su Función</vt:lpstr>
      <vt:lpstr>Funciones de los Materiales</vt:lpstr>
      <vt:lpstr>Pasos para realizar un filtro</vt:lpstr>
      <vt:lpstr>POZO INDIO</vt:lpstr>
      <vt:lpstr>AGUA POR CONDENSACIÓN</vt:lpstr>
      <vt:lpstr>CLORACIÓN</vt:lpstr>
      <vt:lpstr>Presentación de PowerPoint</vt:lpstr>
      <vt:lpstr>Presentación de PowerPoint</vt:lpstr>
      <vt:lpstr>CALENTAMIENTO</vt:lpstr>
      <vt:lpstr>MUCHAS GRACIAS…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 de Agua</dc:title>
  <dc:creator>dayro</dc:creator>
  <cp:lastModifiedBy>dayro</cp:lastModifiedBy>
  <cp:revision>22</cp:revision>
  <dcterms:created xsi:type="dcterms:W3CDTF">2022-10-17T15:57:40Z</dcterms:created>
  <dcterms:modified xsi:type="dcterms:W3CDTF">2022-10-23T17:19:12Z</dcterms:modified>
</cp:coreProperties>
</file>