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VDI2gAoW8R7cdO3jxTKMCYqg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391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79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92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9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65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magen que contiene señal, firmar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0" y="936073"/>
            <a:ext cx="10778067" cy="200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br>
              <a:rPr lang="es-E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83444" y="3425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83444" y="1344945"/>
            <a:ext cx="114837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6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Milé MuñozClaros</dc:creator>
  <cp:lastModifiedBy>Personal</cp:lastModifiedBy>
  <cp:revision>2</cp:revision>
  <dcterms:created xsi:type="dcterms:W3CDTF">2022-09-05T15:33:11Z</dcterms:created>
  <dcterms:modified xsi:type="dcterms:W3CDTF">2023-08-30T03:25:51Z</dcterms:modified>
</cp:coreProperties>
</file>