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94e86dd7b_1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794e86dd7b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94e86dd7b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2794e86dd7b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Imagen que contiene señal, firmar  Descripción generada automáticamente"/>
          <p:cNvPicPr preferRelativeResize="0"/>
          <p:nvPr/>
        </p:nvPicPr>
        <p:blipFill rotWithShape="1">
          <a:blip r:embed="rId3">
            <a:alphaModFix/>
          </a:blip>
          <a:srcRect/>
          <a:stretch/>
        </p:blipFill>
        <p:spPr>
          <a:xfrm>
            <a:off x="0" y="428"/>
            <a:ext cx="12192000" cy="6857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descr="Imagen que contiene Flecha"/>
          <p:cNvPicPr preferRelativeResize="0">
            <a:picLocks noGrp="1"/>
          </p:cNvPicPr>
          <p:nvPr>
            <p:ph type="body" idx="1"/>
          </p:nvPr>
        </p:nvPicPr>
        <p:blipFill rotWithShape="1">
          <a:blip r:embed="rId3">
            <a:alphaModFix/>
          </a:blip>
          <a:srcRect/>
          <a:stretch/>
        </p:blipFill>
        <p:spPr>
          <a:xfrm>
            <a:off x="-750" y="-57725"/>
            <a:ext cx="12193500" cy="6858000"/>
          </a:xfrm>
          <a:prstGeom prst="rect">
            <a:avLst/>
          </a:prstGeom>
          <a:noFill/>
          <a:ln>
            <a:noFill/>
          </a:ln>
        </p:spPr>
      </p:pic>
      <p:sp>
        <p:nvSpPr>
          <p:cNvPr id="94" name="Google Shape;94;p14"/>
          <p:cNvSpPr txBox="1">
            <a:spLocks noGrp="1"/>
          </p:cNvSpPr>
          <p:nvPr>
            <p:ph type="title"/>
          </p:nvPr>
        </p:nvSpPr>
        <p:spPr>
          <a:xfrm>
            <a:off x="597402" y="1359394"/>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s-ES" sz="3000" b="1" dirty="0">
                <a:latin typeface="Arial"/>
                <a:ea typeface="Arial"/>
                <a:cs typeface="Arial"/>
                <a:sym typeface="Arial"/>
              </a:rPr>
              <a:t>Técnico Profesional en Programación de Sistemas de Información</a:t>
            </a:r>
            <a:br>
              <a:rPr lang="es-ES" sz="3000" b="1" dirty="0">
                <a:latin typeface="Arial"/>
                <a:ea typeface="Arial"/>
                <a:cs typeface="Arial"/>
                <a:sym typeface="Arial"/>
              </a:rPr>
            </a:br>
            <a:br>
              <a:rPr lang="es-ES" sz="3000" dirty="0">
                <a:latin typeface="Arial"/>
                <a:ea typeface="Arial"/>
                <a:cs typeface="Arial"/>
                <a:sym typeface="Arial"/>
              </a:rPr>
            </a:br>
            <a:r>
              <a:rPr lang="es-ES" sz="3000" b="1" dirty="0">
                <a:latin typeface="Arial"/>
                <a:ea typeface="Arial"/>
                <a:cs typeface="Arial"/>
                <a:sym typeface="Arial"/>
              </a:rPr>
              <a:t>Facultad de Ingeniería.</a:t>
            </a:r>
            <a:endParaRPr sz="3000" dirty="0"/>
          </a:p>
        </p:txBody>
      </p:sp>
      <p:sp>
        <p:nvSpPr>
          <p:cNvPr id="95" name="Google Shape;95;p14"/>
          <p:cNvSpPr/>
          <p:nvPr/>
        </p:nvSpPr>
        <p:spPr>
          <a:xfrm>
            <a:off x="1093602" y="3517050"/>
            <a:ext cx="60960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ES" sz="2400" b="1" dirty="0"/>
              <a:t>Aplicación de escritorio para la gestión de agendamiento de citas de la empresa mundo mascotas </a:t>
            </a:r>
            <a:endParaRPr sz="2400" b="1" dirty="0"/>
          </a:p>
          <a:p>
            <a:pPr marL="0" marR="0" lvl="0" indent="0" algn="l" rtl="0">
              <a:lnSpc>
                <a:spcPct val="100000"/>
              </a:lnSpc>
              <a:spcBef>
                <a:spcPts val="0"/>
              </a:spcBef>
              <a:spcAft>
                <a:spcPts val="0"/>
              </a:spcAft>
              <a:buClr>
                <a:srgbClr val="000000"/>
              </a:buClr>
              <a:buSzPts val="1800"/>
              <a:buFont typeface="Arial"/>
              <a:buNone/>
            </a:pPr>
            <a:endParaRPr sz="2400" b="1" dirty="0"/>
          </a:p>
          <a:p>
            <a:pPr marL="0" marR="0" lvl="0" indent="0" algn="l" rtl="0">
              <a:lnSpc>
                <a:spcPct val="100000"/>
              </a:lnSpc>
              <a:spcBef>
                <a:spcPts val="0"/>
              </a:spcBef>
              <a:spcAft>
                <a:spcPts val="0"/>
              </a:spcAft>
              <a:buClr>
                <a:srgbClr val="000000"/>
              </a:buClr>
              <a:buSzPts val="1800"/>
              <a:buFont typeface="Arial"/>
              <a:buNone/>
            </a:pPr>
            <a:r>
              <a:rPr lang="es-ES" sz="2200" dirty="0">
                <a:solidFill>
                  <a:schemeClr val="dk1"/>
                </a:solidFill>
              </a:rPr>
              <a:t>Alejandro Bedoya Suárez</a:t>
            </a:r>
            <a:endParaRPr sz="22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s-ES" sz="2200" b="0" i="0" u="none" strike="noStrike" cap="none" dirty="0">
                <a:solidFill>
                  <a:schemeClr val="dk1"/>
                </a:solidFill>
                <a:latin typeface="Arial"/>
                <a:ea typeface="Arial"/>
                <a:cs typeface="Arial"/>
                <a:sym typeface="Arial"/>
              </a:rPr>
              <a:t>Erick Santiago Mosquera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2200" b="0" i="0" u="none" strike="noStrike" cap="none" dirty="0">
                <a:solidFill>
                  <a:schemeClr val="dk1"/>
                </a:solidFill>
                <a:latin typeface="Arial"/>
                <a:ea typeface="Arial"/>
                <a:cs typeface="Arial"/>
                <a:sym typeface="Arial"/>
              </a:rPr>
              <a:t>Alejandro Henao Isaza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ES" sz="1800" b="0" i="0" u="none" strike="noStrike" cap="none" dirty="0">
                <a:solidFill>
                  <a:schemeClr val="dk1"/>
                </a:solidFill>
                <a:latin typeface="Calibri"/>
                <a:ea typeface="Calibri"/>
                <a:cs typeface="Calibri"/>
                <a:sym typeface="Calibri"/>
              </a:rPr>
            </a:br>
            <a:br>
              <a:rPr lang="es-ES" sz="1800" b="0" i="0" u="none" strike="noStrike" cap="none" dirty="0">
                <a:solidFill>
                  <a:schemeClr val="dk1"/>
                </a:solidFill>
                <a:latin typeface="Calibri"/>
                <a:ea typeface="Calibri"/>
                <a:cs typeface="Calibri"/>
                <a:sym typeface="Calibri"/>
              </a:rPr>
            </a:br>
            <a:endParaRPr sz="1800" b="0" i="0" u="none" strike="noStrike" cap="none" dirty="0">
              <a:solidFill>
                <a:schemeClr val="dk1"/>
              </a:solidFill>
              <a:latin typeface="Calibri"/>
              <a:ea typeface="Calibri"/>
              <a:cs typeface="Calibri"/>
              <a:sym typeface="Calibri"/>
            </a:endParaRPr>
          </a:p>
        </p:txBody>
      </p:sp>
      <p:pic>
        <p:nvPicPr>
          <p:cNvPr id="96" name="Google Shape;96;p14"/>
          <p:cNvPicPr preferRelativeResize="0"/>
          <p:nvPr/>
        </p:nvPicPr>
        <p:blipFill>
          <a:blip r:embed="rId4">
            <a:alphaModFix/>
          </a:blip>
          <a:stretch>
            <a:fillRect/>
          </a:stretch>
        </p:blipFill>
        <p:spPr>
          <a:xfrm>
            <a:off x="6112325" y="2685100"/>
            <a:ext cx="5734476" cy="33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5" descr="Imagen que contiene Flecha"/>
          <p:cNvPicPr preferRelativeResize="0">
            <a:picLocks noGrp="1"/>
          </p:cNvPicPr>
          <p:nvPr>
            <p:ph type="body" idx="1"/>
          </p:nvPr>
        </p:nvPicPr>
        <p:blipFill rotWithShape="1">
          <a:blip r:embed="rId3">
            <a:alphaModFix/>
          </a:blip>
          <a:srcRect/>
          <a:stretch/>
        </p:blipFill>
        <p:spPr>
          <a:xfrm>
            <a:off x="-750" y="-38475"/>
            <a:ext cx="12193500" cy="6858000"/>
          </a:xfrm>
          <a:prstGeom prst="rect">
            <a:avLst/>
          </a:prstGeom>
          <a:noFill/>
          <a:ln>
            <a:noFill/>
          </a:ln>
        </p:spPr>
      </p:pic>
      <p:sp>
        <p:nvSpPr>
          <p:cNvPr id="102" name="Google Shape;102;p15"/>
          <p:cNvSpPr/>
          <p:nvPr/>
        </p:nvSpPr>
        <p:spPr>
          <a:xfrm>
            <a:off x="369398" y="405075"/>
            <a:ext cx="10712400" cy="1044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None/>
            </a:pPr>
            <a:endParaRPr sz="1800" b="1" dirty="0"/>
          </a:p>
          <a:p>
            <a:pPr marL="0" marR="0" lvl="0" indent="0" algn="l" rtl="0">
              <a:lnSpc>
                <a:spcPct val="100000"/>
              </a:lnSpc>
              <a:spcBef>
                <a:spcPts val="0"/>
              </a:spcBef>
              <a:spcAft>
                <a:spcPts val="0"/>
              </a:spcAft>
              <a:buNone/>
            </a:pPr>
            <a:r>
              <a:rPr lang="es-ES" sz="3000" b="1" dirty="0"/>
              <a:t>PIN</a:t>
            </a:r>
            <a:endParaRPr sz="3000" b="1" dirty="0"/>
          </a:p>
          <a:p>
            <a:pPr marL="0" marR="0" lvl="0" indent="0" algn="l" rtl="0">
              <a:lnSpc>
                <a:spcPct val="100000"/>
              </a:lnSpc>
              <a:spcBef>
                <a:spcPts val="180"/>
              </a:spcBef>
              <a:spcAft>
                <a:spcPts val="0"/>
              </a:spcAft>
              <a:buNone/>
            </a:pPr>
            <a:endParaRPr sz="1400" b="0" i="0" u="none" strike="noStrike" cap="none" dirty="0">
              <a:solidFill>
                <a:srgbClr val="000000"/>
              </a:solidFill>
              <a:latin typeface="Arial"/>
              <a:ea typeface="Arial"/>
              <a:cs typeface="Arial"/>
              <a:sym typeface="Arial"/>
            </a:endParaRPr>
          </a:p>
        </p:txBody>
      </p:sp>
      <p:sp>
        <p:nvSpPr>
          <p:cNvPr id="103" name="Google Shape;103;p15"/>
          <p:cNvSpPr txBox="1"/>
          <p:nvPr/>
        </p:nvSpPr>
        <p:spPr>
          <a:xfrm>
            <a:off x="6086975" y="808425"/>
            <a:ext cx="5606400" cy="47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p>
        </p:txBody>
      </p:sp>
      <p:sp>
        <p:nvSpPr>
          <p:cNvPr id="104" name="Google Shape;104;p15"/>
          <p:cNvSpPr txBox="1"/>
          <p:nvPr/>
        </p:nvSpPr>
        <p:spPr>
          <a:xfrm>
            <a:off x="369398" y="1612725"/>
            <a:ext cx="10900500" cy="355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800"/>
              <a:buFont typeface="Arial"/>
              <a:buNone/>
            </a:pPr>
            <a:r>
              <a:rPr lang="es-ES" sz="2000" dirty="0">
                <a:solidFill>
                  <a:schemeClr val="dk1"/>
                </a:solidFill>
                <a:latin typeface="+mn-lt"/>
                <a:ea typeface="Calibri"/>
                <a:cs typeface="Calibri"/>
                <a:sym typeface="Calibri"/>
              </a:rPr>
              <a:t>Este problema nace en la veterinaria mundo mascotas en el corregimiento de san Cristóbal en la ciudad de Medellín.</a:t>
            </a:r>
            <a:endParaRPr sz="2000" dirty="0">
              <a:solidFill>
                <a:schemeClr val="dk1"/>
              </a:solidFill>
              <a:latin typeface="+mn-lt"/>
              <a:ea typeface="Calibri"/>
              <a:cs typeface="Calibri"/>
              <a:sym typeface="Calibri"/>
            </a:endParaRPr>
          </a:p>
          <a:p>
            <a:pPr marL="0" lvl="0" indent="0" algn="just" rtl="0">
              <a:spcBef>
                <a:spcPts val="0"/>
              </a:spcBef>
              <a:spcAft>
                <a:spcPts val="0"/>
              </a:spcAft>
              <a:buClr>
                <a:schemeClr val="dk1"/>
              </a:buClr>
              <a:buSzPts val="1800"/>
              <a:buFont typeface="Arial"/>
              <a:buNone/>
            </a:pPr>
            <a:r>
              <a:rPr lang="es-ES" sz="2000" dirty="0">
                <a:solidFill>
                  <a:schemeClr val="dk1"/>
                </a:solidFill>
                <a:latin typeface="+mn-lt"/>
                <a:ea typeface="Calibri"/>
                <a:cs typeface="Calibri"/>
                <a:sym typeface="Calibri"/>
              </a:rPr>
              <a:t>En el establecimiento las citas se toman de manera telefónica o por WhatsApp, y se  lleva el control de estas de forma manual en un cuaderno.</a:t>
            </a:r>
            <a:endParaRPr sz="2000" dirty="0">
              <a:solidFill>
                <a:schemeClr val="dk1"/>
              </a:solidFill>
              <a:latin typeface="+mn-lt"/>
              <a:ea typeface="Calibri"/>
              <a:cs typeface="Calibri"/>
              <a:sym typeface="Calibri"/>
            </a:endParaRPr>
          </a:p>
          <a:p>
            <a:pPr marL="0" lvl="0" indent="0" algn="just" rtl="0">
              <a:spcBef>
                <a:spcPts val="0"/>
              </a:spcBef>
              <a:spcAft>
                <a:spcPts val="0"/>
              </a:spcAft>
              <a:buClr>
                <a:schemeClr val="dk1"/>
              </a:buClr>
              <a:buSzPts val="1800"/>
              <a:buFont typeface="Arial"/>
              <a:buNone/>
            </a:pPr>
            <a:r>
              <a:rPr lang="es-ES" sz="2000" dirty="0">
                <a:solidFill>
                  <a:schemeClr val="dk1"/>
                </a:solidFill>
                <a:latin typeface="+mn-lt"/>
                <a:ea typeface="Calibri"/>
                <a:cs typeface="Calibri"/>
                <a:sym typeface="Calibri"/>
              </a:rPr>
              <a:t>Se evidencia que el agendamiento de citas a disminuido, porque en muchas ocasiones se pierden los datos de las citas, debido a esto sus ganancias se han reducido considerablemente respecto a los meses anteriores, los habitantes del barrio están prefiriendo ir a otras empresas porque todos los procesos los manejan mediante un sistema Informático que les permite gestionar el agendamiento de citas de manera más rápida, segura y confiable, mejorando notablemente no solo el tiempo de atención sino la confianza cliente-empresa.</a:t>
            </a:r>
            <a:endParaRPr sz="1500" dirty="0">
              <a:latin typeface="+mn-lt"/>
            </a:endParaRPr>
          </a:p>
          <a:p>
            <a:pPr marL="0" lvl="0" indent="0" algn="just" rtl="0">
              <a:spcBef>
                <a:spcPts val="0"/>
              </a:spcBef>
              <a:spcAft>
                <a:spcPts val="0"/>
              </a:spcAft>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6" descr="Imagen que contiene Flecha"/>
          <p:cNvPicPr preferRelativeResize="0">
            <a:picLocks noGrp="1"/>
          </p:cNvPicPr>
          <p:nvPr>
            <p:ph type="body" idx="1"/>
          </p:nvPr>
        </p:nvPicPr>
        <p:blipFill rotWithShape="1">
          <a:blip r:embed="rId3">
            <a:alphaModFix/>
          </a:blip>
          <a:srcRect/>
          <a:stretch/>
        </p:blipFill>
        <p:spPr>
          <a:xfrm>
            <a:off x="-750" y="0"/>
            <a:ext cx="12193500" cy="6858000"/>
          </a:xfrm>
          <a:prstGeom prst="rect">
            <a:avLst/>
          </a:prstGeom>
          <a:noFill/>
          <a:ln>
            <a:noFill/>
          </a:ln>
        </p:spPr>
      </p:pic>
      <p:sp>
        <p:nvSpPr>
          <p:cNvPr id="110" name="Google Shape;110;p16"/>
          <p:cNvSpPr txBox="1">
            <a:spLocks noGrp="1"/>
          </p:cNvSpPr>
          <p:nvPr>
            <p:ph type="title"/>
          </p:nvPr>
        </p:nvSpPr>
        <p:spPr>
          <a:xfrm>
            <a:off x="588136" y="5987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s-ES" sz="3000" b="1" dirty="0">
                <a:latin typeface="Arial"/>
                <a:ea typeface="Arial"/>
                <a:cs typeface="Arial"/>
                <a:sym typeface="Arial"/>
              </a:rPr>
              <a:t>Objetivo General</a:t>
            </a:r>
            <a:endParaRPr sz="3000" dirty="0">
              <a:latin typeface="Arial"/>
              <a:ea typeface="Arial"/>
              <a:cs typeface="Arial"/>
              <a:sym typeface="Arial"/>
            </a:endParaRPr>
          </a:p>
        </p:txBody>
      </p:sp>
      <p:sp>
        <p:nvSpPr>
          <p:cNvPr id="111" name="Google Shape;111;p16"/>
          <p:cNvSpPr/>
          <p:nvPr/>
        </p:nvSpPr>
        <p:spPr>
          <a:xfrm>
            <a:off x="588136" y="1924317"/>
            <a:ext cx="10277400" cy="1769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800"/>
              </a:spcBef>
              <a:spcAft>
                <a:spcPts val="0"/>
              </a:spcAft>
              <a:buClr>
                <a:srgbClr val="000000"/>
              </a:buClr>
              <a:buSzPts val="1800"/>
              <a:buFont typeface="Arial"/>
              <a:buNone/>
            </a:pPr>
            <a:r>
              <a:rPr lang="es-ES" sz="2000" dirty="0">
                <a:solidFill>
                  <a:schemeClr val="dk1"/>
                </a:solidFill>
                <a:highlight>
                  <a:srgbClr val="FFFFFF"/>
                </a:highlight>
                <a:latin typeface="+mn-lt"/>
                <a:ea typeface="Calibri"/>
                <a:cs typeface="Calibri"/>
                <a:sym typeface="Calibri"/>
              </a:rPr>
              <a:t>Desarrollar una aplicación de escritorio mediante el lenguaje de programación Java para la gestión de agendamientos de citas para caminatas de perros de la empresa mundo mascotas.</a:t>
            </a:r>
            <a:endParaRPr sz="1800" b="0" i="0" u="none" strike="noStrike" cap="none" dirty="0">
              <a:solidFill>
                <a:srgbClr val="202124"/>
              </a:solidFill>
              <a:latin typeface="+mn-lt"/>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7" descr="Imagen que contiene Flecha"/>
          <p:cNvPicPr preferRelativeResize="0">
            <a:picLocks noGrp="1"/>
          </p:cNvPicPr>
          <p:nvPr>
            <p:ph type="body" idx="1"/>
          </p:nvPr>
        </p:nvPicPr>
        <p:blipFill rotWithShape="1">
          <a:blip r:embed="rId3">
            <a:alphaModFix/>
          </a:blip>
          <a:srcRect/>
          <a:stretch/>
        </p:blipFill>
        <p:spPr>
          <a:xfrm>
            <a:off x="-762" y="0"/>
            <a:ext cx="12193500" cy="6858000"/>
          </a:xfrm>
          <a:prstGeom prst="rect">
            <a:avLst/>
          </a:prstGeom>
          <a:noFill/>
          <a:ln>
            <a:noFill/>
          </a:ln>
        </p:spPr>
      </p:pic>
      <p:sp>
        <p:nvSpPr>
          <p:cNvPr id="117" name="Google Shape;117;p17"/>
          <p:cNvSpPr txBox="1">
            <a:spLocks noGrp="1"/>
          </p:cNvSpPr>
          <p:nvPr>
            <p:ph type="title"/>
          </p:nvPr>
        </p:nvSpPr>
        <p:spPr>
          <a:xfrm>
            <a:off x="376561" y="12852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s-ES" sz="3000" b="1" dirty="0">
                <a:latin typeface="Arial"/>
                <a:ea typeface="Arial"/>
                <a:cs typeface="Arial"/>
                <a:sym typeface="Arial"/>
              </a:rPr>
              <a:t>Alcance</a:t>
            </a:r>
            <a:endParaRPr sz="3000" dirty="0">
              <a:latin typeface="Arial"/>
              <a:ea typeface="Arial"/>
              <a:cs typeface="Arial"/>
              <a:sym typeface="Arial"/>
            </a:endParaRPr>
          </a:p>
        </p:txBody>
      </p:sp>
      <p:sp>
        <p:nvSpPr>
          <p:cNvPr id="118" name="Google Shape;118;p17"/>
          <p:cNvSpPr/>
          <p:nvPr/>
        </p:nvSpPr>
        <p:spPr>
          <a:xfrm>
            <a:off x="376561" y="933731"/>
            <a:ext cx="11085636" cy="519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800"/>
              </a:spcBef>
              <a:spcAft>
                <a:spcPts val="0"/>
              </a:spcAft>
              <a:buClr>
                <a:srgbClr val="000000"/>
              </a:buClr>
              <a:buSzPts val="1800"/>
              <a:buFont typeface="Arial"/>
              <a:buNone/>
            </a:pPr>
            <a:r>
              <a:rPr lang="es-ES" sz="1800" dirty="0">
                <a:solidFill>
                  <a:schemeClr val="dk1"/>
                </a:solidFill>
                <a:highlight>
                  <a:srgbClr val="FFFFFF"/>
                </a:highlight>
                <a:latin typeface="+mn-lt"/>
                <a:ea typeface="Calibri"/>
                <a:cs typeface="Calibri"/>
                <a:sym typeface="Calibri"/>
              </a:rPr>
              <a:t>Desarrollar una aplicación de escritorio mediante el lenguaje de programación Java para la gestión de agendamientos de citas para caminatas de perros de la empresa mundo mascotas. brindando una plataforma eficiente y confiable para que los dueños de mascotas puedan encontrar, reservar y coordinar caminatas para sus perros de manera sencilla.</a:t>
            </a:r>
          </a:p>
          <a:p>
            <a:pPr marL="0" marR="0" lvl="0" indent="0" algn="l" rtl="0">
              <a:lnSpc>
                <a:spcPct val="100000"/>
              </a:lnSpc>
              <a:spcBef>
                <a:spcPts val="800"/>
              </a:spcBef>
              <a:spcAft>
                <a:spcPts val="0"/>
              </a:spcAft>
              <a:buClr>
                <a:srgbClr val="000000"/>
              </a:buClr>
              <a:buSzPts val="1800"/>
              <a:buFont typeface="Arial"/>
              <a:buNone/>
            </a:pPr>
            <a:endParaRPr sz="1800" dirty="0">
              <a:solidFill>
                <a:schemeClr val="dk1"/>
              </a:solidFill>
              <a:highlight>
                <a:srgbClr val="FFFFFF"/>
              </a:highlight>
              <a:latin typeface="+mn-lt"/>
              <a:ea typeface="Calibri"/>
              <a:cs typeface="Calibri"/>
              <a:sym typeface="Calibri"/>
            </a:endParaRPr>
          </a:p>
          <a:p>
            <a:r>
              <a:rPr lang="es-ES" sz="1800" b="1" dirty="0">
                <a:latin typeface="+mn-lt"/>
              </a:rPr>
              <a:t>El Aplicativo Contará</a:t>
            </a:r>
            <a:r>
              <a:rPr lang="es-ES" sz="1800" dirty="0">
                <a:latin typeface="+mn-lt"/>
              </a:rPr>
              <a:t>:</a:t>
            </a:r>
            <a:endParaRPr lang="es-CO" sz="1800" dirty="0">
              <a:latin typeface="+mn-lt"/>
            </a:endParaRPr>
          </a:p>
          <a:p>
            <a:pPr marL="285750" indent="-285750">
              <a:buFont typeface="Arial" panose="020B0604020202020204" pitchFamily="34" charset="0"/>
              <a:buChar char="•"/>
            </a:pPr>
            <a:r>
              <a:rPr lang="es-ES" sz="1800" dirty="0">
                <a:latin typeface="+mn-lt"/>
              </a:rPr>
              <a:t>El software será de escritorio.</a:t>
            </a:r>
            <a:endParaRPr lang="es-CO" sz="1800" dirty="0">
              <a:latin typeface="+mn-lt"/>
            </a:endParaRPr>
          </a:p>
          <a:p>
            <a:pPr marL="285750" indent="-285750">
              <a:buFont typeface="Arial" panose="020B0604020202020204" pitchFamily="34" charset="0"/>
              <a:buChar char="•"/>
            </a:pPr>
            <a:r>
              <a:rPr lang="es-ES" sz="1800" dirty="0">
                <a:latin typeface="+mn-lt"/>
              </a:rPr>
              <a:t>El aplicativo se hará por medio del lenguaje de programación Java y base de datos</a:t>
            </a:r>
            <a:r>
              <a:rPr lang="es-CO" sz="1800" dirty="0">
                <a:latin typeface="+mn-lt"/>
              </a:rPr>
              <a:t> </a:t>
            </a:r>
            <a:r>
              <a:rPr lang="es-ES" sz="1800" dirty="0">
                <a:latin typeface="+mn-lt"/>
              </a:rPr>
              <a:t>MySQL.</a:t>
            </a:r>
          </a:p>
          <a:p>
            <a:pPr marL="285750" indent="-285750">
              <a:buFont typeface="Arial" panose="020B0604020202020204" pitchFamily="34" charset="0"/>
              <a:buChar char="•"/>
            </a:pPr>
            <a:r>
              <a:rPr lang="es-ES" sz="1800" dirty="0">
                <a:latin typeface="+mn-lt"/>
              </a:rPr>
              <a:t>Tendrá acceso a dos usuarios: El administrador y trabajador, (módulo de registro, inicio de sesión, modulo de agendamiento).</a:t>
            </a:r>
            <a:endParaRPr lang="es-CO" sz="1800" dirty="0">
              <a:latin typeface="+mn-lt"/>
            </a:endParaRPr>
          </a:p>
          <a:p>
            <a:pPr marL="285750" indent="-285750">
              <a:buFont typeface="Arial" panose="020B0604020202020204" pitchFamily="34" charset="0"/>
              <a:buChar char="•"/>
            </a:pPr>
            <a:r>
              <a:rPr lang="es-ES" sz="1800" dirty="0">
                <a:latin typeface="+mn-lt"/>
              </a:rPr>
              <a:t>La interfaz tendrá Colores en hexadecimal (Azul #2E64FE), (Blanco #FFFFFF), (Azul oscuro #0B0B3B), (Gris #A4A4A4).</a:t>
            </a:r>
            <a:endParaRPr lang="es-CO" sz="1800" dirty="0">
              <a:latin typeface="+mn-lt"/>
            </a:endParaRPr>
          </a:p>
          <a:p>
            <a:pPr marL="285750" indent="-285750">
              <a:buFont typeface="Arial" panose="020B0604020202020204" pitchFamily="34" charset="0"/>
              <a:buChar char="•"/>
            </a:pPr>
            <a:r>
              <a:rPr lang="es-ES" sz="1800" dirty="0">
                <a:latin typeface="+mn-lt"/>
              </a:rPr>
              <a:t>Cuando se este agendando y no hay disponibilidad el software buscará el próximo espacio disponible.</a:t>
            </a:r>
            <a:endParaRPr lang="es-CO" sz="1800" dirty="0">
              <a:latin typeface="+mn-lt"/>
            </a:endParaRPr>
          </a:p>
          <a:p>
            <a:pPr marL="285750" indent="-285750">
              <a:buFont typeface="Arial" panose="020B0604020202020204" pitchFamily="34" charset="0"/>
              <a:buChar char="•"/>
            </a:pPr>
            <a:r>
              <a:rPr lang="es-ES" sz="1800" dirty="0">
                <a:latin typeface="+mn-lt"/>
              </a:rPr>
              <a:t>Mostrará por pantalla el comprobante del agendamiento de la cita con: el paseador, la zona y el horario.</a:t>
            </a:r>
          </a:p>
          <a:p>
            <a:pPr marL="285750" indent="-285750">
              <a:buFont typeface="Arial" panose="020B0604020202020204" pitchFamily="34" charset="0"/>
              <a:buChar char="•"/>
            </a:pPr>
            <a:endParaRPr lang="es-CO" sz="1800" dirty="0">
              <a:latin typeface="+mn-lt"/>
            </a:endParaRPr>
          </a:p>
          <a:p>
            <a:pPr marL="342900" indent="-342900">
              <a:buClr>
                <a:schemeClr val="dk1"/>
              </a:buClr>
              <a:buSzPts val="1100"/>
            </a:pPr>
            <a:r>
              <a:rPr lang="es-ES" sz="1800" b="1" dirty="0">
                <a:latin typeface="+mn-lt"/>
              </a:rPr>
              <a:t>El Aplicativo no Contará</a:t>
            </a:r>
            <a:r>
              <a:rPr lang="es-ES" sz="1800" dirty="0">
                <a:latin typeface="+mn-lt"/>
              </a:rPr>
              <a:t>:</a:t>
            </a:r>
            <a:endParaRPr lang="es-ES" sz="1800" dirty="0">
              <a:solidFill>
                <a:schemeClr val="dk1"/>
              </a:solidFill>
              <a:highlight>
                <a:srgbClr val="FFFFFF"/>
              </a:highlight>
              <a:latin typeface="+mn-lt"/>
              <a:ea typeface="Calibri"/>
              <a:cs typeface="Calibri"/>
              <a:sym typeface="Calibri"/>
            </a:endParaRPr>
          </a:p>
          <a:p>
            <a:pPr marL="342900" lvl="0" indent="-342900" algn="l" rtl="0">
              <a:lnSpc>
                <a:spcPct val="100000"/>
              </a:lnSpc>
              <a:spcBef>
                <a:spcPts val="0"/>
              </a:spcBef>
              <a:spcAft>
                <a:spcPts val="0"/>
              </a:spcAft>
              <a:buClr>
                <a:schemeClr val="dk1"/>
              </a:buClr>
              <a:buSzPts val="1100"/>
              <a:buFont typeface="Arial" panose="020B0604020202020204" pitchFamily="34" charset="0"/>
              <a:buChar char="•"/>
            </a:pPr>
            <a:r>
              <a:rPr lang="es-ES" sz="1800" dirty="0">
                <a:solidFill>
                  <a:schemeClr val="dk1"/>
                </a:solidFill>
                <a:highlight>
                  <a:srgbClr val="FFFFFF"/>
                </a:highlight>
                <a:latin typeface="+mn-lt"/>
                <a:ea typeface="Calibri"/>
                <a:cs typeface="Calibri"/>
                <a:sym typeface="Calibri"/>
              </a:rPr>
              <a:t>No contara con agendamiento de citas para consultas generales de mascotas </a:t>
            </a:r>
            <a:endParaRPr sz="1800" dirty="0">
              <a:solidFill>
                <a:schemeClr val="dk1"/>
              </a:solidFill>
              <a:highlight>
                <a:srgbClr val="FFFFFF"/>
              </a:highlight>
              <a:latin typeface="+mn-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8" descr="Imagen que contiene Flecha"/>
          <p:cNvPicPr preferRelativeResize="0">
            <a:picLocks noGrp="1"/>
          </p:cNvPicPr>
          <p:nvPr>
            <p:ph type="body" idx="1"/>
          </p:nvPr>
        </p:nvPicPr>
        <p:blipFill rotWithShape="1">
          <a:blip r:embed="rId3">
            <a:alphaModFix/>
          </a:blip>
          <a:srcRect/>
          <a:stretch/>
        </p:blipFill>
        <p:spPr>
          <a:xfrm>
            <a:off x="-750" y="0"/>
            <a:ext cx="12193500" cy="6858000"/>
          </a:xfrm>
          <a:prstGeom prst="rect">
            <a:avLst/>
          </a:prstGeom>
          <a:noFill/>
          <a:ln>
            <a:noFill/>
          </a:ln>
        </p:spPr>
      </p:pic>
      <p:sp>
        <p:nvSpPr>
          <p:cNvPr id="124" name="Google Shape;124;p18"/>
          <p:cNvSpPr/>
          <p:nvPr/>
        </p:nvSpPr>
        <p:spPr>
          <a:xfrm>
            <a:off x="292125" y="449225"/>
            <a:ext cx="10712400" cy="10440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None/>
            </a:pPr>
            <a:endParaRPr sz="1800" b="1" dirty="0"/>
          </a:p>
          <a:p>
            <a:pPr marL="0" marR="0" lvl="0" indent="0" algn="l" rtl="0">
              <a:lnSpc>
                <a:spcPct val="100000"/>
              </a:lnSpc>
              <a:spcBef>
                <a:spcPts val="0"/>
              </a:spcBef>
              <a:spcAft>
                <a:spcPts val="0"/>
              </a:spcAft>
              <a:buNone/>
            </a:pPr>
            <a:r>
              <a:rPr lang="es-ES" sz="3000" b="1" dirty="0"/>
              <a:t>Innovación</a:t>
            </a:r>
            <a:endParaRPr sz="3000" b="1" dirty="0"/>
          </a:p>
          <a:p>
            <a:pPr marL="0" marR="0" lvl="0" indent="0" algn="l" rtl="0">
              <a:lnSpc>
                <a:spcPct val="100000"/>
              </a:lnSpc>
              <a:spcBef>
                <a:spcPts val="180"/>
              </a:spcBef>
              <a:spcAft>
                <a:spcPts val="0"/>
              </a:spcAft>
              <a:buNone/>
            </a:pPr>
            <a:endParaRPr sz="1400" b="0" i="0" u="none" strike="noStrike" cap="none" dirty="0">
              <a:solidFill>
                <a:srgbClr val="000000"/>
              </a:solidFill>
              <a:latin typeface="Arial"/>
              <a:ea typeface="Arial"/>
              <a:cs typeface="Arial"/>
              <a:sym typeface="Arial"/>
            </a:endParaRPr>
          </a:p>
        </p:txBody>
      </p:sp>
      <p:sp>
        <p:nvSpPr>
          <p:cNvPr id="125" name="Google Shape;125;p18"/>
          <p:cNvSpPr txBox="1"/>
          <p:nvPr/>
        </p:nvSpPr>
        <p:spPr>
          <a:xfrm>
            <a:off x="6086975" y="808425"/>
            <a:ext cx="5606400" cy="47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900"/>
          </a:p>
        </p:txBody>
      </p:sp>
      <p:sp>
        <p:nvSpPr>
          <p:cNvPr id="126" name="Google Shape;126;p18"/>
          <p:cNvSpPr txBox="1"/>
          <p:nvPr/>
        </p:nvSpPr>
        <p:spPr>
          <a:xfrm>
            <a:off x="292125" y="1605264"/>
            <a:ext cx="10900500" cy="1354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900" dirty="0"/>
              <a:t>Calificaciones y comentarios: Permitir a los usuarios calificar y dejar comentarios sobre la experiencia de los paseos, lo que ayudará a otros dueños de mascotas a tomar decisiones informadas al seleccionar un paseador.</a:t>
            </a:r>
            <a:endParaRPr sz="1900" dirty="0"/>
          </a:p>
          <a:p>
            <a:pPr marL="0" lvl="0" indent="0" algn="just" rtl="0">
              <a:spcBef>
                <a:spcPts val="0"/>
              </a:spcBef>
              <a:spcAft>
                <a:spcPts val="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19"/>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3" name="Google Shape;133;p19" descr="Imagen que contiene Diagrama  Descripción generada automáticamente"/>
          <p:cNvPicPr preferRelativeResize="0"/>
          <p:nvPr/>
        </p:nvPicPr>
        <p:blipFill rotWithShape="1">
          <a:blip r:embed="rId3">
            <a:alphaModFix/>
          </a:blip>
          <a:srcRect/>
          <a:stretch/>
        </p:blipFill>
        <p:spPr>
          <a:xfrm>
            <a:off x="0" y="428"/>
            <a:ext cx="12192000" cy="6857143"/>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430</Words>
  <Application>Microsoft Office PowerPoint</Application>
  <PresentationFormat>Panorámica</PresentationFormat>
  <Paragraphs>31</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Técnico Profesional en Programación de Sistemas de Información  Facultad de Ingeniería.</vt:lpstr>
      <vt:lpstr>Presentación de PowerPoint</vt:lpstr>
      <vt:lpstr>Objetivo General</vt:lpstr>
      <vt:lpstr>Alcance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Personal</cp:lastModifiedBy>
  <cp:revision>4</cp:revision>
  <dcterms:modified xsi:type="dcterms:W3CDTF">2023-08-30T03:43:03Z</dcterms:modified>
</cp:coreProperties>
</file>