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37F29-8D91-43BF-A8FD-488B5CBE9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498464-AE17-4311-AE16-E4B011F68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0C8FDB-C301-4143-A3A3-3120B88F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5FFC6-06BD-4A0F-A292-DBA6A568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3EB8B-3027-466C-AFD2-43FA301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646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37DEE-0340-4257-8073-57F15395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70E75C-3BE6-47E1-B836-79A064E1A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416E9E-DB55-4E28-8A45-0869469E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0BE8F-8E9C-4A54-AFDB-26A65DE3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6EE2B-0938-4FD2-98A1-14E60C06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00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AFBEBA-4BC1-4751-A220-76938F54C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ECF1D7-EAA3-4D2C-9F5D-79E262E3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F4FB8-70EC-41E7-A439-98AAB77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53690-EEFC-474C-8D16-17A298DF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EFD59-54B6-48B5-835F-E37FB1B2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9D11C-A8FA-4A4C-BB03-D302D87A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D0374-5E16-4F77-94AC-94407727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5B41C-96AC-4C12-B3C8-03369B22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00D20-8243-4581-92D3-6519D059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1C4CAD-452F-400E-8F56-6E28D8B4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99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B4004-7C91-4896-8D14-6B1A8A1D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174BA-F055-4E03-AB93-5D1A3A16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32C27-CD8B-4508-BCA6-31EA8604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1E32E-E978-4C02-AC04-A6188510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F7374-5B2A-42A4-9CE0-3BA3D94C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6E139-934F-4929-AEB6-F19BB4C2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7533F-A5A1-4DE3-B31D-E3794E359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B04067-001F-4DB0-B402-02FCC1DEA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5880F4-894A-401E-9F92-981A3C53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8A6BE-6D8E-491B-93C3-B4209EF2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060AC-6764-49A8-9814-514D7F9F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37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5DE59-8F26-44F2-9E09-FC074A79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2A616-C95D-4699-A2B2-6AECCEC3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5D395C-A488-426E-B1AC-938282D3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A15174-B2DB-417B-A5BF-C615D9E3F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D096C3-2A95-4FA1-B980-C1E382501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FFB7AE-F198-48A0-ADBA-5CA17A65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5BFAF5-162C-434A-BB41-BFB91728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13ED7E-A564-4FF7-8F7D-7D934C5E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5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2EDCD-BABD-42AC-ABFD-CD97EA7F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4D6960-D442-4A80-AB18-7798B47A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72E9FA-5C6B-4D11-8FAB-07009F55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68D744-A9C4-4E07-B296-6CC46019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78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6A2988-886A-438F-B5C6-A3D6BA4D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EC3AE6-1805-4EA2-AA4C-B53374DA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B502A1-CC02-4B95-BBF8-59E63257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0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0A054-123B-490D-9067-546DBA47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08FE3-3ACA-46AC-A130-3EAFB95E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F33D4C-A02F-4C99-B739-97437A0B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BE3EA9-E304-4BD7-9E50-3481D740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A3DA92-1EDD-41A7-8F7E-70360842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631EA8-C67D-4186-8083-72397E9B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63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24A9E-74B2-4206-AD86-30AD2900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C34D80-C644-4AFA-A4B6-FB9A22F7F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8FEE9-6A7D-42C8-BC01-DD4C7DC77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23A53-22D4-4C15-A3A1-AA83CE00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D127C-4C68-4039-B09E-79F0701C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708B6-AF5A-42DB-9AB2-3B5143B1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9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B04B8F-D8DB-4AF9-BC90-CE31CF09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27658-8FF2-4718-B03F-108DBEF1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8A3E1-FCFD-4936-809A-BA2868CB6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758A-E943-4E51-81E6-46AF1BA6EE90}" type="datetimeFigureOut">
              <a:rPr lang="es-CO" smtClean="0"/>
              <a:t>26/10/2017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57B2A2-BC00-4C1A-9D23-67D6579AE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DA785-6401-48D2-B6A1-93159983B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23BC-9AB4-4FF8-A83B-B8CA8FFCAA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65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8D80A-1D57-4CF0-ADAB-EE5A59E6D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Componente ver detalle producto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8039A-7730-4432-BFBA-E47D2D8C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Alejandro Arboleda Henao</a:t>
            </a:r>
          </a:p>
        </p:txBody>
      </p:sp>
    </p:spTree>
    <p:extLst>
      <p:ext uri="{BB962C8B-B14F-4D97-AF65-F5344CB8AC3E}">
        <p14:creationId xmlns:p14="http://schemas.microsoft.com/office/powerpoint/2010/main" val="7481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27D52E26-B49D-4A7B-B210-04693810984E}"/>
              </a:ext>
            </a:extLst>
          </p:cNvPr>
          <p:cNvGrpSpPr/>
          <p:nvPr/>
        </p:nvGrpSpPr>
        <p:grpSpPr>
          <a:xfrm>
            <a:off x="408032" y="494827"/>
            <a:ext cx="9785052" cy="5732177"/>
            <a:chOff x="408032" y="494827"/>
            <a:chExt cx="9785052" cy="5732177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F5EDF59-5D12-4758-BF7C-2D65EC17A1CE}"/>
                </a:ext>
              </a:extLst>
            </p:cNvPr>
            <p:cNvGrpSpPr/>
            <p:nvPr/>
          </p:nvGrpSpPr>
          <p:grpSpPr>
            <a:xfrm>
              <a:off x="5176706" y="1141474"/>
              <a:ext cx="5016378" cy="5085530"/>
              <a:chOff x="3652708" y="1141474"/>
              <a:chExt cx="5016378" cy="5085530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0411C6BD-E194-4F3B-AF1D-465E28D1B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52708" y="1141474"/>
                <a:ext cx="4487593" cy="5085530"/>
              </a:xfrm>
              <a:prstGeom prst="rect">
                <a:avLst/>
              </a:prstGeom>
            </p:spPr>
          </p:pic>
          <p:cxnSp>
            <p:nvCxnSpPr>
              <p:cNvPr id="5" name="Conector recto de flecha 4">
                <a:extLst>
                  <a:ext uri="{FF2B5EF4-FFF2-40B4-BE49-F238E27FC236}">
                    <a16:creationId xmlns:a16="http://schemas.microsoft.com/office/drawing/2014/main" id="{C111AC1B-FAD9-4315-948F-A33B5A3CD843}"/>
                  </a:ext>
                </a:extLst>
              </p:cNvPr>
              <p:cNvCxnSpPr/>
              <p:nvPr/>
            </p:nvCxnSpPr>
            <p:spPr>
              <a:xfrm flipV="1">
                <a:off x="4403188" y="2307102"/>
                <a:ext cx="2278966" cy="222269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>
                <a:extLst>
                  <a:ext uri="{FF2B5EF4-FFF2-40B4-BE49-F238E27FC236}">
                    <a16:creationId xmlns:a16="http://schemas.microsoft.com/office/drawing/2014/main" id="{23D549BE-D543-426D-9486-546F8B7DBEF1}"/>
                  </a:ext>
                </a:extLst>
              </p:cNvPr>
              <p:cNvCxnSpPr/>
              <p:nvPr/>
            </p:nvCxnSpPr>
            <p:spPr>
              <a:xfrm flipH="1">
                <a:off x="5592417" y="3564835"/>
                <a:ext cx="1736035" cy="18288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84D1A44-4688-47CB-98BB-0E1B1B36FA38}"/>
                  </a:ext>
                </a:extLst>
              </p:cNvPr>
              <p:cNvSpPr txBox="1"/>
              <p:nvPr/>
            </p:nvSpPr>
            <p:spPr>
              <a:xfrm>
                <a:off x="3672485" y="2751303"/>
                <a:ext cx="1987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Petición AJAX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CA27AF2-303C-4178-9D86-BE6EB1FE7A55}"/>
                  </a:ext>
                </a:extLst>
              </p:cNvPr>
              <p:cNvSpPr txBox="1"/>
              <p:nvPr/>
            </p:nvSpPr>
            <p:spPr>
              <a:xfrm>
                <a:off x="7527235" y="4187687"/>
                <a:ext cx="11418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Respuesta</a:t>
                </a:r>
              </a:p>
              <a:p>
                <a:r>
                  <a:rPr lang="es-CO" dirty="0" err="1"/>
                  <a:t>Json</a:t>
                </a:r>
                <a:endParaRPr lang="es-CO" dirty="0"/>
              </a:p>
            </p:txBody>
          </p:sp>
        </p:grp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A7A4B44-F907-464D-ACBC-D05639786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32" y="494827"/>
              <a:ext cx="3766608" cy="2256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085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1B848D-8E20-4538-823D-D3EDA4C3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57" y="369433"/>
            <a:ext cx="10270672" cy="62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2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306191-1480-499C-896F-DD808E21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1" y="1115026"/>
            <a:ext cx="10278919" cy="49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1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2CD1EA-07F7-464C-B9C4-F84AAB0D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56" y="610052"/>
            <a:ext cx="7781376" cy="25540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9F7965E-9798-420D-911E-CC6706A0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206" y="3784373"/>
            <a:ext cx="9385805" cy="26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3598ADB-DE93-445F-A610-226ACD87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49" y="623887"/>
            <a:ext cx="9692821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Componente ver detalle producto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 ver detalle producto</dc:title>
  <dc:creator>Alejandro Arboleda Henao</dc:creator>
  <cp:lastModifiedBy>Alejandro Arboleda Henao</cp:lastModifiedBy>
  <cp:revision>3</cp:revision>
  <dcterms:created xsi:type="dcterms:W3CDTF">2017-10-26T05:18:50Z</dcterms:created>
  <dcterms:modified xsi:type="dcterms:W3CDTF">2017-10-26T05:49:50Z</dcterms:modified>
</cp:coreProperties>
</file>