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12D07-3548-4B85-9F6A-3B34575EB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BDD – BEHAVOR DRIVEN DEVELOPMENT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361CB3-D4A5-48B4-9767-B08BE9BBB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Desarrollo guiado por el comportamiento</a:t>
            </a:r>
          </a:p>
        </p:txBody>
      </p:sp>
    </p:spTree>
    <p:extLst>
      <p:ext uri="{BB962C8B-B14F-4D97-AF65-F5344CB8AC3E}">
        <p14:creationId xmlns:p14="http://schemas.microsoft.com/office/powerpoint/2010/main" val="326728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9D9D-B248-4EDF-8C5C-CE3511C1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2700" dirty="0"/>
              <a:t>CUCUMBER, UNA HERRAMIENTA PARA LA COLABORACIÓN Y LA GENERACIÓN DE CASOS DE PRUEBA 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D7ACC-F5FE-469B-9650-E90C1FA4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La idea que dio origen a </a:t>
            </a:r>
            <a:r>
              <a:rPr lang="es-CO" sz="2400" dirty="0" err="1"/>
              <a:t>Cucumber</a:t>
            </a:r>
            <a:r>
              <a:rPr lang="es-CO" sz="2400" dirty="0"/>
              <a:t> era la de combinar las “pruebas de aceptación automatizadas”, los “requisitos funcionales” (historias de usuario, etc.) y la “documentación”, todo ello en un formato entendible por personas sin conocimientos técnicos (</a:t>
            </a:r>
            <a:r>
              <a:rPr lang="es-CO" sz="2400" dirty="0" err="1"/>
              <a:t>Product</a:t>
            </a:r>
            <a:r>
              <a:rPr lang="es-CO" sz="2400" dirty="0"/>
              <a:t> </a:t>
            </a:r>
            <a:r>
              <a:rPr lang="es-CO" sz="2400" dirty="0" err="1"/>
              <a:t>Owners</a:t>
            </a:r>
            <a:r>
              <a:rPr lang="es-CO" sz="2400" dirty="0"/>
              <a:t>, negocio, etc.)</a:t>
            </a:r>
          </a:p>
          <a:p>
            <a:r>
              <a:rPr lang="es-CO" sz="2400" dirty="0"/>
              <a:t>Estas dos actividades siempre deben acompañar a </a:t>
            </a:r>
            <a:r>
              <a:rPr lang="es-CO" sz="2400" dirty="0" err="1"/>
              <a:t>Cucumber</a:t>
            </a:r>
            <a:r>
              <a:rPr lang="es-CO" sz="2400" dirty="0"/>
              <a:t>: los talleres de especificación (tres amigos) y el proceso de “fuera a dentro”</a:t>
            </a:r>
          </a:p>
        </p:txBody>
      </p:sp>
    </p:spTree>
    <p:extLst>
      <p:ext uri="{BB962C8B-B14F-4D97-AF65-F5344CB8AC3E}">
        <p14:creationId xmlns:p14="http://schemas.microsoft.com/office/powerpoint/2010/main" val="314301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77158-EE7B-4925-9ECB-65C17D27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/>
              <a:t>BDD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21401-27C2-4617-B5A8-0E4CFE593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276"/>
            <a:ext cx="8596668" cy="3880773"/>
          </a:xfrm>
        </p:spPr>
        <p:txBody>
          <a:bodyPr>
            <a:normAutofit/>
          </a:bodyPr>
          <a:lstStyle/>
          <a:p>
            <a:r>
              <a:rPr lang="es-CO" sz="2800" dirty="0"/>
              <a:t>Metodología de desarrollo de software para evitar los problemas de malas interpretaciones de las necesidades del negocio</a:t>
            </a:r>
          </a:p>
          <a:p>
            <a:r>
              <a:rPr lang="es-CO" sz="2800" dirty="0"/>
              <a:t>Dan North, creador le llamó BDD y </a:t>
            </a:r>
            <a:r>
              <a:rPr lang="es-CO" sz="2800" dirty="0" err="1"/>
              <a:t>Gojko</a:t>
            </a:r>
            <a:r>
              <a:rPr lang="es-CO" sz="2800" dirty="0"/>
              <a:t> </a:t>
            </a:r>
            <a:r>
              <a:rPr lang="es-CO" sz="2800" dirty="0" err="1"/>
              <a:t>Adzic</a:t>
            </a:r>
            <a:r>
              <a:rPr lang="es-CO" sz="2800" dirty="0"/>
              <a:t> le dio otro nombre: Especificación con ejemplos. Al proceso, también se le conoce como “desarrollo de fuera adentro”</a:t>
            </a:r>
          </a:p>
        </p:txBody>
      </p:sp>
    </p:spTree>
    <p:extLst>
      <p:ext uri="{BB962C8B-B14F-4D97-AF65-F5344CB8AC3E}">
        <p14:creationId xmlns:p14="http://schemas.microsoft.com/office/powerpoint/2010/main" val="208829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AB96D-69B7-468C-9305-346C8169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Lenguaje común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77009D-420F-4A43-BB3E-C8B4A930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BDD busca disponer de un lenguaje común para unir la parte técnica y la de negocio sin necesidad de tener conocimientos técnicos.</a:t>
            </a:r>
          </a:p>
          <a:p>
            <a:r>
              <a:rPr lang="es-CO" sz="2800" dirty="0"/>
              <a:t>Se describe funcionalmente el sistema utilizando </a:t>
            </a:r>
            <a:r>
              <a:rPr lang="es-CO" sz="2800" dirty="0" err="1"/>
              <a:t>Features</a:t>
            </a:r>
            <a:endParaRPr lang="es-CO" sz="2800" dirty="0"/>
          </a:p>
          <a:p>
            <a:r>
              <a:rPr lang="es-CO" sz="2800" dirty="0"/>
              <a:t>Los </a:t>
            </a:r>
            <a:r>
              <a:rPr lang="es-CO" sz="2800" dirty="0" err="1"/>
              <a:t>Features</a:t>
            </a:r>
            <a:r>
              <a:rPr lang="es-CO" sz="2800" dirty="0"/>
              <a:t> contienen </a:t>
            </a:r>
            <a:r>
              <a:rPr lang="es-CO" sz="2800" dirty="0" err="1"/>
              <a:t>scenarios</a:t>
            </a:r>
            <a:endParaRPr lang="es-CO" sz="2800" dirty="0"/>
          </a:p>
          <a:p>
            <a:r>
              <a:rPr lang="es-CO" sz="2800" dirty="0"/>
              <a:t>Los </a:t>
            </a:r>
            <a:r>
              <a:rPr lang="es-CO" sz="2800" dirty="0" err="1"/>
              <a:t>scenarios</a:t>
            </a:r>
            <a:r>
              <a:rPr lang="es-CO" sz="2800" dirty="0"/>
              <a:t> tienen </a:t>
            </a:r>
            <a:r>
              <a:rPr lang="es-CO" sz="2800" dirty="0" err="1"/>
              <a:t>steps</a:t>
            </a:r>
            <a:r>
              <a:rPr lang="es-CO" sz="2800" dirty="0"/>
              <a:t> (</a:t>
            </a:r>
            <a:r>
              <a:rPr lang="es-CO" sz="2800" dirty="0" err="1"/>
              <a:t>Given</a:t>
            </a:r>
            <a:r>
              <a:rPr lang="es-CO" sz="2800" dirty="0"/>
              <a:t>, </a:t>
            </a:r>
            <a:r>
              <a:rPr lang="es-CO" sz="2800" dirty="0" err="1"/>
              <a:t>when</a:t>
            </a:r>
            <a:r>
              <a:rPr lang="es-CO" sz="2800" dirty="0"/>
              <a:t>, </a:t>
            </a:r>
            <a:r>
              <a:rPr lang="es-CO" sz="2800" dirty="0" err="1"/>
              <a:t>then</a:t>
            </a:r>
            <a:r>
              <a:rPr lang="es-CO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113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83763BD-52B0-436F-91CB-D9727CF37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852" y="233350"/>
            <a:ext cx="8591582" cy="63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4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2F38B-ABE8-41F5-B7CA-2F5D400C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Los talleres de especificación: Los tres amigos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C6319-BEEA-4A02-9F80-31A3DAFC0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En inglés le llaman así, "los tres amigos", esto viene a que en la definición de una necesidad (historia, </a:t>
            </a:r>
            <a:r>
              <a:rPr lang="es-CO" sz="2800" dirty="0" err="1"/>
              <a:t>Feature</a:t>
            </a:r>
            <a:r>
              <a:rPr lang="es-CO" sz="2800" dirty="0"/>
              <a:t>, etc.) siempre deben participar “tres amigos”: la persona de negocio, el programador y el </a:t>
            </a:r>
            <a:r>
              <a:rPr lang="es-CO" sz="2800" dirty="0" err="1"/>
              <a:t>tester</a:t>
            </a:r>
            <a:r>
              <a:rPr lang="es-CO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852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D259C7-3A07-476E-9717-2C91D575A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40" y="318053"/>
            <a:ext cx="8028106" cy="59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8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F444C15-8119-472E-A32E-14621F48A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376444"/>
            <a:ext cx="7752521" cy="61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08F8F-4572-49F1-9088-8C8CCA8D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Colaboración en un desarrollo tradicional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6CDDBC6-7AD5-45FE-99CE-46B3EE0D0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129" y="1270000"/>
            <a:ext cx="7964557" cy="55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6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DCB5-94A0-4BE9-A32F-AE1A14E2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8295"/>
            <a:ext cx="8596668" cy="1320800"/>
          </a:xfrm>
        </p:spPr>
        <p:txBody>
          <a:bodyPr>
            <a:normAutofit/>
          </a:bodyPr>
          <a:lstStyle/>
          <a:p>
            <a:r>
              <a:rPr lang="es-CO" sz="2800" dirty="0"/>
              <a:t>COLABORACIÓN EN UN DESARROLLO ÁGIL CON BDD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59F47BC-2962-414D-B18F-9ADE68620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232" y="807625"/>
            <a:ext cx="7832770" cy="58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50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268</Words>
  <Application>Microsoft Office PowerPoint</Application>
  <PresentationFormat>Panorámica</PresentationFormat>
  <Paragraphs>17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BDD – BEHAVOR DRIVEN DEVELOPMENT</vt:lpstr>
      <vt:lpstr>BDD</vt:lpstr>
      <vt:lpstr>Lenguaje común</vt:lpstr>
      <vt:lpstr>Presentación de PowerPoint</vt:lpstr>
      <vt:lpstr>Los talleres de especificación: Los tres amigos</vt:lpstr>
      <vt:lpstr>Presentación de PowerPoint</vt:lpstr>
      <vt:lpstr>Presentación de PowerPoint</vt:lpstr>
      <vt:lpstr>Colaboración en un desarrollo tradicional</vt:lpstr>
      <vt:lpstr>COLABORACIÓN EN UN DESARROLLO ÁGIL CON BDD </vt:lpstr>
      <vt:lpstr>CUCUMBER, UNA HERRAMIENTA PARA LA COLABORACIÓN Y LA GENERACIÓN DE CASOS DE PRUEBA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– BEHAVOR DRIVEN DEVELOPMENT</dc:title>
  <dc:creator>SEMILLERO02</dc:creator>
  <cp:lastModifiedBy>SEMILLERO02</cp:lastModifiedBy>
  <cp:revision>5</cp:revision>
  <dcterms:created xsi:type="dcterms:W3CDTF">2019-03-27T13:29:04Z</dcterms:created>
  <dcterms:modified xsi:type="dcterms:W3CDTF">2019-03-27T14:01:13Z</dcterms:modified>
</cp:coreProperties>
</file>