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BB009-F17C-4676-B57F-603E665F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9B263-7101-4C23-8385-D6106C750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BB6B7-6B05-4C7F-B669-123BEBF6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93614-0FB0-4303-A386-A2EDA8B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D2356-DA5A-48FD-9A23-750DBDA4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61C-50E5-43E2-9F10-66A19B6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17A42-1E02-4246-BF89-4F7F7781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F8E2F-CD8A-469F-9B83-B5DECDF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CA0EB-4947-4402-8B29-52BB78F7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521D6-240C-4677-A1CD-A489A21A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3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73C1C-B0E7-4FA7-8C42-C432D808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E4317F-B0FF-44A5-A658-2FCDCB63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FE227-F15A-42E7-9CE7-09AF20F3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E6BC0-C64F-4C3D-83BC-3A28429E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FA909-4799-4800-8E7E-A9416B4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7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111D4-4E43-40F4-9DBD-77D0FD6D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9D638-3907-4421-B818-8CDF6894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1B95E-89E0-461F-B40C-6D6386B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8CB58-994D-4079-A38B-7ACCB554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88717-024F-4919-937D-81FDB65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0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93281-4F12-4B6F-ACB3-02621587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3D929D-D471-4048-8AE0-2BFEA2E1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0259E-A454-4EDD-A258-C0E1322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FAFCB-F45A-4CDA-AD8A-6640B13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B5B77-7B3D-4468-B27F-970969CB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4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7098-0B32-4FA5-B73F-E281122D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E7DCC-692E-457B-A1CF-AE0D51E4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529537-F644-45E8-9271-92F7D5CC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6D866-9304-43D7-9F56-F401682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C76041-7BAC-4098-BF21-C7923ACA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A2AFE3-1CD6-4F4B-B84A-07E2A33E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4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7FA39-F2B1-45DE-940B-F3FB8E48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A4D3B-E3B9-417E-89E6-62F91B462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B67E8-AD13-4ADB-85B8-E1A10E2E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CE8615-4EF6-4270-8DAB-C3ACAF0EA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5579E-B479-4E31-B57E-66BBE9E69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911A85-E169-46FC-9CA3-0AE49D36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96F7AA-09DB-40BA-A34C-D555E51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707864-A25A-4BF6-91F8-BCCE204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2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8C336-098A-420E-B203-BEBC781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AD9FF-51AA-4104-A42C-A0F94255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567374-89D1-4DC4-9FCB-61C4A9A5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C59AD0-600E-46F6-9801-2E9FC944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316994-DEB9-4D76-A1D3-75CC355F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617F40-BD34-4009-8C32-822184EB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B6BCD-7187-4199-8825-284E8B4A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93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5A790-1EC1-4F0A-8AB6-8AE8EB2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E050D-92E2-41FA-A409-CB0E5507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F64DA-E591-4E28-920F-6F4797BD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E255B-2F2E-4C7B-9DB8-8E292EDB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DB8F78-1276-4D85-88CB-3AAF2BBC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9328B-4537-4165-919B-842789C6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3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2E127-A98B-4CAE-996C-87E1795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92526-6E44-4A8F-9C78-18DE6CC2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DA5FC-B377-426C-8EED-B3820CD8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E9B98-0D91-445E-9A41-17F16F9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69FAF-2914-4E72-8D89-2BD9553C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76181-7C1B-4D25-98CC-02881B2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B9561E-8CE9-4DFB-9446-655581A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1CBF6C-C8CC-42E9-9D36-CBFD615F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31B5C-1E90-4740-B6CE-09ACA95AA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96F5-3BC0-407C-88AF-6F5A16D894E5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124D9-6C7A-4972-96C5-954D6FE3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CB0AC-BD86-4A60-80CE-4C1C0430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8C9A-ED9A-4598-A0EF-343CE09C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62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dle.org/trai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2783E0-8538-4A7A-A7A1-B4CDE5CE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152650"/>
            <a:ext cx="5200650" cy="25527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5CC22987-CB7B-4EF4-90D3-824B03B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971" y="3818450"/>
            <a:ext cx="5450058" cy="886900"/>
          </a:xfrm>
        </p:spPr>
        <p:txBody>
          <a:bodyPr/>
          <a:lstStyle/>
          <a:p>
            <a:r>
              <a:rPr lang="es-CO" dirty="0"/>
              <a:t>“Construye la felicidad”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2F41BE-F747-4F1B-8CFE-8545FFAF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833952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3B150-4191-4BD7-9B26-DE7F71BD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773164"/>
          </a:xfrm>
        </p:spPr>
        <p:txBody>
          <a:bodyPr/>
          <a:lstStyle/>
          <a:p>
            <a:r>
              <a:rPr lang="es-CO" dirty="0"/>
              <a:t>¿</a:t>
            </a:r>
            <a:r>
              <a:rPr lang="es-CO" dirty="0" err="1"/>
              <a:t>Why</a:t>
            </a:r>
            <a:r>
              <a:rPr lang="es-CO" dirty="0"/>
              <a:t> </a:t>
            </a:r>
            <a:r>
              <a:rPr lang="es-CO" u="sng" dirty="0" err="1"/>
              <a:t>an</a:t>
            </a:r>
            <a:r>
              <a:rPr lang="es-CO" dirty="0"/>
              <a:t> Elephant?</a:t>
            </a:r>
            <a:br>
              <a:rPr lang="es-CO" dirty="0"/>
            </a:br>
            <a:r>
              <a:rPr lang="es-CO" dirty="0" err="1"/>
              <a:t>Gradlephant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24C1-898E-4BF6-B9AD-CB1E9886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26" y="28765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sz="3400" dirty="0" err="1"/>
              <a:t>Gradle</a:t>
            </a:r>
            <a:r>
              <a:rPr lang="es-CO" sz="3400" dirty="0"/>
              <a:t> Reconoce que a veces se</a:t>
            </a:r>
            <a:br>
              <a:rPr lang="es-CO" sz="3400" dirty="0"/>
            </a:br>
            <a:r>
              <a:rPr lang="es-CO" sz="3400" dirty="0"/>
              <a:t>necesita mucho esfuerzo y una</a:t>
            </a:r>
            <a:br>
              <a:rPr lang="es-CO" sz="3400" dirty="0"/>
            </a:br>
            <a:r>
              <a:rPr lang="es-CO" sz="3400" dirty="0"/>
              <a:t>gran tenacidad para realizar una</a:t>
            </a:r>
            <a:br>
              <a:rPr lang="es-CO" sz="3400" dirty="0"/>
            </a:br>
            <a:r>
              <a:rPr lang="es-CO" sz="3400" dirty="0"/>
              <a:t>construcción exitosa.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065BB-487E-448A-8585-29B32F99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79" y="0"/>
            <a:ext cx="5118821" cy="25040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A85740-1C8F-4A74-983C-43DD29AF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755640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A03BA-AEF3-40C4-B2A1-3A15561D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80CE9-8437-4363-B1BA-EE23142C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3000" dirty="0"/>
              <a:t>Es una herramienta de automatización de</a:t>
            </a:r>
            <a:br>
              <a:rPr lang="es-CO" sz="3000" dirty="0"/>
            </a:br>
            <a:r>
              <a:rPr lang="es-CO" sz="3000" dirty="0"/>
              <a:t>compilación de </a:t>
            </a:r>
            <a:r>
              <a:rPr lang="es-CO" sz="3000" b="1" dirty="0"/>
              <a:t>código abierto </a:t>
            </a:r>
            <a:r>
              <a:rPr lang="es-CO" sz="3000" dirty="0"/>
              <a:t>que está diseñada</a:t>
            </a:r>
            <a:br>
              <a:rPr lang="es-CO" sz="3000" dirty="0"/>
            </a:br>
            <a:r>
              <a:rPr lang="es-CO" sz="3000" dirty="0"/>
              <a:t>para ser tan flexible como para construir casi </a:t>
            </a:r>
            <a:br>
              <a:rPr lang="es-CO" sz="3000" dirty="0"/>
            </a:br>
            <a:r>
              <a:rPr lang="es-CO" sz="3000" dirty="0"/>
              <a:t>cualquier tipo de software.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8255EE-93D0-4869-AEA8-B9336C42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056" y="3635375"/>
            <a:ext cx="2971800" cy="2676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2F3CF-2E54-470C-9B6C-08DC1BF2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872957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BC7C7-39A7-4148-9891-E1ED2E26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importante comprender que </a:t>
            </a:r>
            <a:r>
              <a:rPr lang="es-CO" dirty="0" err="1"/>
              <a:t>Gradle</a:t>
            </a:r>
            <a:r>
              <a:rPr lang="es-CO" dirty="0"/>
              <a:t> evalúa y ejecuta los scripts de compilación en tres fases:</a:t>
            </a:r>
            <a:br>
              <a:rPr lang="es-CO" dirty="0"/>
            </a:br>
            <a:br>
              <a:rPr lang="es-CO" dirty="0"/>
            </a:br>
            <a:r>
              <a:rPr lang="es-CO" b="1" dirty="0"/>
              <a:t>-Inicialización</a:t>
            </a:r>
            <a:br>
              <a:rPr lang="es-CO" b="1" dirty="0"/>
            </a:br>
            <a:br>
              <a:rPr lang="es-CO" b="1" dirty="0"/>
            </a:br>
            <a:r>
              <a:rPr lang="es-CO" b="1" dirty="0"/>
              <a:t>-Configuración</a:t>
            </a:r>
            <a:br>
              <a:rPr lang="es-CO" b="1" dirty="0"/>
            </a:br>
            <a:br>
              <a:rPr lang="es-CO" b="1" dirty="0"/>
            </a:br>
            <a:r>
              <a:rPr lang="es-CO" b="1" dirty="0"/>
              <a:t>-Ejecución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3ED28E-26AC-415B-AB46-4F710B8A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10" y="1978782"/>
            <a:ext cx="5908577" cy="31015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4F3315-328E-46A8-8F7E-7DD954A9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855920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61876-11EF-44D9-9472-30F5018E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689317"/>
            <a:ext cx="10551942" cy="5487646"/>
          </a:xfrm>
        </p:spPr>
        <p:txBody>
          <a:bodyPr/>
          <a:lstStyle/>
          <a:p>
            <a:r>
              <a:rPr lang="es-CO" dirty="0"/>
              <a:t>Inicialización: Configura el entorno para la construcción y determina que proyectos participan en él.</a:t>
            </a:r>
            <a:br>
              <a:rPr lang="es-CO" dirty="0"/>
            </a:br>
            <a:endParaRPr lang="es-CO" dirty="0"/>
          </a:p>
          <a:p>
            <a:r>
              <a:rPr lang="es-CO" dirty="0"/>
              <a:t>Configuración: Construye y configura el gráfico de tareas para la construcción y luego determina que tareas deben ejecutarse y en que orden, según la tarea que el usuario quiera ejecutar.</a:t>
            </a:r>
          </a:p>
          <a:p>
            <a:endParaRPr lang="es-CO" dirty="0"/>
          </a:p>
          <a:p>
            <a:r>
              <a:rPr lang="es-CO" dirty="0"/>
              <a:t>Ejecución: Ejecuta las tareas seleccionadas al final de la fase de configuración.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E15008-5295-4778-AF37-5ACE23C3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29" y="5805488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8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5942-8CF3-4D9E-8C26-F928E7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Versión sin envoltorio: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F3625-E29F-4544-9F70-6F2E2DC3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r>
              <a:rPr lang="es-CO" dirty="0"/>
              <a:t>Última versión: </a:t>
            </a:r>
            <a:r>
              <a:rPr lang="es-CO" dirty="0" err="1"/>
              <a:t>Gradle</a:t>
            </a:r>
            <a:r>
              <a:rPr lang="es-CO" dirty="0"/>
              <a:t> 5.3 lanzada 20 de Marzo de 2019</a:t>
            </a:r>
          </a:p>
          <a:p>
            <a:r>
              <a:rPr lang="es-CO" dirty="0" err="1"/>
              <a:t>Prerequisitos</a:t>
            </a:r>
            <a:r>
              <a:rPr lang="es-CO" dirty="0"/>
              <a:t> Java JDK o JRE versión 8.</a:t>
            </a:r>
          </a:p>
          <a:p>
            <a:r>
              <a:rPr lang="es-CO" dirty="0"/>
              <a:t>Recursos: </a:t>
            </a:r>
            <a:r>
              <a:rPr lang="es-CO" dirty="0">
                <a:hlinkClick r:id="rId2"/>
              </a:rPr>
              <a:t>https://gradle.org/training/</a:t>
            </a:r>
            <a:endParaRPr lang="es-CO" dirty="0"/>
          </a:p>
          <a:p>
            <a:r>
              <a:rPr lang="es-CO" dirty="0"/>
              <a:t>Binario o Completa</a:t>
            </a:r>
          </a:p>
          <a:p>
            <a:r>
              <a:rPr lang="es-CO" dirty="0"/>
              <a:t>Ofrece versiones anteriores.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FD29EE-4357-4A5B-9B91-7668907D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940425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FEA09-C07E-4231-814A-8C08F58B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290"/>
          </a:xfrm>
        </p:spPr>
        <p:txBody>
          <a:bodyPr>
            <a:normAutofit fontScale="90000"/>
          </a:bodyPr>
          <a:lstStyle/>
          <a:p>
            <a:r>
              <a:rPr lang="es-CO" dirty="0"/>
              <a:t>- Se descomprime la distribución, si el usuario es de Linux o MacOS.</a:t>
            </a:r>
            <a:br>
              <a:rPr lang="es-CO" dirty="0"/>
            </a:br>
            <a:r>
              <a:rPr lang="es-CO" dirty="0"/>
              <a:t>-Se crea un directorio C:\Gradle con File Explorer para usuarios Windows, Se configura el entorno de sistema. </a:t>
            </a:r>
            <a:br>
              <a:rPr lang="es-CO" dirty="0"/>
            </a:b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>
                <a:solidFill>
                  <a:srgbClr val="FF0000"/>
                </a:solidFill>
              </a:rPr>
              <a:t> Variables </a:t>
            </a:r>
            <a:r>
              <a:rPr lang="es-CO" dirty="0"/>
              <a:t>seleccionar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Path</a:t>
            </a:r>
            <a:r>
              <a:rPr lang="es-CO" dirty="0">
                <a:solidFill>
                  <a:srgbClr val="FF0000"/>
                </a:solidFill>
              </a:rPr>
              <a:t>, </a:t>
            </a:r>
            <a:r>
              <a:rPr lang="es-CO" dirty="0"/>
              <a:t>luego</a:t>
            </a:r>
            <a:r>
              <a:rPr lang="es-CO" dirty="0">
                <a:solidFill>
                  <a:srgbClr val="FF0000"/>
                </a:solidFill>
              </a:rPr>
              <a:t> clic </a:t>
            </a:r>
            <a:r>
              <a:rPr lang="es-CO" dirty="0" err="1">
                <a:solidFill>
                  <a:srgbClr val="FF0000"/>
                </a:solidFill>
              </a:rPr>
              <a:t>Edit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y luego</a:t>
            </a:r>
            <a:r>
              <a:rPr lang="es-CO" dirty="0">
                <a:solidFill>
                  <a:srgbClr val="FF0000"/>
                </a:solidFill>
              </a:rPr>
              <a:t> C:\gradle\gradle-5.3\bin.</a:t>
            </a:r>
            <a:br>
              <a:rPr lang="es-CO" dirty="0">
                <a:solidFill>
                  <a:srgbClr val="FF0000"/>
                </a:solidFill>
              </a:rPr>
            </a:br>
            <a:br>
              <a:rPr lang="es-CO" dirty="0">
                <a:solidFill>
                  <a:srgbClr val="FF0000"/>
                </a:solidFill>
              </a:rPr>
            </a:br>
            <a:r>
              <a:rPr lang="es-CO" dirty="0"/>
              <a:t>Por último se verifica: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gradle</a:t>
            </a:r>
            <a:r>
              <a:rPr lang="es-CO" dirty="0">
                <a:solidFill>
                  <a:srgbClr val="FF0000"/>
                </a:solidFill>
              </a:rPr>
              <a:t> -v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6B3F11-E5FB-47E8-99BA-C9F4CA1F9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5922853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FCDF-1234-479A-889E-E072B920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Envoltura </a:t>
            </a:r>
            <a:r>
              <a:rPr lang="es-CO" dirty="0" err="1"/>
              <a:t>Gradle</a:t>
            </a:r>
            <a:r>
              <a:rPr lang="es-CO" dirty="0"/>
              <a:t> (</a:t>
            </a:r>
            <a:r>
              <a:rPr lang="es-CO" dirty="0" err="1"/>
              <a:t>wrapper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321EF-23F5-448F-84D9-6F2A3EB4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No es necesario que </a:t>
            </a:r>
            <a:r>
              <a:rPr lang="es-CO" sz="3200" dirty="0" err="1"/>
              <a:t>Gradle</a:t>
            </a:r>
            <a:r>
              <a:rPr lang="es-CO" sz="3200" dirty="0"/>
              <a:t> esté instalado para utilizar el envoltorio. La envoltura es parte de un proyecto y facilita la instalación de </a:t>
            </a:r>
            <a:r>
              <a:rPr lang="es-CO" sz="3200" dirty="0" err="1"/>
              <a:t>Gradle</a:t>
            </a:r>
            <a:r>
              <a:rPr lang="es-CO" sz="3200" dirty="0"/>
              <a:t>. Si se usa </a:t>
            </a:r>
            <a:r>
              <a:rPr lang="es-CO" sz="3200" dirty="0" err="1"/>
              <a:t>Gradle</a:t>
            </a:r>
            <a:r>
              <a:rPr lang="es-CO" sz="3200" dirty="0"/>
              <a:t> sin envoltorio tocaría instalarlo manualmente como se indico anteriormente. Es más conveniente el envoltorio pues garantiza la consistencia de la versión en las diferentes máquinas.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5066E5-8B31-40A8-86FB-75D2F9A4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805488"/>
            <a:ext cx="259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42EFB-CA19-4DF9-9661-68BA96D3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71" y="337369"/>
            <a:ext cx="7095979" cy="1156114"/>
          </a:xfrm>
        </p:spPr>
        <p:txBody>
          <a:bodyPr/>
          <a:lstStyle/>
          <a:p>
            <a:r>
              <a:rPr lang="es-CO" dirty="0"/>
              <a:t>David Alejandro Sierra </a:t>
            </a:r>
            <a:r>
              <a:rPr lang="es-CO" dirty="0" err="1"/>
              <a:t>Leon</a:t>
            </a:r>
            <a:endParaRPr lang="es-CO" dirty="0"/>
          </a:p>
          <a:p>
            <a:r>
              <a:rPr lang="es-CO" dirty="0"/>
              <a:t>Alexander Quintero Rosso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C8885C-652D-4A34-9E25-A1C776C4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5777681"/>
            <a:ext cx="2590800" cy="742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DA8ECF-A24D-49AF-B8B9-ECCCEE7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490787"/>
            <a:ext cx="6381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4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182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“Construye la felicidad”</vt:lpstr>
      <vt:lpstr>¿Why an Elephant? Gradlephant</vt:lpstr>
      <vt:lpstr>¿Qué es?</vt:lpstr>
      <vt:lpstr>Presentación de PowerPoint</vt:lpstr>
      <vt:lpstr>Presentación de PowerPoint</vt:lpstr>
      <vt:lpstr>Versión sin envoltorio:</vt:lpstr>
      <vt:lpstr>- Se descomprime la distribución, si el usuario es de Linux o MacOS. -Se crea un directorio C:\Gradle con File Explorer para usuarios Windows, Se configura el entorno de sistema.  System Variables seleccionar Path, luego clic Edit y luego C:\gradle\gradle-5.3\bin.  Por último se verifica: gradle -v</vt:lpstr>
      <vt:lpstr>Envoltura Gradle (wrapper)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JRE (Java Runtime Environment)</dc:title>
  <dc:creator>Alexander Quintero Rosso</dc:creator>
  <cp:lastModifiedBy>Alexander Quintero Rosso</cp:lastModifiedBy>
  <cp:revision>8</cp:revision>
  <dcterms:created xsi:type="dcterms:W3CDTF">2019-03-19T04:17:34Z</dcterms:created>
  <dcterms:modified xsi:type="dcterms:W3CDTF">2019-03-21T07:29:56Z</dcterms:modified>
</cp:coreProperties>
</file>