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519" y="81281"/>
            <a:ext cx="11601335" cy="1487746"/>
          </a:xfrm>
        </p:spPr>
        <p:txBody>
          <a:bodyPr>
            <a:normAutofit/>
          </a:bodyPr>
          <a:lstStyle/>
          <a:p>
            <a:r>
              <a:rPr lang="es-ES" sz="3600" dirty="0" smtClean="0"/>
              <a:t>          INSTITUTO TECNOLOGICO SUPERIOR    </a:t>
            </a:r>
            <a:br>
              <a:rPr lang="es-ES" sz="3600" dirty="0" smtClean="0"/>
            </a:br>
            <a:r>
              <a:rPr lang="es-ES" sz="3600" dirty="0" smtClean="0"/>
              <a:t>                               “YAVIRAC” 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7364" y="1569027"/>
            <a:ext cx="6203372" cy="361696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NOMBRE : ALEJANDRO CORONEL</a:t>
            </a:r>
            <a:endParaRPr lang="es-ES" dirty="0" smtClean="0">
              <a:solidFill>
                <a:schemeClr val="bg2">
                  <a:lumMod val="50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CURSO : 2 DESARROLLO DE SOFTWARE “B”</a:t>
            </a:r>
            <a:endParaRPr lang="es-ES" dirty="0" smtClean="0">
              <a:solidFill>
                <a:schemeClr val="bg2">
                  <a:lumMod val="50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FECHA : 09/10/2018</a:t>
            </a:r>
            <a:endParaRPr lang="es-ES" dirty="0" smtClean="0">
              <a:solidFill>
                <a:schemeClr val="bg2">
                  <a:lumMod val="50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EMPRESA FORMADORA:  SENADI </a:t>
            </a:r>
            <a:endParaRPr lang="es-ES" dirty="0" smtClean="0">
              <a:solidFill>
                <a:schemeClr val="bg2">
                  <a:lumMod val="50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s-EC" altLang="es-ES" dirty="0">
                <a:solidFill>
                  <a:schemeClr val="bg2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TUTOR: MICHAEL YANANGOMEZ</a:t>
            </a:r>
            <a:endParaRPr lang="es-EC" altLang="es-ES" dirty="0">
              <a:solidFill>
                <a:schemeClr val="bg2">
                  <a:lumMod val="50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84" y="1568784"/>
            <a:ext cx="2263018" cy="1669800"/>
          </a:xfrm>
          <a:prstGeom prst="rect">
            <a:avLst/>
          </a:prstGeom>
        </p:spPr>
      </p:pic>
      <p:pic>
        <p:nvPicPr>
          <p:cNvPr id="6" name="Imagen 5" descr="logo senad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235" y="4271645"/>
            <a:ext cx="2476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52055"/>
          </a:xfrm>
        </p:spPr>
        <p:txBody>
          <a:bodyPr/>
          <a:lstStyle/>
          <a:p>
            <a:r>
              <a:rPr lang="es-ES" dirty="0" smtClean="0"/>
              <a:t>            OBJETIVO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756065"/>
            <a:ext cx="10392497" cy="4035136"/>
          </a:xfrm>
        </p:spPr>
        <p:txBody>
          <a:bodyPr/>
          <a:lstStyle/>
          <a:p>
            <a:r>
              <a:rPr lang="es-EC" altLang="es-ES" sz="2800" dirty="0" smtClean="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Implementar un sistema de facturación mediante el lenguaje de programación orientado a objetos , de acuerdo a los conocimientos adquiridos en la empresa SENADI.</a:t>
            </a:r>
            <a:endParaRPr lang="es-ES" dirty="0" smtClean="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endParaRPr lang="es-ES" dirty="0" smtClean="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2" t="4531" r="2684" b="6767"/>
          <a:stretch>
            <a:fillRect/>
          </a:stretch>
        </p:blipFill>
        <p:spPr>
          <a:xfrm>
            <a:off x="2378491" y="3406429"/>
            <a:ext cx="6452756" cy="31103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6" y="356360"/>
            <a:ext cx="2263018" cy="1035953"/>
          </a:xfrm>
          <a:prstGeom prst="rect">
            <a:avLst/>
          </a:prstGeom>
        </p:spPr>
      </p:pic>
      <p:pic>
        <p:nvPicPr>
          <p:cNvPr id="7" name="Imagen 6" descr="logo senad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580" y="417195"/>
            <a:ext cx="2476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5520" y="332740"/>
            <a:ext cx="9893935" cy="153733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        HERRAMIENTAS </a:t>
            </a:r>
            <a:br>
              <a:rPr lang="es-ES" dirty="0" smtClean="0"/>
            </a:br>
            <a:r>
              <a:rPr lang="es-ES" dirty="0" smtClean="0"/>
              <a:t>            UTILIZAD</a:t>
            </a:r>
            <a:r>
              <a:rPr lang="es-EC" altLang="es-ES" dirty="0" smtClean="0"/>
              <a:t>A</a:t>
            </a:r>
            <a:r>
              <a:rPr lang="es-ES" dirty="0" smtClean="0"/>
              <a:t>S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1" y="332693"/>
            <a:ext cx="1281873" cy="1035953"/>
          </a:xfrm>
          <a:prstGeom prst="rect">
            <a:avLst/>
          </a:prstGeom>
        </p:spPr>
      </p:pic>
      <p:pic>
        <p:nvPicPr>
          <p:cNvPr id="1026" name="Picture 2" descr="Resultado de imagen para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35" y="2081819"/>
            <a:ext cx="2598735" cy="124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mysql base de dato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592" y="1870363"/>
            <a:ext cx="2292003" cy="124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sqlyo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80" y="1870364"/>
            <a:ext cx="1850729" cy="124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jpa java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25" y="3657600"/>
            <a:ext cx="2753879" cy="131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netbeans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80" y="3657600"/>
            <a:ext cx="2507783" cy="126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 senadi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5860" y="393065"/>
            <a:ext cx="2476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895" y="218440"/>
            <a:ext cx="10732135" cy="1104265"/>
          </a:xfrm>
        </p:spPr>
        <p:txBody>
          <a:bodyPr>
            <a:normAutofit fontScale="90000"/>
          </a:bodyPr>
          <a:lstStyle/>
          <a:p>
            <a:br>
              <a:rPr lang="es-EC" altLang="es-ES" dirty="0"/>
            </a:br>
            <a:br>
              <a:rPr lang="es-EC" altLang="es-ES" dirty="0"/>
            </a:br>
            <a:br>
              <a:rPr lang="es-EC" altLang="es-ES" dirty="0"/>
            </a:br>
            <a:r>
              <a:rPr lang="es-EC" altLang="es-ES" dirty="0"/>
              <a:t>DIAGRAMA ENTIDAD - RELACION </a:t>
            </a:r>
            <a:endParaRPr lang="es-EC" altLang="es-ES" dirty="0"/>
          </a:p>
        </p:txBody>
      </p:sp>
      <p:pic>
        <p:nvPicPr>
          <p:cNvPr id="3" name="Imagen 2" descr="mer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1322705"/>
            <a:ext cx="10289540" cy="4979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5350" y="378460"/>
            <a:ext cx="8534400" cy="932180"/>
          </a:xfrm>
        </p:spPr>
        <p:txBody>
          <a:bodyPr>
            <a:normAutofit fontScale="90000"/>
          </a:bodyPr>
          <a:p>
            <a:r>
              <a:rPr lang="es-EC" altLang="es-MX"/>
              <a:t>  </a:t>
            </a:r>
            <a:br>
              <a:rPr lang="es-EC" altLang="es-MX"/>
            </a:br>
            <a:r>
              <a:rPr lang="es-EC" altLang="es-MX"/>
              <a:t> VENTAJAS DE UTILIZAR EL LENGUAJE DE PROGRAMACION  JAVA </a:t>
            </a:r>
            <a:endParaRPr lang="es-EC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3895" y="1310640"/>
            <a:ext cx="10438130" cy="5408295"/>
          </a:xfrm>
        </p:spPr>
        <p:txBody>
          <a:bodyPr>
            <a:normAutofit fontScale="90000"/>
          </a:bodyPr>
          <a:p>
            <a:pPr marL="0" indent="0">
              <a:buNone/>
            </a:pPr>
            <a:endParaRPr lang="es-EC" altLang="es-MX" sz="24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s-EC" altLang="es-MX" sz="24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ORIENTADO A OBJETOS : </a:t>
            </a:r>
            <a:endParaRPr lang="es-EC" altLang="es-MX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  <a:p>
            <a:pPr>
              <a:buNone/>
            </a:pPr>
            <a:r>
              <a:rPr lang="es-EC" altLang="es-MX" sz="28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El paradigma de programación orientada a objetos supuso un gran avance en el desarrollo de aplicaciones, ya que es capaz de acercar la forma de programar a la forma de pensar del ser humano.</a:t>
            </a:r>
            <a:endParaRPr lang="es-EC" altLang="es-MX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C" altLang="es-MX" sz="2400">
              <a:solidFill>
                <a:schemeClr val="bg1"/>
              </a:solidFill>
            </a:endParaRPr>
          </a:p>
          <a:p>
            <a:endParaRPr lang="es-EC" altLang="es-MX" sz="2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s-EC" altLang="es-MX" sz="24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LIBRERIAS ESTÁDAR:</a:t>
            </a:r>
            <a:endParaRPr lang="es-EC" altLang="es-MX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s-EC" altLang="es-MX" sz="28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Una de las características que más potencia aporta al lenguaje Java es que viene acompañado de una serie de librerías estándar para realizar multitud de operaciones comunes a la hora de programar.</a:t>
            </a:r>
            <a:endParaRPr lang="es-EC" altLang="es-MX"/>
          </a:p>
          <a:p>
            <a:endParaRPr lang="es-EC" altLang="es-MX"/>
          </a:p>
        </p:txBody>
      </p:sp>
      <p:pic>
        <p:nvPicPr>
          <p:cNvPr id="4" name="Imagen 3" descr="logo senad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5860" y="393065"/>
            <a:ext cx="2476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9615" y="454660"/>
            <a:ext cx="10732135" cy="897890"/>
          </a:xfrm>
        </p:spPr>
        <p:txBody>
          <a:bodyPr>
            <a:normAutofit fontScale="90000"/>
          </a:bodyPr>
          <a:lstStyle/>
          <a:p>
            <a:r>
              <a:rPr lang="es-EC" altLang="es-ES" dirty="0"/>
              <a:t> </a:t>
            </a:r>
            <a:endParaRPr lang="es-EC" altLang="es-ES" dirty="0"/>
          </a:p>
        </p:txBody>
      </p:sp>
      <p:sp>
        <p:nvSpPr>
          <p:cNvPr id="7" name="Cuadro de texto 6"/>
          <p:cNvSpPr txBox="1"/>
          <p:nvPr/>
        </p:nvSpPr>
        <p:spPr>
          <a:xfrm>
            <a:off x="1169035" y="1352550"/>
            <a:ext cx="8569325" cy="458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s-EC" altLang="es-MX" sz="24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</a:t>
            </a:r>
            <a:endParaRPr lang="es-EC" altLang="es-MX" sz="24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C" altLang="es-MX" sz="24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altLang="es-MX" sz="24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ERRORES :</a:t>
            </a:r>
            <a:r>
              <a:rPr lang="es-EC" altLang="es-MX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endParaRPr lang="es-MX" altLang="en-US" sz="2400"/>
          </a:p>
          <a:p>
            <a:endParaRPr lang="es-MX" altLang="en-US" sz="2400"/>
          </a:p>
          <a:p>
            <a:r>
              <a:rPr lang="es-MX" altLang="en-US" sz="28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Una de las soluciones más elegantes propuestas por el lenguaje Java a uno de los problemas recurrentes en otros lenguajes de programación es la gestión de errores a través de excepciones. en C o C++ no existe un mecanismo específico para la gestión de los errores que puedan producirse en el código.</a:t>
            </a:r>
            <a:endParaRPr lang="es-MX" altLang="en-US" sz="28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pic>
        <p:nvPicPr>
          <p:cNvPr id="3" name="Imagen 2" descr="logo senad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1860" y="438150"/>
            <a:ext cx="2476500" cy="914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6" y="316990"/>
            <a:ext cx="2263018" cy="10359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9615" y="454660"/>
            <a:ext cx="10732135" cy="897890"/>
          </a:xfrm>
        </p:spPr>
        <p:txBody>
          <a:bodyPr>
            <a:normAutofit fontScale="90000"/>
          </a:bodyPr>
          <a:lstStyle/>
          <a:p>
            <a:r>
              <a:rPr lang="es-EC" altLang="es-ES" dirty="0"/>
              <a:t> </a:t>
            </a:r>
            <a:endParaRPr lang="es-EC" altLang="es-ES" dirty="0"/>
          </a:p>
        </p:txBody>
      </p:sp>
      <p:sp>
        <p:nvSpPr>
          <p:cNvPr id="7" name="Cuadro de texto 6"/>
          <p:cNvSpPr txBox="1"/>
          <p:nvPr/>
        </p:nvSpPr>
        <p:spPr>
          <a:xfrm>
            <a:off x="1169035" y="1352550"/>
            <a:ext cx="8569325" cy="458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s-EC" altLang="es-MX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VENTAJAS DE USAR JPA  </a:t>
            </a:r>
            <a:endParaRPr lang="es-MX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28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JPA ayuda a que la programación se acerque más a la orientación a objetos</a:t>
            </a:r>
            <a:endParaRPr lang="es-MX" altLang="en-US" sz="28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altLang="en-US" sz="28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altLang="es-MX" sz="28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Nos permite utilizar nuestras atributos para relacionar nuestra base de datos.</a:t>
            </a:r>
            <a:endParaRPr lang="es-EC" altLang="es-MX" sz="28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C" altLang="es-MX" sz="28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altLang="es-MX" sz="28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Transparencia: las clases a persistir son simples</a:t>
            </a:r>
            <a:endParaRPr lang="es-EC" altLang="es-MX" sz="28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s-EC" altLang="es-MX" sz="28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POJOs.</a:t>
            </a:r>
            <a:endParaRPr lang="es-EC" altLang="es-MX" sz="28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pic>
        <p:nvPicPr>
          <p:cNvPr id="3" name="Imagen 2" descr="logo senad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1860" y="438150"/>
            <a:ext cx="2476500" cy="914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6" y="316990"/>
            <a:ext cx="2263018" cy="1035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1502</Words>
  <Application>WPS Presentation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Century Gothic</vt:lpstr>
      <vt:lpstr>Segoe Print</vt:lpstr>
      <vt:lpstr>Microsoft YaHei</vt:lpstr>
      <vt:lpstr/>
      <vt:lpstr>Arial Unicode MS</vt:lpstr>
      <vt:lpstr>Calibri</vt:lpstr>
      <vt:lpstr>Symbol</vt:lpstr>
      <vt:lpstr>Malgun Gothic</vt:lpstr>
      <vt:lpstr>Sector</vt:lpstr>
      <vt:lpstr>          INSTITUTO TECNOLOGICO SUPERIOR                                    “YAVIRAC” </vt:lpstr>
      <vt:lpstr>            OBJETIVO</vt:lpstr>
      <vt:lpstr>        HERRAMIENTAS              UTILIZADAS </vt:lpstr>
      <vt:lpstr>   DIAGRAMA ENTIDAD - RELACION </vt:lpstr>
      <vt:lpstr>   VENTAJAS DE UTILIZAR JAVA </vt:lpstr>
      <vt:lpstr>VENTAJAS DE JAVA 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TECNOLOGICO SUPERIOR                                    “YAVIRAC”</dc:title>
  <dc:creator>byron coronel</dc:creator>
  <cp:lastModifiedBy>ALEJANDRO</cp:lastModifiedBy>
  <cp:revision>15</cp:revision>
  <dcterms:created xsi:type="dcterms:W3CDTF">2018-10-10T01:12:00Z</dcterms:created>
  <dcterms:modified xsi:type="dcterms:W3CDTF">2018-10-16T04:43:49Z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2058-10.2.0.7480</vt:lpwstr>
  </property>
</Properties>
</file>