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A60D-07D0-4365-8FFB-B9A2BCE74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F7699-2A39-46A0-88C3-03803B514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ED51A-1C1D-40AB-A54B-C73C8344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41E5-24AD-40C4-AE45-DDE4E9158D8C}" type="datetimeFigureOut">
              <a:rPr lang="es-CO" smtClean="0"/>
              <a:t>16/02/2020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EA6A-0A0F-4265-A3C1-6131144F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E97CB-63B5-4866-A24F-21393FAA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164E-D949-4454-B697-F19A2A7A3FA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547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00E3-808F-4B61-B3B9-370E4350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D3A68-3E12-47C7-AD7F-A0B7A08C1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1A323-8FEC-4C5E-BD1F-6E23E677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41E5-24AD-40C4-AE45-DDE4E9158D8C}" type="datetimeFigureOut">
              <a:rPr lang="es-CO" smtClean="0"/>
              <a:t>16/02/2020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A0417-FFA5-449D-8124-B514E1FA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32588-353E-4B71-A726-04FA9934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164E-D949-4454-B697-F19A2A7A3FA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827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2A7A01-559B-4616-9D59-2C9098018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2EFB8-A68D-432D-9A38-9A0FDA7ED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16C48-37A0-4ED0-835E-B6EB99FCC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41E5-24AD-40C4-AE45-DDE4E9158D8C}" type="datetimeFigureOut">
              <a:rPr lang="es-CO" smtClean="0"/>
              <a:t>16/02/2020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AFADF-1157-4D7B-963E-7E57C9B8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32DBB-2EBA-4AC7-ABEF-EFFA88BD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164E-D949-4454-B697-F19A2A7A3FA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988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F74E-AEA6-4578-8361-37FE5268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C13D-82AB-47F2-B8EC-5FC630FDA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D0D5B-2F24-47B8-A7ED-660C4F0E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41E5-24AD-40C4-AE45-DDE4E9158D8C}" type="datetimeFigureOut">
              <a:rPr lang="es-CO" smtClean="0"/>
              <a:t>16/02/2020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8E93C-D6CD-4FF2-B0D6-07F39795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94DF2-761E-489F-A2B2-616A19B2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164E-D949-4454-B697-F19A2A7A3FA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829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478C-65B9-4192-81BF-78F81ECF5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F8CBF-75AF-49B1-82CD-4746DA0C1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55DAE-F4C9-4178-BA67-A0C804AC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41E5-24AD-40C4-AE45-DDE4E9158D8C}" type="datetimeFigureOut">
              <a:rPr lang="es-CO" smtClean="0"/>
              <a:t>16/02/2020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00D75-35CA-454F-9A7B-C70A1A6F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41AE3-6836-4706-9D02-96EADFD4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164E-D949-4454-B697-F19A2A7A3FA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886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4C1D-3E23-4859-9B6C-0F8165D53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FC1DA-E241-4CC6-A63F-C4E56C82D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7EBE8-59A3-467C-8A85-9D896B4E5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CB787-F75C-4BF6-A874-C9354603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41E5-24AD-40C4-AE45-DDE4E9158D8C}" type="datetimeFigureOut">
              <a:rPr lang="es-CO" smtClean="0"/>
              <a:t>16/02/2020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7C5F7-C3A6-41D5-A33C-E0C1A5F4A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BFBF1-846D-4151-BE7A-C5A71BC48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164E-D949-4454-B697-F19A2A7A3FA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037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8433-ADD7-42B9-A608-62E2D35E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5E48E-7211-4FD7-8FA1-24E047BF6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FF16F-1E96-4CB5-BDE5-3C9BD0A67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D0E3B-8BE4-48AC-BA6C-DA575675D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34BEA2-C173-4E73-9C70-C3512204F9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96BEE-EC1C-46E7-B648-70AD675D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41E5-24AD-40C4-AE45-DDE4E9158D8C}" type="datetimeFigureOut">
              <a:rPr lang="es-CO" smtClean="0"/>
              <a:t>16/02/2020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9B46D0-146D-430C-9600-F0AB36A5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5EC9B9-523F-4613-9EC9-993CE448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164E-D949-4454-B697-F19A2A7A3FA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64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69BB0-0EEC-4956-AD54-63CCDB09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DED29-FDB0-42EF-AB88-54882F3D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41E5-24AD-40C4-AE45-DDE4E9158D8C}" type="datetimeFigureOut">
              <a:rPr lang="es-CO" smtClean="0"/>
              <a:t>16/02/2020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D84D7-3194-428D-AFBB-2C975CDE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E58AE-4978-4465-BB50-A319D706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164E-D949-4454-B697-F19A2A7A3FA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589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633C62-7AD8-41EA-97E4-AB824787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41E5-24AD-40C4-AE45-DDE4E9158D8C}" type="datetimeFigureOut">
              <a:rPr lang="es-CO" smtClean="0"/>
              <a:t>16/02/2020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AA6B7-E4C2-4692-8EF8-A9B3C45BB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DDA93-9703-4DEA-9082-AB23FE60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164E-D949-4454-B697-F19A2A7A3FA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985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59D67-35A9-4E35-B88F-49CD5A0A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07230-7158-455E-B72A-C0963EAE3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DF935-184F-4F5C-B829-344D153F5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18D53-1C8E-4525-9C0F-A4693B51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41E5-24AD-40C4-AE45-DDE4E9158D8C}" type="datetimeFigureOut">
              <a:rPr lang="es-CO" smtClean="0"/>
              <a:t>16/02/2020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2920B-16A0-4215-ADFD-8F927EDE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37A8C-75FE-4183-A088-D1073453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164E-D949-4454-B697-F19A2A7A3FA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880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DEE1-B5FD-4A54-917D-7FA2BC801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1B6801-50EC-495A-80B6-A85719F05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93E28-9ACE-46FA-A622-F0EDCC069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1F647-3FC3-4A17-8903-81305DEF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41E5-24AD-40C4-AE45-DDE4E9158D8C}" type="datetimeFigureOut">
              <a:rPr lang="es-CO" smtClean="0"/>
              <a:t>16/02/2020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280D8-B45E-4018-B4B2-E34880D6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641C3-9A06-479E-B127-4D0FA80A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164E-D949-4454-B697-F19A2A7A3FA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893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91F29-BEC7-4A2B-AE2E-C2FFDF35D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DFB26-E62B-4D1C-BCA9-CD5FE52EC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93E63-D1E0-4358-8EC0-066C52CB6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041E5-24AD-40C4-AE45-DDE4E9158D8C}" type="datetimeFigureOut">
              <a:rPr lang="es-CO" smtClean="0"/>
              <a:t>16/02/2020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AEEF2-D82A-4639-9B0F-230575569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54FEA-A4FB-4189-808D-4B8147582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2164E-D949-4454-B697-F19A2A7A3FA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455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316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0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: Shape 12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8FA9C5-F22C-425B-AC92-FF4CADEA4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265" y="1154927"/>
            <a:ext cx="4800154" cy="45481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9D226D-1B7A-4B4B-9668-5D1DE33AB385}"/>
              </a:ext>
            </a:extLst>
          </p:cNvPr>
          <p:cNvSpPr txBox="1"/>
          <p:nvPr/>
        </p:nvSpPr>
        <p:spPr>
          <a:xfrm>
            <a:off x="9127223" y="6488668"/>
            <a:ext cx="306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latin typeface="Courier New" panose="02070309020205020404" pitchFamily="49" charset="0"/>
                <a:cs typeface="Courier New" panose="02070309020205020404" pitchFamily="49" charset="0"/>
              </a:rPr>
              <a:t>Por: Mauricio Garzón.</a:t>
            </a:r>
          </a:p>
        </p:txBody>
      </p:sp>
    </p:spTree>
    <p:extLst>
      <p:ext uri="{BB962C8B-B14F-4D97-AF65-F5344CB8AC3E}">
        <p14:creationId xmlns:p14="http://schemas.microsoft.com/office/powerpoint/2010/main" val="361870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75EC-5DD5-4324-92B4-BAD344313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Courier New" panose="02070309020205020404" pitchFamily="49" charset="0"/>
                <a:cs typeface="Courier New" panose="02070309020205020404" pitchFamily="49" charset="0"/>
              </a:rPr>
              <a:t>¿Por qué </a:t>
            </a:r>
            <a:r>
              <a:rPr lang="es-CO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VuePress</a:t>
            </a:r>
            <a:r>
              <a:rPr lang="es-CO" b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F6A6F1-5B89-4AD3-80E7-600E81047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925" y="1554976"/>
            <a:ext cx="9582150" cy="2009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DFFBC1-7542-42FC-8E3B-81BAEC5C9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537" y="3564751"/>
            <a:ext cx="7400925" cy="2762250"/>
          </a:xfrm>
          <a:prstGeom prst="rect">
            <a:avLst/>
          </a:prstGeom>
        </p:spPr>
      </p:pic>
      <p:pic>
        <p:nvPicPr>
          <p:cNvPr id="2050" name="Picture 2" descr="Resultado de imagen de markdown logo">
            <a:extLst>
              <a:ext uri="{FF2B5EF4-FFF2-40B4-BE49-F238E27FC236}">
                <a16:creationId xmlns:a16="http://schemas.microsoft.com/office/drawing/2014/main" id="{06BD553A-8764-40A6-B790-1AC8485676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0" t="9664" r="17982" b="30764"/>
          <a:stretch/>
        </p:blipFill>
        <p:spPr bwMode="auto">
          <a:xfrm>
            <a:off x="9328557" y="365125"/>
            <a:ext cx="2182155" cy="11834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43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75EC-5DD5-4324-92B4-BAD344313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Courier New" panose="02070309020205020404" pitchFamily="49" charset="0"/>
                <a:cs typeface="Courier New" panose="02070309020205020404" pitchFamily="49" charset="0"/>
              </a:rPr>
              <a:t>¿Cómo surgió </a:t>
            </a:r>
            <a:r>
              <a:rPr lang="es-CO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VuePress</a:t>
            </a:r>
            <a:r>
              <a:rPr lang="es-CO" b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2C49FA-CC85-401F-8C9A-85FD75987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09" y="2295216"/>
            <a:ext cx="5849900" cy="3696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8A320D-2C11-4882-8F41-51A538BE8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94" y="4853012"/>
            <a:ext cx="6327415" cy="3563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1EF85D-BE6D-4A79-8BAE-278BC950A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510" y="1947906"/>
            <a:ext cx="7137096" cy="4043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AE9900-CA98-4B5B-B6BF-D926ED7B5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590948"/>
            <a:ext cx="6508620" cy="3720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108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75EC-5DD5-4324-92B4-BAD344313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Instalación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52C4AE-F5C5-4081-A75F-5666AA7C2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79" y="1490066"/>
            <a:ext cx="7412717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C37044-B1C6-4615-A3E2-4E6ACEF15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918" y="3138574"/>
            <a:ext cx="7448550" cy="3533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044F38-D60B-46C3-B8B1-F76EA6A04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509" y="365125"/>
            <a:ext cx="1647825" cy="857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Resultado de imagen de npm">
            <a:extLst>
              <a:ext uri="{FF2B5EF4-FFF2-40B4-BE49-F238E27FC236}">
                <a16:creationId xmlns:a16="http://schemas.microsoft.com/office/drawing/2014/main" id="{C7FA5D9A-4FFF-400A-AED0-5C97E71FD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782" y="569324"/>
            <a:ext cx="1391299" cy="8695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1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9D226D-1B7A-4B4B-9668-5D1DE33AB385}"/>
              </a:ext>
            </a:extLst>
          </p:cNvPr>
          <p:cNvSpPr txBox="1"/>
          <p:nvPr/>
        </p:nvSpPr>
        <p:spPr>
          <a:xfrm>
            <a:off x="9127223" y="6488668"/>
            <a:ext cx="306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latin typeface="Courier New" panose="02070309020205020404" pitchFamily="49" charset="0"/>
                <a:cs typeface="Courier New" panose="02070309020205020404" pitchFamily="49" charset="0"/>
              </a:rPr>
              <a:t>Por: Mauricio Garzón.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E19ECF-E468-460B-B095-00B718D3AB75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latin typeface="Courier New" panose="02070309020205020404" pitchFamily="49" charset="0"/>
                <a:cs typeface="Courier New" panose="02070309020205020404" pitchFamily="49" charset="0"/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4062295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20</TotalTime>
  <Words>22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PowerPoint Presentation</vt:lpstr>
      <vt:lpstr>¿Por qué VuePress?</vt:lpstr>
      <vt:lpstr>¿Cómo surgió VuePress?</vt:lpstr>
      <vt:lpstr>Instalación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Mauricio Garzon</dc:creator>
  <cp:lastModifiedBy>Mauricio Garzon</cp:lastModifiedBy>
  <cp:revision>4</cp:revision>
  <dcterms:created xsi:type="dcterms:W3CDTF">2020-02-17T02:51:35Z</dcterms:created>
  <dcterms:modified xsi:type="dcterms:W3CDTF">2020-02-17T03:13:20Z</dcterms:modified>
</cp:coreProperties>
</file>