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D9C87-BD24-4EEE-86D8-27622ED30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443A25-3F93-4986-9D64-1A1BB0662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11814-5435-4795-8D1D-8F6EF3D0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AACAD-CE8C-4E41-A5B8-6AA7026C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E81D9-4BF4-4D6E-8977-4910A3F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2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1DB22-2DC0-46B2-8510-D6FA16E5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CF34CA-754F-4A29-88A7-4E9675BB4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59C03-A022-4099-9C96-C1B94D78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53145-966D-41CD-9034-1DBFDBB0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5B211-F0C6-4859-BD41-C2970C2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4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CF543D-85CA-4970-ADD1-D6F9DA564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402B29-EEB4-4BE5-95BE-75B05CCF3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0D6A7-DE23-491C-876A-6CEF0A8E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C27465-9E86-4B6C-8489-C5A1646C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EA80-159B-402F-AEC3-60076D34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00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010F0-AE57-4DB3-8F73-25D3751F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E6A4B-93F9-4DE2-ABA6-F41324D7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4B6B6-4DB4-4F01-89FF-063D2BF8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9ECB3-9492-46FF-B16F-CBDBAC8F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45C89-D802-4DFF-A67F-CD077885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90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A390D-6C28-42C6-B209-9958031B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D8C5BA-4EA4-4F82-B49C-CF52AD76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7F2190-3B45-49CC-ABD2-438EC183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31784-C7C8-4C56-A86F-93369EE1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7AEFD-427D-4C75-B536-95B73641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18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EAC7E-9DD2-4E16-8774-12788327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203BE-C70E-41E3-9FFE-037DBD6F9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57FA44-70F6-4B96-8551-8DBBA236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E4016-E460-4055-876A-BB8A1CD3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870DA9-5FEE-4F18-9783-D7555F30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7AD017-32E3-453B-B6EF-AC9FF391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1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044AF-D76D-49D8-B1AD-5BA143C5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27F65A-DBC0-481C-B284-D50F46C4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000FE1-FC76-473C-AE38-AE7A2C76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7EB924-AB51-47FF-8526-E56EC5039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8FB963-7CE9-44D3-B69B-42B5BC2DC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941CC6-922A-47C6-9CA4-0287CC54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6ED057-AE33-40F0-96D8-8E977817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8DBA97-4F2B-4B90-8E8C-A71FD4B5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84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96D40-1743-4778-8631-0A5DB827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D7E68F-E71D-4B59-8175-29E75B85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35BCE-ADDF-465C-BBF2-4661BFC3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0C829A-BCE2-4E89-8E3F-33A1DB65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67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5EF6D0-163D-4E30-BA5C-AE1DFE9F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347F64-EA43-492B-8805-9753EEE9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8D7D58-BF7B-4417-BA33-A26E146D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40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87B9D-01BC-4B88-A30F-3FA236CF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CB66F-56DC-4823-B974-6C7FA82D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F02501-181D-4027-BC9D-35995CA9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306E4A-6334-4E22-9D1E-686C3256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A750CF-37F6-4FD8-A1B3-6734063A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639CBC-E1E9-4778-BC96-D6E3E208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38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08B62-7C95-4E60-B913-680FA495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E7EFE0-AAC1-44A1-B733-33F62CBF2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3F9E78-D281-4595-B006-A5E1D16CD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DA7346-F509-48A8-B0D9-00941896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9BA20E-73CA-4CA5-AFED-A380F736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C81FDC-9918-4393-B57F-8D81D54A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7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EE39FE-09DF-45CB-821A-16E08367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FA8E5F-2453-4DDD-9FCD-5F22BCEC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6D883-7C4A-410C-B827-E0F363083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3E26-1DD6-4C0F-BE7B-16CD5E0D7E5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7BDE8-01D9-45AE-A4E9-38563942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0F31C-3D43-4D21-964F-052BB565E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48EA-4222-45F5-A079-8F445114B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72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EE681-9706-4E5E-9F11-171FB36A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7126"/>
            <a:ext cx="9144000" cy="833023"/>
          </a:xfrm>
        </p:spPr>
        <p:txBody>
          <a:bodyPr>
            <a:normAutofit/>
          </a:bodyPr>
          <a:lstStyle/>
          <a:p>
            <a:pPr algn="l"/>
            <a:r>
              <a:rPr lang="es-ES" sz="4800" dirty="0">
                <a:latin typeface="Arial" panose="020B0604020202020204" pitchFamily="34" charset="0"/>
                <a:cs typeface="Arial" panose="020B0604020202020204" pitchFamily="34" charset="0"/>
              </a:rPr>
              <a:t>RDF Triple Store: </a:t>
            </a:r>
            <a:r>
              <a:rPr lang="es-ES" sz="4800" dirty="0" err="1">
                <a:latin typeface="Arial" panose="020B0604020202020204" pitchFamily="34" charset="0"/>
                <a:cs typeface="Arial" panose="020B0604020202020204" pitchFamily="34" charset="0"/>
              </a:rPr>
              <a:t>AllegroGraph</a:t>
            </a:r>
            <a:endParaRPr lang="es-E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CD6F6-7F9D-49B1-9DEB-A743E7D29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7021"/>
            <a:ext cx="9144000" cy="1394032"/>
          </a:xfrm>
        </p:spPr>
        <p:txBody>
          <a:bodyPr/>
          <a:lstStyle/>
          <a:p>
            <a:pPr algn="l"/>
            <a:r>
              <a:rPr lang="es-ES" dirty="0"/>
              <a:t>Juan Sebastián Quiceno</a:t>
            </a:r>
          </a:p>
          <a:p>
            <a:pPr algn="l"/>
            <a:r>
              <a:rPr lang="es-ES" dirty="0"/>
              <a:t>Alejandro Hernández</a:t>
            </a:r>
          </a:p>
          <a:p>
            <a:pPr algn="l"/>
            <a:r>
              <a:rPr lang="es-ES" dirty="0"/>
              <a:t>Daniel </a:t>
            </a:r>
            <a:r>
              <a:rPr lang="es-ES" dirty="0" err="1"/>
              <a:t>Mamian</a:t>
            </a:r>
            <a:endParaRPr lang="es-ES" dirty="0"/>
          </a:p>
        </p:txBody>
      </p:sp>
      <p:pic>
        <p:nvPicPr>
          <p:cNvPr id="2050" name="Picture 2" descr="Resultado de imagen para logo javeriana cali blanco">
            <a:extLst>
              <a:ext uri="{FF2B5EF4-FFF2-40B4-BE49-F238E27FC236}">
                <a16:creationId xmlns:a16="http://schemas.microsoft.com/office/drawing/2014/main" id="{60A1F076-97D1-4874-A09E-AC58D5758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668" y="5934075"/>
            <a:ext cx="23717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grafos">
            <a:extLst>
              <a:ext uri="{FF2B5EF4-FFF2-40B4-BE49-F238E27FC236}">
                <a16:creationId xmlns:a16="http://schemas.microsoft.com/office/drawing/2014/main" id="{8C3A12A3-3659-43AD-BF3B-24FA556A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904"/>
            <a:ext cx="3670222" cy="36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1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E0E5F-968F-4B1D-834C-B88DFCC7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 orientada a grafos(BDOG)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9F5E1-7ED5-4A72-AD1E-81B4A33E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854"/>
            <a:ext cx="10515600" cy="4351338"/>
          </a:xfrm>
        </p:spPr>
        <p:txBody>
          <a:bodyPr/>
          <a:lstStyle/>
          <a:p>
            <a:r>
              <a:rPr lang="es-ES" sz="1800" dirty="0"/>
              <a:t>Representa la información como nodos de un grafo y sus relaciones con las aristas.</a:t>
            </a:r>
          </a:p>
          <a:p>
            <a:r>
              <a:rPr lang="es-ES" sz="1800" dirty="0"/>
              <a:t>Una BDOG debe de estar normalizada.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100" name="Picture 4" descr="https://upload.wikimedia.org/wikipedia/commons/3/3a/GraphDatabase_PropertyGraph.png">
            <a:extLst>
              <a:ext uri="{FF2B5EF4-FFF2-40B4-BE49-F238E27FC236}">
                <a16:creationId xmlns:a16="http://schemas.microsoft.com/office/drawing/2014/main" id="{F66EEAF3-75DC-4876-8B73-1BFD3DDE4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465" y="2506049"/>
            <a:ext cx="4847361" cy="343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FAB0732-0ED8-4B93-925B-C7A48E01EE88}"/>
              </a:ext>
            </a:extLst>
          </p:cNvPr>
          <p:cNvSpPr/>
          <p:nvPr/>
        </p:nvSpPr>
        <p:spPr>
          <a:xfrm>
            <a:off x="-1" y="5936974"/>
            <a:ext cx="12192001" cy="9210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2" descr="Resultado de imagen para logo javeriana cali blanco">
            <a:extLst>
              <a:ext uri="{FF2B5EF4-FFF2-40B4-BE49-F238E27FC236}">
                <a16:creationId xmlns:a16="http://schemas.microsoft.com/office/drawing/2014/main" id="{58BC900B-C3C5-457F-928E-606702BD7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" y="5975882"/>
            <a:ext cx="3780152" cy="8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0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8EB4E-52A7-4B00-990D-5976D596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DC956-D785-4417-9699-172D3F4A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563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Consultas mas amplias y no demacradas por tablas.</a:t>
            </a:r>
          </a:p>
          <a:p>
            <a:pPr algn="just"/>
            <a:r>
              <a:rPr lang="es-ES" sz="1800" dirty="0"/>
              <a:t>No hay que definir un numero determinado de atributos.</a:t>
            </a:r>
          </a:p>
          <a:p>
            <a:pPr algn="just"/>
            <a:r>
              <a:rPr lang="es-CO" sz="1800" dirty="0"/>
              <a:t>Se puede recorrer directamente la base de datos de forma jerárquica, obtener el nodo abuelo del nodo y viceversa.</a:t>
            </a:r>
          </a:p>
          <a:p>
            <a:pPr algn="just"/>
            <a:r>
              <a:rPr lang="es-CO" sz="1800" dirty="0"/>
              <a:t>Los registros también son de longitud variable, evitando tener que definir un tamaño y también posibles fallas en la base de datos.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1C0327F-2736-4F91-82FA-2A27C74A3A9B}"/>
              </a:ext>
            </a:extLst>
          </p:cNvPr>
          <p:cNvSpPr/>
          <p:nvPr/>
        </p:nvSpPr>
        <p:spPr>
          <a:xfrm>
            <a:off x="-1" y="5936974"/>
            <a:ext cx="12192001" cy="9210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do de imagen para logo javeriana cali blanco">
            <a:extLst>
              <a:ext uri="{FF2B5EF4-FFF2-40B4-BE49-F238E27FC236}">
                <a16:creationId xmlns:a16="http://schemas.microsoft.com/office/drawing/2014/main" id="{FE43D5E3-C469-44BF-8558-317C99AFA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" y="5975882"/>
            <a:ext cx="3780152" cy="8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ventajas">
            <a:extLst>
              <a:ext uri="{FF2B5EF4-FFF2-40B4-BE49-F238E27FC236}">
                <a16:creationId xmlns:a16="http://schemas.microsoft.com/office/drawing/2014/main" id="{964359F2-1EEA-49E3-AA32-C59E81CB0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548" y="4380962"/>
            <a:ext cx="1823451" cy="15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66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CD8D1-AAA3-4E3B-A8AF-F1FF0E74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AllegroGraph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CA8FB-9FDD-43E2-B413-A2B58EF4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4897"/>
          </a:xfrm>
        </p:spPr>
        <p:txBody>
          <a:bodyPr>
            <a:normAutofit/>
          </a:bodyPr>
          <a:lstStyle/>
          <a:p>
            <a:r>
              <a:rPr lang="es-ES" sz="1800" dirty="0"/>
              <a:t>Es una base de datos hecha para almacenar tripletas que son un formato para los datos anidados.</a:t>
            </a:r>
          </a:p>
          <a:p>
            <a:r>
              <a:rPr lang="es-ES" sz="1800" dirty="0"/>
              <a:t>Tiene soporte para Java, Python, Ruby, Perl, C#, </a:t>
            </a:r>
            <a:r>
              <a:rPr lang="es-ES" sz="1800" dirty="0" err="1"/>
              <a:t>Clojure</a:t>
            </a:r>
            <a:r>
              <a:rPr lang="es-ES" sz="1800" dirty="0"/>
              <a:t> y </a:t>
            </a:r>
            <a:r>
              <a:rPr lang="es-ES" sz="1800" dirty="0" err="1"/>
              <a:t>Common</a:t>
            </a:r>
            <a:r>
              <a:rPr lang="es-ES" sz="1800" dirty="0"/>
              <a:t> Lisp.</a:t>
            </a:r>
          </a:p>
          <a:p>
            <a:r>
              <a:rPr lang="es-ES" sz="1800" dirty="0"/>
              <a:t>Fue desarrollado para cumplir los estándares W3C para el </a:t>
            </a:r>
            <a:r>
              <a:rPr lang="es-ES" sz="1800" dirty="0" err="1"/>
              <a:t>Resource</a:t>
            </a:r>
            <a:r>
              <a:rPr lang="es-ES" sz="1800" dirty="0"/>
              <a:t> </a:t>
            </a:r>
            <a:r>
              <a:rPr lang="es-ES" sz="1800" dirty="0" err="1"/>
              <a:t>Description</a:t>
            </a:r>
            <a:r>
              <a:rPr lang="es-ES" sz="1800" dirty="0"/>
              <a:t> Framework.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557833-E8EB-4678-9A69-CE663762798F}"/>
              </a:ext>
            </a:extLst>
          </p:cNvPr>
          <p:cNvSpPr/>
          <p:nvPr/>
        </p:nvSpPr>
        <p:spPr>
          <a:xfrm>
            <a:off x="-1" y="5936974"/>
            <a:ext cx="12192001" cy="9210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do de imagen para logo javeriana cali blanco">
            <a:extLst>
              <a:ext uri="{FF2B5EF4-FFF2-40B4-BE49-F238E27FC236}">
                <a16:creationId xmlns:a16="http://schemas.microsoft.com/office/drawing/2014/main" id="{04BCA986-ECF1-453A-941D-D17F2164F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" y="5975882"/>
            <a:ext cx="3780152" cy="8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allegrograph download">
            <a:extLst>
              <a:ext uri="{FF2B5EF4-FFF2-40B4-BE49-F238E27FC236}">
                <a16:creationId xmlns:a16="http://schemas.microsoft.com/office/drawing/2014/main" id="{F6B3671A-FEBD-45BC-B22A-9D908A77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187" y="3627762"/>
            <a:ext cx="3546613" cy="18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3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0C4C0-2174-4413-81F6-50E9C198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Framework(RDF)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244950B-CB9D-4836-BA59-19CCF4AC3B11}"/>
              </a:ext>
            </a:extLst>
          </p:cNvPr>
          <p:cNvSpPr/>
          <p:nvPr/>
        </p:nvSpPr>
        <p:spPr>
          <a:xfrm>
            <a:off x="-1" y="5936974"/>
            <a:ext cx="12192001" cy="9210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sultado de imagen para logo javeriana cali blanco">
            <a:extLst>
              <a:ext uri="{FF2B5EF4-FFF2-40B4-BE49-F238E27FC236}">
                <a16:creationId xmlns:a16="http://schemas.microsoft.com/office/drawing/2014/main" id="{CBC497CB-276A-4E2A-A96E-308FA4FC1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" y="5975882"/>
            <a:ext cx="3780152" cy="8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0F37320-8F64-4E21-A6A8-4CAD32E21190}"/>
              </a:ext>
            </a:extLst>
          </p:cNvPr>
          <p:cNvSpPr txBox="1"/>
          <p:nvPr/>
        </p:nvSpPr>
        <p:spPr>
          <a:xfrm>
            <a:off x="838200" y="1868557"/>
            <a:ext cx="935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 un modelo de datos de metadatos.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utiliza principalmente para el modelo de la información que se implemente en los recursos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056" name="Picture 8" descr="RDF Resource Description Framework Icon">
            <a:extLst>
              <a:ext uri="{FF2B5EF4-FFF2-40B4-BE49-F238E27FC236}">
                <a16:creationId xmlns:a16="http://schemas.microsoft.com/office/drawing/2014/main" id="{A801C6C7-7BE9-4234-8EA4-1A338D85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235" y="4281777"/>
            <a:ext cx="1422653" cy="1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rdf sintaxis">
            <a:extLst>
              <a:ext uri="{FF2B5EF4-FFF2-40B4-BE49-F238E27FC236}">
                <a16:creationId xmlns:a16="http://schemas.microsoft.com/office/drawing/2014/main" id="{4BE4A685-B565-4E51-B464-44FD7B6E5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4" b="47898"/>
          <a:stretch/>
        </p:blipFill>
        <p:spPr bwMode="auto">
          <a:xfrm>
            <a:off x="346685" y="2995128"/>
            <a:ext cx="9449959" cy="25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08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189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RDF Triple Store: AllegroGraph</vt:lpstr>
      <vt:lpstr>Base de datos orientada a grafos(BDOG)</vt:lpstr>
      <vt:lpstr>Ventajas</vt:lpstr>
      <vt:lpstr>AllegroGraph</vt:lpstr>
      <vt:lpstr>Resource Description Framework(RDF)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Triple Store: AllegroGraph</dc:title>
  <dc:creator>ALEJANDRO HERNANDEZ</dc:creator>
  <cp:lastModifiedBy>ALEJANDRO HERNANDEZ</cp:lastModifiedBy>
  <cp:revision>9</cp:revision>
  <dcterms:created xsi:type="dcterms:W3CDTF">2017-09-21T02:34:46Z</dcterms:created>
  <dcterms:modified xsi:type="dcterms:W3CDTF">2017-10-05T20:16:21Z</dcterms:modified>
</cp:coreProperties>
</file>