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1" r:id="rId4"/>
    <p:sldId id="260" r:id="rId5"/>
    <p:sldId id="261" r:id="rId6"/>
    <p:sldId id="259" r:id="rId7"/>
    <p:sldId id="264" r:id="rId8"/>
    <p:sldId id="266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8800" dirty="0"/>
              <a:t>Cultivos hidropónicos</a:t>
            </a:r>
            <a:br>
              <a:rPr lang="es-CO" sz="8800" dirty="0"/>
            </a:br>
            <a:r>
              <a:rPr lang="es-CO" sz="8800" dirty="0"/>
              <a:t>AUTOMATIZADOS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Juan Sebastian Quiceno</a:t>
            </a:r>
          </a:p>
          <a:p>
            <a:r>
              <a:rPr lang="es-CO" dirty="0"/>
              <a:t>Daniel Mamian</a:t>
            </a:r>
          </a:p>
          <a:p>
            <a:r>
              <a:rPr lang="es-CO" dirty="0"/>
              <a:t>Alejandro Hernández</a:t>
            </a:r>
          </a:p>
        </p:txBody>
      </p:sp>
    </p:spTree>
    <p:extLst>
      <p:ext uri="{BB962C8B-B14F-4D97-AF65-F5344CB8AC3E}">
        <p14:creationId xmlns:p14="http://schemas.microsoft.com/office/powerpoint/2010/main" val="190691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CO" dirty="0"/>
              <a:t>CONCEPTOS FISICOS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Circuitos.</a:t>
            </a:r>
            <a:endParaRPr lang="es-CO" dirty="0"/>
          </a:p>
          <a:p>
            <a:pPr lvl="1"/>
            <a:r>
              <a:rPr lang="es-CO" dirty="0" smtClean="0"/>
              <a:t>Espectro electromagnético</a:t>
            </a:r>
          </a:p>
          <a:p>
            <a:pPr lvl="1"/>
            <a:endParaRPr lang="es-CO" dirty="0" smtClean="0"/>
          </a:p>
          <a:p>
            <a:pPr lvl="1"/>
            <a:r>
              <a:rPr lang="es-CO" dirty="0" smtClean="0"/>
              <a:t>Fuerza de </a:t>
            </a:r>
            <a:r>
              <a:rPr lang="es-CO" dirty="0" err="1" smtClean="0"/>
              <a:t>Lorentz</a:t>
            </a:r>
            <a:r>
              <a:rPr lang="es-CO" dirty="0" smtClean="0"/>
              <a:t> (Inductor)</a:t>
            </a:r>
          </a:p>
          <a:p>
            <a:pPr lvl="1"/>
            <a:endParaRPr lang="es-CO" dirty="0" smtClean="0"/>
          </a:p>
          <a:p>
            <a:pPr lvl="1"/>
            <a:endParaRPr lang="es-CO" dirty="0"/>
          </a:p>
          <a:p>
            <a:pPr lvl="1"/>
            <a:r>
              <a:rPr lang="es-ES" dirty="0"/>
              <a:t>NTC(Coeficiente de temperatura negativo</a:t>
            </a:r>
            <a:r>
              <a:rPr lang="es-ES" dirty="0" smtClean="0"/>
              <a:t>)</a:t>
            </a:r>
          </a:p>
          <a:p>
            <a:pPr lvl="1"/>
            <a:r>
              <a:rPr lang="es-ES" dirty="0"/>
              <a:t>PTC(Coeficiente de temperatura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positivo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endParaRPr lang="es-CO" dirty="0" smtClean="0"/>
          </a:p>
          <a:p>
            <a:pPr lvl="2"/>
            <a:endParaRPr lang="es-CO" dirty="0"/>
          </a:p>
        </p:txBody>
      </p:sp>
      <p:pic>
        <p:nvPicPr>
          <p:cNvPr id="1026" name="Picture 2" descr="https://upload.wikimedia.org/wikipedia/commons/thumb/b/b3/EM_Spectrum_Properties_es.svg/450px-EM_Spectrum_Properties_es.svg.png">
            <a:extLst>
              <a:ext uri="{FF2B5EF4-FFF2-40B4-BE49-F238E27FC236}">
                <a16:creationId xmlns:a16="http://schemas.microsoft.com/office/drawing/2014/main" xmlns="" id="{4FD098E9-8EA4-4C7D-877C-2412F2D5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67" y="1885070"/>
            <a:ext cx="7153074" cy="408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981" y="3493477"/>
            <a:ext cx="1238250" cy="551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urva resistencia NTC PTC y RTD">
            <a:extLst>
              <a:ext uri="{FF2B5EF4-FFF2-40B4-BE49-F238E27FC236}">
                <a16:creationId xmlns:a16="http://schemas.microsoft.com/office/drawing/2014/main" xmlns="" id="{6D0133E8-FD47-4966-B3B5-C44ED2DE2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3" y="5052645"/>
            <a:ext cx="2448290" cy="110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7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CULTIVOS Hidropónicos</a:t>
            </a:r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19" y="2564262"/>
            <a:ext cx="6044458" cy="35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/>
              <a:t>Desventajas actuales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s-CO" dirty="0"/>
              <a:t>Tecnología rudimentaria (En el caso que utilice).</a:t>
            </a:r>
          </a:p>
          <a:p>
            <a:r>
              <a:rPr lang="es-CO" dirty="0"/>
              <a:t>No hay control de los riegos.</a:t>
            </a:r>
          </a:p>
          <a:p>
            <a:r>
              <a:rPr lang="es-CO" dirty="0"/>
              <a:t>Exceso de corriente eléctrica utilizada.</a:t>
            </a:r>
          </a:p>
          <a:p>
            <a:r>
              <a:rPr lang="es-CO" dirty="0"/>
              <a:t>Exceso de gastos.</a:t>
            </a:r>
          </a:p>
          <a:p>
            <a:r>
              <a:rPr lang="es-CO" dirty="0"/>
              <a:t>No hay un control unificado sobre los dispositivos.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AutoShape 2" descr="temporizador programador digital, timer, reloj 110v 24h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6" descr="https://http2.mlstatic.com/temporizador-programador-digital-timer-reloj-110v-24h-D_NQ_NP_335021-MCO20691584448_042016-F.webp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8" descr="https://http2.mlstatic.com/temporizador-programador-digital-timer-reloj-110v-24h-D_NQ_NP_335021-MCO20691584448_042016-F.webp"/>
          <p:cNvSpPr>
            <a:spLocks noChangeAspect="1" noChangeArrowheads="1"/>
          </p:cNvSpPr>
          <p:nvPr/>
        </p:nvSpPr>
        <p:spPr bwMode="auto">
          <a:xfrm>
            <a:off x="9037983" y="3581400"/>
            <a:ext cx="2388969" cy="171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CO" dirty="0"/>
              <a:t>$36,000 + 110V</a:t>
            </a:r>
            <a:br>
              <a:rPr lang="es-CO" dirty="0"/>
            </a:br>
            <a:r>
              <a:rPr lang="es-CO" dirty="0"/>
              <a:t>$288,000</a:t>
            </a:r>
          </a:p>
        </p:txBody>
      </p:sp>
      <p:pic>
        <p:nvPicPr>
          <p:cNvPr id="2062" name="Picture 14" descr="https://i.gyazo.com/bb440a1de15633e7b6c158aecc6237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418" y="834580"/>
            <a:ext cx="1582927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79" y="4226679"/>
            <a:ext cx="3923269" cy="22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5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enfoques de la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Automatización</a:t>
            </a:r>
          </a:p>
          <a:p>
            <a:r>
              <a:rPr lang="es-CO" dirty="0"/>
              <a:t>Bajo consumo de energía.</a:t>
            </a:r>
          </a:p>
          <a:p>
            <a:r>
              <a:rPr lang="es-CO" dirty="0"/>
              <a:t>Reducción del costo al máximo.</a:t>
            </a:r>
          </a:p>
          <a:p>
            <a:r>
              <a:rPr lang="es-CO" dirty="0"/>
              <a:t>Proyección de los datos.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3076" name="Picture 4" descr="Resultado de imagen para ahorro de dine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048" y="2121408"/>
            <a:ext cx="5029200" cy="38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8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Sistemas embebidos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670" y="2212705"/>
            <a:ext cx="669701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CO" dirty="0"/>
              <a:t>Núcleo</a:t>
            </a:r>
          </a:p>
        </p:txBody>
      </p:sp>
      <p:pic>
        <p:nvPicPr>
          <p:cNvPr id="13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99994"/>
            <a:ext cx="5692073" cy="4051300"/>
          </a:xfrm>
          <a:prstGeom prst="rect">
            <a:avLst/>
          </a:prstGeom>
        </p:spPr>
      </p:pic>
      <p:pic>
        <p:nvPicPr>
          <p:cNvPr id="15" name="Picture 2" descr="Resultado de imagen para fpg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91" y="2199994"/>
            <a:ext cx="5401733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3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sensors_1980kit_ORIG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42" b="-1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grpSp>
        <p:nvGrpSpPr>
          <p:cNvPr id="77" name="Group 7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O" sz="3200"/>
              <a:t>Sensor de intensidad de luz</a:t>
            </a:r>
          </a:p>
        </p:txBody>
      </p:sp>
      <p:sp>
        <p:nvSpPr>
          <p:cNvPr id="6151" name="Content Placeholder 6150"/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s-CO" sz="1600" dirty="0"/>
              <a:t>Sensor digital</a:t>
            </a:r>
          </a:p>
          <a:p>
            <a:r>
              <a:rPr lang="es-CO" sz="1600" dirty="0"/>
              <a:t>Precio ≈ $20,000</a:t>
            </a:r>
          </a:p>
        </p:txBody>
      </p:sp>
    </p:spTree>
    <p:extLst>
      <p:ext uri="{BB962C8B-B14F-4D97-AF65-F5344CB8AC3E}">
        <p14:creationId xmlns:p14="http://schemas.microsoft.com/office/powerpoint/2010/main" val="30550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O" sz="3200" dirty="0"/>
              <a:t>Sensor de temperatura</a:t>
            </a:r>
          </a:p>
        </p:txBody>
      </p:sp>
      <p:sp>
        <p:nvSpPr>
          <p:cNvPr id="6151" name="Content Placeholder 6150"/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s-CO" sz="1600" dirty="0"/>
              <a:t>Sensor digital</a:t>
            </a:r>
          </a:p>
          <a:p>
            <a:r>
              <a:rPr lang="es-CO" sz="1600" dirty="0"/>
              <a:t>A prueba de agua</a:t>
            </a:r>
          </a:p>
          <a:p>
            <a:r>
              <a:rPr lang="es-CO" sz="1600" dirty="0"/>
              <a:t>Precio ≈ $10,000</a:t>
            </a:r>
          </a:p>
        </p:txBody>
      </p:sp>
      <p:pic>
        <p:nvPicPr>
          <p:cNvPr id="9" name="Picture 4" descr="Resultado de imagen para sensor de temperatura a prueba de ag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7272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/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CO" sz="3200" dirty="0"/>
              <a:t>Sensor de PH</a:t>
            </a:r>
          </a:p>
        </p:txBody>
      </p:sp>
      <p:sp>
        <p:nvSpPr>
          <p:cNvPr id="6151" name="Content Placeholder 6150"/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r>
              <a:rPr lang="es-CO" sz="1600" dirty="0"/>
              <a:t>Sensor digital</a:t>
            </a:r>
          </a:p>
          <a:p>
            <a:r>
              <a:rPr lang="es-CO" sz="1600" dirty="0"/>
              <a:t>Precio ≈ $25,000</a:t>
            </a:r>
          </a:p>
        </p:txBody>
      </p:sp>
      <p:pic>
        <p:nvPicPr>
          <p:cNvPr id="1026" name="Picture 2" descr="https://images-na.ssl-images-amazon.com/images/I/71c01tVG10L._SL1111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3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91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744</TotalTime>
  <Words>129</Words>
  <Application>Microsoft Office PowerPoint</Application>
  <PresentationFormat>Personalizado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Letras en madera</vt:lpstr>
      <vt:lpstr>Cultivos hidropónicos AUTOMATIZADOS</vt:lpstr>
      <vt:lpstr>CULTIVOS Hidropónicos</vt:lpstr>
      <vt:lpstr>Desventajas actuales</vt:lpstr>
      <vt:lpstr>enfoques de la solución</vt:lpstr>
      <vt:lpstr>Sistemas embebidos</vt:lpstr>
      <vt:lpstr>Núcleo</vt:lpstr>
      <vt:lpstr>Sensor de intensidad de luz</vt:lpstr>
      <vt:lpstr>Sensor de temperatura</vt:lpstr>
      <vt:lpstr>Sensor de PH</vt:lpstr>
      <vt:lpstr>CONCEPTOS FISICOS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Cultivos hidroponicos</dc:title>
  <dc:creator>Juan Sebastián Quiceno Rico</dc:creator>
  <cp:lastModifiedBy>Laboratorio de Fisica</cp:lastModifiedBy>
  <cp:revision>49</cp:revision>
  <dcterms:created xsi:type="dcterms:W3CDTF">2017-09-13T03:34:51Z</dcterms:created>
  <dcterms:modified xsi:type="dcterms:W3CDTF">2017-09-14T15:46:02Z</dcterms:modified>
</cp:coreProperties>
</file>