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450"/>
    <a:srgbClr val="0D2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28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46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10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5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6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06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9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773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8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23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1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65BF-4B9F-436B-8D73-83C8EED3AD3E}" type="datetimeFigureOut">
              <a:rPr lang="es-CO" smtClean="0"/>
              <a:t>26/04/2017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E934-C1C5-4E78-8E68-168D7A967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72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0572750" y="0"/>
            <a:ext cx="1619250" cy="6858000"/>
          </a:xfrm>
          <a:prstGeom prst="rect">
            <a:avLst/>
          </a:prstGeom>
          <a:solidFill>
            <a:srgbClr val="0C2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6390" y="1413657"/>
            <a:ext cx="7226309" cy="1252405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s-CO" sz="8000" dirty="0">
                <a:solidFill>
                  <a:srgbClr val="0D2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</a:t>
            </a:r>
            <a:r>
              <a:rPr lang="es-CO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8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s-CO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8000" dirty="0">
                <a:solidFill>
                  <a:srgbClr val="0D2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Johnson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4313" y="5354296"/>
            <a:ext cx="9144000" cy="1655762"/>
          </a:xfrm>
        </p:spPr>
        <p:txBody>
          <a:bodyPr/>
          <a:lstStyle/>
          <a:p>
            <a:pPr algn="l"/>
            <a:r>
              <a:rPr lang="es-CO" dirty="0">
                <a:solidFill>
                  <a:srgbClr val="0C2450"/>
                </a:solidFill>
              </a:rPr>
              <a:t>María Paula Carrero</a:t>
            </a:r>
          </a:p>
          <a:p>
            <a:pPr algn="l"/>
            <a:r>
              <a:rPr lang="es-CO" dirty="0">
                <a:solidFill>
                  <a:srgbClr val="0C2450"/>
                </a:solidFill>
              </a:rPr>
              <a:t>Juan Sebastián Quiceno</a:t>
            </a:r>
          </a:p>
          <a:p>
            <a:pPr algn="l"/>
            <a:r>
              <a:rPr lang="es-CO" dirty="0">
                <a:solidFill>
                  <a:srgbClr val="0C2450"/>
                </a:solidFill>
              </a:rPr>
              <a:t>Alejandro Hernández</a:t>
            </a:r>
          </a:p>
        </p:txBody>
      </p:sp>
      <p:pic>
        <p:nvPicPr>
          <p:cNvPr id="1032" name="Picture 8" descr="Resultado de imagen para taylor &amp; john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3" y="1317029"/>
            <a:ext cx="1882637" cy="1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748911" y="2531857"/>
            <a:ext cx="686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C2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Soluciones innovadoras para el mundo comercial</a:t>
            </a:r>
          </a:p>
        </p:txBody>
      </p:sp>
      <p:pic>
        <p:nvPicPr>
          <p:cNvPr id="1034" name="Picture 10" descr="Resultado de imagen para copyright r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822" y="1624133"/>
            <a:ext cx="284922" cy="284922"/>
          </a:xfrm>
          <a:prstGeom prst="rect">
            <a:avLst/>
          </a:prstGeom>
          <a:solidFill>
            <a:schemeClr val="bg1">
              <a:alpha val="96000"/>
            </a:schemeClr>
          </a:solidFill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61" y="4837762"/>
            <a:ext cx="1411227" cy="18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5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0572750" y="0"/>
            <a:ext cx="1619250" cy="6858000"/>
          </a:xfrm>
          <a:prstGeom prst="rect">
            <a:avLst/>
          </a:prstGeom>
          <a:solidFill>
            <a:srgbClr val="0C2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61" y="4837762"/>
            <a:ext cx="1411227" cy="186842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97564" y="675861"/>
            <a:ext cx="9382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u="sng" dirty="0">
                <a:solidFill>
                  <a:srgbClr val="0C2450"/>
                </a:solidFill>
              </a:rPr>
              <a:t>TIPOLOGIA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7563" y="2228671"/>
            <a:ext cx="9733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dirty="0"/>
              <a:t>Es una organización privada sin animo de lucro ubicada en Colombia, siendo su principal sede Santiago de Cali de servicio comercial enfocado a la producción y venta de software bancario. </a:t>
            </a:r>
          </a:p>
          <a:p>
            <a:pPr marL="285750" indent="-285750" algn="just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s-CO" dirty="0"/>
          </a:p>
          <a:p>
            <a:pPr marL="285750" indent="-285750" algn="just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CO" dirty="0"/>
              <a:t>Cuenta con 56 empleados de los cuales el total de los activos totales no sobrepasa los 500 y por ende la organización se considera como una Microempresa.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00" y="4077060"/>
            <a:ext cx="2593910" cy="259391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8169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0572750" y="0"/>
            <a:ext cx="1619250" cy="6858000"/>
          </a:xfrm>
          <a:prstGeom prst="rect">
            <a:avLst/>
          </a:prstGeom>
          <a:solidFill>
            <a:srgbClr val="0C2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61" y="4837762"/>
            <a:ext cx="1411227" cy="186842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76469" y="2492383"/>
            <a:ext cx="2796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u="sng" dirty="0">
                <a:solidFill>
                  <a:srgbClr val="0C2450"/>
                </a:solidFill>
              </a:rPr>
              <a:t>Visión</a:t>
            </a:r>
          </a:p>
          <a:p>
            <a:pPr algn="ctr"/>
            <a:endParaRPr lang="es-CO" sz="3600" u="sng" dirty="0">
              <a:solidFill>
                <a:srgbClr val="0C2450"/>
              </a:solidFill>
            </a:endParaRPr>
          </a:p>
          <a:p>
            <a:pPr marL="285750" indent="-285750" algn="just">
              <a:buClr>
                <a:srgbClr val="0C2450"/>
              </a:buClr>
              <a:buFont typeface="Wingdings" panose="05000000000000000000" pitchFamily="2" charset="2"/>
              <a:buChar char="§"/>
            </a:pPr>
            <a:r>
              <a:rPr lang="es-CO" dirty="0"/>
              <a:t>En el 2019 ser una empresa reconocida a nivel internacional.</a:t>
            </a:r>
          </a:p>
          <a:p>
            <a:pPr algn="ctr"/>
            <a:r>
              <a:rPr lang="es-CO" sz="3600" dirty="0"/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737411" y="3432025"/>
            <a:ext cx="279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u="sng" dirty="0">
                <a:solidFill>
                  <a:srgbClr val="0D2450"/>
                </a:solidFill>
              </a:rPr>
              <a:t>Objetivos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787638" y="405482"/>
            <a:ext cx="2796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u="sng" dirty="0">
                <a:solidFill>
                  <a:srgbClr val="0D2450"/>
                </a:solidFill>
              </a:rPr>
              <a:t>Misión</a:t>
            </a:r>
          </a:p>
          <a:p>
            <a:pPr algn="ctr"/>
            <a:endParaRPr lang="es-CO" dirty="0">
              <a:solidFill>
                <a:srgbClr val="0D2450"/>
              </a:solidFill>
            </a:endParaRPr>
          </a:p>
          <a:p>
            <a:pPr marL="285750" indent="-285750" algn="just">
              <a:buClr>
                <a:srgbClr val="0C2450"/>
              </a:buClr>
              <a:buFont typeface="Wingdings" panose="05000000000000000000" pitchFamily="2" charset="2"/>
              <a:buChar char="§"/>
            </a:pPr>
            <a:r>
              <a:rPr lang="es-CO" dirty="0"/>
              <a:t>Ser socios de nuestros clientes brindando soluciones financieras optimas.</a:t>
            </a:r>
          </a:p>
          <a:p>
            <a:pPr algn="ctr"/>
            <a:r>
              <a:rPr lang="es-CO" sz="3600" dirty="0"/>
              <a:t> </a:t>
            </a:r>
          </a:p>
        </p:txBody>
      </p:sp>
      <p:pic>
        <p:nvPicPr>
          <p:cNvPr id="4098" name="Picture 2" descr="Resultado de imagen para socio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97" y="2434326"/>
            <a:ext cx="2037756" cy="11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77" b="97963" l="4745" r="89970">
                        <a14:foregroundMark x1="30450" y1="33913" x2="30450" y2="33913"/>
                        <a14:foregroundMark x1="30450" y1="34452" x2="35495" y2="45177"/>
                        <a14:foregroundMark x1="31832" y1="46195" x2="27147" y2="47933"/>
                        <a14:foregroundMark x1="17057" y1="36489" x2="9429" y2="64350"/>
                        <a14:foregroundMark x1="18138" y1="36848" x2="16757" y2="41342"/>
                        <a14:foregroundMark x1="19880" y1="39964" x2="22102" y2="67346"/>
                        <a14:foregroundMark x1="22102" y1="67346" x2="9429" y2="64350"/>
                        <a14:foregroundMark x1="41021" y1="74596" x2="41021" y2="74596"/>
                        <a14:foregroundMark x1="10691" y1="69563" x2="55495" y2="97963"/>
                        <a14:foregroundMark x1="55495" y1="97963" x2="80541" y2="87178"/>
                        <a14:foregroundMark x1="80541" y1="87178" x2="89429" y2="60995"/>
                        <a14:foregroundMark x1="89429" y1="60995" x2="87688" y2="44458"/>
                        <a14:foregroundMark x1="41562" y1="52786" x2="61682" y2="52427"/>
                        <a14:foregroundMark x1="4925" y1="71959" x2="4745" y2="75974"/>
                        <a14:foregroundMark x1="51231" y1="53984" x2="51231" y2="53984"/>
                        <a14:foregroundMark x1="51231" y1="53625" x2="51231" y2="53625"/>
                        <a14:foregroundMark x1="51231" y1="53625" x2="51231" y2="53625"/>
                        <a14:foregroundMark x1="47808" y1="10905" x2="54054" y2="12283"/>
                        <a14:foregroundMark x1="47447" y1="10066" x2="50931" y2="12642"/>
                        <a14:foregroundMark x1="35976" y1="2277" x2="60781" y2="5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12" y="4665830"/>
            <a:ext cx="1830521" cy="1834919"/>
          </a:xfrm>
          <a:prstGeom prst="rect">
            <a:avLst/>
          </a:prstGeom>
        </p:spPr>
      </p:pic>
      <p:sp>
        <p:nvSpPr>
          <p:cNvPr id="10" name="Flecha: a la derecha 9"/>
          <p:cNvSpPr/>
          <p:nvPr/>
        </p:nvSpPr>
        <p:spPr>
          <a:xfrm rot="6606360">
            <a:off x="6494213" y="4606703"/>
            <a:ext cx="1020417" cy="238539"/>
          </a:xfrm>
          <a:prstGeom prst="rightArrow">
            <a:avLst/>
          </a:prstGeom>
          <a:solidFill>
            <a:srgbClr val="0C2450"/>
          </a:solidFill>
          <a:ln>
            <a:solidFill>
              <a:srgbClr val="0D2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Flecha: a la derecha 12"/>
          <p:cNvSpPr/>
          <p:nvPr/>
        </p:nvSpPr>
        <p:spPr>
          <a:xfrm rot="5400000">
            <a:off x="7625308" y="4635166"/>
            <a:ext cx="1020417" cy="238539"/>
          </a:xfrm>
          <a:prstGeom prst="rightArrow">
            <a:avLst/>
          </a:prstGeom>
          <a:solidFill>
            <a:srgbClr val="0C2450"/>
          </a:solidFill>
          <a:ln>
            <a:solidFill>
              <a:srgbClr val="0D2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: a la derecha 13"/>
          <p:cNvSpPr/>
          <p:nvPr/>
        </p:nvSpPr>
        <p:spPr>
          <a:xfrm rot="4704817">
            <a:off x="8688326" y="4621609"/>
            <a:ext cx="1020417" cy="238539"/>
          </a:xfrm>
          <a:prstGeom prst="rightArrow">
            <a:avLst/>
          </a:prstGeom>
          <a:solidFill>
            <a:srgbClr val="0C2450"/>
          </a:solidFill>
          <a:ln>
            <a:solidFill>
              <a:srgbClr val="0D2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5785127" y="5373589"/>
            <a:ext cx="139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rgbClr val="0C2450"/>
                </a:solidFill>
              </a:rPr>
              <a:t>Financiero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412609" y="5430515"/>
            <a:ext cx="139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rgbClr val="0D2450"/>
                </a:solidFill>
              </a:rPr>
              <a:t>Clientes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837983" y="5357461"/>
            <a:ext cx="13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rgbClr val="0C2450"/>
                </a:solidFill>
              </a:rPr>
              <a:t>Procesos Internos</a:t>
            </a:r>
          </a:p>
        </p:txBody>
      </p:sp>
    </p:spTree>
    <p:extLst>
      <p:ext uri="{BB962C8B-B14F-4D97-AF65-F5344CB8AC3E}">
        <p14:creationId xmlns:p14="http://schemas.microsoft.com/office/powerpoint/2010/main" val="20626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0572750" y="0"/>
            <a:ext cx="1619250" cy="6858000"/>
          </a:xfrm>
          <a:prstGeom prst="rect">
            <a:avLst/>
          </a:prstGeom>
          <a:solidFill>
            <a:srgbClr val="0C2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61" y="4837762"/>
            <a:ext cx="1411227" cy="1868428"/>
          </a:xfrm>
          <a:prstGeom prst="rect">
            <a:avLst/>
          </a:prstGeom>
        </p:spPr>
      </p:pic>
      <p:pic>
        <p:nvPicPr>
          <p:cNvPr id="3076" name="Picture 4" descr="https://i.gyazo.com/159ff26529f985ca0fdec321ccdc68c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" t="-1977" b="-1"/>
          <a:stretch/>
        </p:blipFill>
        <p:spPr bwMode="auto">
          <a:xfrm>
            <a:off x="1267460" y="1651000"/>
            <a:ext cx="8385629" cy="46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745524" y="469900"/>
            <a:ext cx="722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u="sng" dirty="0">
                <a:solidFill>
                  <a:srgbClr val="0C2450"/>
                </a:solidFill>
              </a:rPr>
              <a:t>Estructura Organizacional</a:t>
            </a:r>
          </a:p>
        </p:txBody>
      </p:sp>
    </p:spTree>
    <p:extLst>
      <p:ext uri="{BB962C8B-B14F-4D97-AF65-F5344CB8AC3E}">
        <p14:creationId xmlns:p14="http://schemas.microsoft.com/office/powerpoint/2010/main" val="216572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0572750" y="0"/>
            <a:ext cx="1619250" cy="6858000"/>
          </a:xfrm>
          <a:prstGeom prst="rect">
            <a:avLst/>
          </a:prstGeom>
          <a:solidFill>
            <a:srgbClr val="0C2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61" y="4837762"/>
            <a:ext cx="1411227" cy="18684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745524" y="469900"/>
            <a:ext cx="722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u="sng" dirty="0">
                <a:solidFill>
                  <a:srgbClr val="0C2450"/>
                </a:solidFill>
              </a:rPr>
              <a:t>Calidad del trabajo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0291" y="1734278"/>
            <a:ext cx="265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rgbClr val="0C2450"/>
                </a:solidFill>
              </a:rPr>
              <a:t>Naturaleza de las tareas</a:t>
            </a:r>
            <a:r>
              <a:rPr lang="es-CO" sz="2400" dirty="0"/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58865" y="4152576"/>
            <a:ext cx="279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rgbClr val="0C2450"/>
                </a:solidFill>
              </a:rPr>
              <a:t>Medio físico</a:t>
            </a:r>
            <a:r>
              <a:rPr lang="es-CO" sz="2400" dirty="0"/>
              <a:t>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976078" y="1918943"/>
            <a:ext cx="279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rgbClr val="0C2450"/>
                </a:solidFill>
              </a:rPr>
              <a:t>Ambiente humano</a:t>
            </a:r>
            <a:r>
              <a:rPr lang="es-CO" sz="2400" dirty="0"/>
              <a:t>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976078" y="4162769"/>
            <a:ext cx="279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rgbClr val="0C2450"/>
                </a:solidFill>
              </a:rPr>
              <a:t>Actitudes básicas</a:t>
            </a:r>
            <a:r>
              <a:rPr lang="es-CO" sz="2400" dirty="0"/>
              <a:t> </a:t>
            </a:r>
          </a:p>
        </p:txBody>
      </p:sp>
      <p:pic>
        <p:nvPicPr>
          <p:cNvPr id="2052" name="Picture 4" descr="Resultado de imagen para love my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1" y="2725306"/>
            <a:ext cx="2534478" cy="126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06" y="2323226"/>
            <a:ext cx="1829351" cy="18293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20" y="4614242"/>
            <a:ext cx="2010301" cy="20103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15" y="4624434"/>
            <a:ext cx="1411357" cy="21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03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123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Taylor &amp; Johnson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 &amp; Johnson</dc:title>
  <dc:creator>ALEJANDRO HERNANDEZ</dc:creator>
  <cp:lastModifiedBy>ALEJANDRO HERNANDEZ</cp:lastModifiedBy>
  <cp:revision>15</cp:revision>
  <dcterms:created xsi:type="dcterms:W3CDTF">2017-04-26T04:22:14Z</dcterms:created>
  <dcterms:modified xsi:type="dcterms:W3CDTF">2017-04-26T20:18:04Z</dcterms:modified>
</cp:coreProperties>
</file>