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FC7D-9C45-4F15-A59D-4C6052F8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FB6C9-6280-4584-844B-B3B11FCDA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DF941-55D7-45DA-A53B-578C3C48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DC245-2BC0-44F7-836F-269AF9BF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A8A51-548C-4B4A-9B01-AE1C790C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14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68318-598A-433D-BCBA-4741FFF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C9AB4A-058B-4D4F-9B6A-F1A318DE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A57DE-41AB-425E-8B1F-FE19BDFE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AA6C0-DEBC-4664-A252-E3CF3466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4A1CE-DA72-45AE-A2DD-32617CBC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7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EE131-245C-4F78-8302-02D3EBC6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469E21-9247-4D6F-9A3C-AFDAD990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C6B26-28AE-4BA3-98F7-7EDBFF6B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0470E-438F-4337-8286-96F910F2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0890F-B9BD-4922-997E-954EF7E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2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9B63-47A1-4AE0-A079-5331237C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B2E89-FADC-4E2D-A19C-5E25C987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384E6-BC7C-40D0-9A8C-519D722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37B96-E15C-4195-96C6-4C615DAD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D2711-9544-4740-943B-F7FD4085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A6C6D-D4C1-4756-871C-CA3B5FE1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BCE4B-BA59-4AE2-AAD1-09FDC43B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5193E-27EB-4965-955D-79874E24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7E1AE-230F-482D-BC11-4E485F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39CFE-9388-4125-8747-44C855E3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29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DF981-57CE-4560-BBF4-D9985CB9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99288-A9F8-43D0-99C3-27C4F96E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A6C62F-19B7-4767-BCA1-923E0508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D946D-A211-4928-8414-7F34B833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A4A55E-8EB9-4116-B879-327A95BA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6DE14D-7C5D-4154-B278-4B6E3095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1DF6E-0F31-49AF-8952-6B97A085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4FD84-336E-4007-A1DD-BC182D99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6D58F5-4F03-4179-99EF-24C11566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2C9A4C-158A-4D4E-AA53-C5F3C50D9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4A23EE-9227-4A40-8326-85D737146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872020-8ECE-4F5E-B200-829F4733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0E38E-CBF5-42DA-B332-8B659448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434EC4-4CAC-401E-8235-1B0AD3B6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80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7D160-0918-4BA2-A394-179E725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17FCA5-13DE-4D0B-9543-CCE4CB13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52D149-AAD9-41B5-AA0E-3C3DD36D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9EC506-940E-4C7E-AF69-03500EA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65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3A3006-98A3-4C35-92E9-58E1F0D8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9DE63B-36A9-4CF2-9FA2-C2FFB94E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316115-5D90-4689-8D20-615DC680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8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C15D9-5498-495F-B715-01D186C9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D0A00-CA4C-452C-88EE-8EDB942F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67F44B-EA73-4AF4-91A5-964B1498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35BEDB-7D36-4DCB-97E1-B3AAD0A6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A45CFD-89A9-4494-B29E-F00E815D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F8EFC8-832E-4F8D-A9B7-8EAEF653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A6531-4E03-4991-82E0-E4A3A86E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3A6773-0824-4319-BFB3-1B8E8225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111D25-9545-4B36-98D2-ADC7227C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462A0-AAE0-49F5-BA4B-11F48121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C0797-DF98-4459-9125-D7A49C5D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51C9B-DAAE-40ED-A45E-0E54C59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5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D845C7-0270-44D9-B20C-42F8B13C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BE8F1-0FC8-4BBF-A1C8-C11BD9BF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349E3-AE2D-4AAD-A199-3383F213F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45A8-9C06-4FC0-B243-82169941A57C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63808-A361-476C-8E50-BBD3871E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4A395-207A-4A43-848F-A2C92CD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8AD3-D68B-48B0-A66D-23411F961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44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NusvSSKJn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0383E1-FAAF-4311-B51F-C9C5F335DD29}"/>
              </a:ext>
            </a:extLst>
          </p:cNvPr>
          <p:cNvSpPr/>
          <p:nvPr/>
        </p:nvSpPr>
        <p:spPr>
          <a:xfrm>
            <a:off x="1249960" y="796954"/>
            <a:ext cx="9672506" cy="37331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B97AB9-3D8D-4C4A-A8B0-99342BAE4FD6}"/>
              </a:ext>
            </a:extLst>
          </p:cNvPr>
          <p:cNvSpPr/>
          <p:nvPr/>
        </p:nvSpPr>
        <p:spPr>
          <a:xfrm>
            <a:off x="1249960" y="5229137"/>
            <a:ext cx="9672506" cy="8319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CF6482-175F-42E9-B1AB-3B6CA4BADF22}"/>
              </a:ext>
            </a:extLst>
          </p:cNvPr>
          <p:cNvSpPr txBox="1"/>
          <p:nvPr/>
        </p:nvSpPr>
        <p:spPr>
          <a:xfrm>
            <a:off x="1249960" y="5229137"/>
            <a:ext cx="9672506" cy="830997"/>
          </a:xfrm>
          <a:prstGeom prst="rect">
            <a:avLst/>
          </a:prstGeom>
          <a:solidFill>
            <a:srgbClr val="405870"/>
          </a:solidFill>
          <a:ln>
            <a:solidFill>
              <a:srgbClr val="40587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Eras Medium ITC" panose="020B0602030504020804" pitchFamily="34" charset="0"/>
              </a:rPr>
              <a:t>AGILIDAD Y EFICIENCIA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E2F8D7-305A-4F7A-A0E8-673B8C93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01" y="1074292"/>
            <a:ext cx="3178423" cy="31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5302C-F34F-4C98-9140-A1FD14DCBA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05870"/>
          </a:solidFill>
          <a:ln>
            <a:solidFill>
              <a:srgbClr val="405870"/>
            </a:solidFill>
          </a:ln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¿Qué es SCRUM?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94378E-DD4F-4F66-967F-EC998DA5D256}"/>
              </a:ext>
            </a:extLst>
          </p:cNvPr>
          <p:cNvSpPr txBox="1"/>
          <p:nvPr/>
        </p:nvSpPr>
        <p:spPr>
          <a:xfrm>
            <a:off x="1291905" y="2565116"/>
            <a:ext cx="5301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CO" dirty="0"/>
              <a:t>Es un una metodología ágil y flexible para gestionar el desarrollo de software, en el que se aplican e manera regular un conjunto de buenas practicas para trabajar en equipo y obtener el mejor resultado posible de un proyecto.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E6F52B-0ED1-4DE9-AFF0-F15EDE1F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95" y="2288097"/>
            <a:ext cx="3429000" cy="3429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44D2BF-1682-4BD9-BA6A-82B287171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5532437"/>
            <a:ext cx="2699729" cy="12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3BC9A-8423-425D-B75B-050D1DC4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883604-7254-49BC-A473-FC7D0C081B4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rgbClr val="405870"/>
          </a:solidFill>
          <a:ln>
            <a:solidFill>
              <a:srgbClr val="40587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Roles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176D7A0-931A-47A9-B087-1EDD8B16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41" y="1791255"/>
            <a:ext cx="7596318" cy="50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883604-7254-49BC-A473-FC7D0C081B4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rgbClr val="405870"/>
          </a:solidFill>
          <a:ln>
            <a:solidFill>
              <a:srgbClr val="40587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Metodología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529470"/>
            <a:ext cx="2289873" cy="23285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44936" y="1932971"/>
            <a:ext cx="34386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Product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 </a:t>
            </a:r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Backlog</a:t>
            </a:r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Nace a partir de una reunión entre el </a:t>
            </a:r>
            <a:r>
              <a:rPr lang="es-CO" dirty="0" err="1">
                <a:latin typeface="Eras Medium ITC" panose="020B0602030504020804" pitchFamily="34" charset="0"/>
              </a:rPr>
              <a:t>Product</a:t>
            </a:r>
            <a:r>
              <a:rPr lang="es-CO" dirty="0">
                <a:latin typeface="Eras Medium ITC" panose="020B0602030504020804" pitchFamily="34" charset="0"/>
              </a:rPr>
              <a:t> </a:t>
            </a:r>
            <a:r>
              <a:rPr lang="es-CO" dirty="0" err="1">
                <a:latin typeface="Eras Medium ITC" panose="020B0602030504020804" pitchFamily="34" charset="0"/>
              </a:rPr>
              <a:t>Owner</a:t>
            </a:r>
            <a:r>
              <a:rPr lang="es-CO" dirty="0">
                <a:latin typeface="Eras Medium ITC" panose="020B0602030504020804" pitchFamily="34" charset="0"/>
              </a:rPr>
              <a:t> y el </a:t>
            </a:r>
            <a:r>
              <a:rPr lang="es-CO" dirty="0" err="1">
                <a:latin typeface="Eras Medium ITC" panose="020B0602030504020804" pitchFamily="34" charset="0"/>
              </a:rPr>
              <a:t>Skateholder</a:t>
            </a:r>
            <a:r>
              <a:rPr lang="es-CO" dirty="0">
                <a:latin typeface="Eras Medium ITC" panose="020B06020305040208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Lista ordenada de todo el trabajo pendiente priorizando según la importancia y a la necesidades del cliente.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También se conoce como historias de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El </a:t>
            </a:r>
            <a:r>
              <a:rPr lang="es-CO" dirty="0" err="1">
                <a:latin typeface="Eras Medium ITC" panose="020B0602030504020804" pitchFamily="34" charset="0"/>
              </a:rPr>
              <a:t>Backlog</a:t>
            </a:r>
            <a:r>
              <a:rPr lang="es-CO" dirty="0">
                <a:latin typeface="Eras Medium ITC" panose="020B0602030504020804" pitchFamily="34" charset="0"/>
              </a:rPr>
              <a:t> por lo general es extenso.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Eras Medium ITC" panose="020B06020305040208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Eras Medium ITC" panose="020B0602030504020804" pitchFamily="34" charset="0"/>
            </a:endParaRPr>
          </a:p>
          <a:p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endParaRPr lang="es-CO" sz="2400" dirty="0">
              <a:latin typeface="Eras Medium ITC" panose="020B06020305040208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94" y="3748690"/>
            <a:ext cx="3267075" cy="28098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11" y="2149178"/>
            <a:ext cx="2868357" cy="192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883604-7254-49BC-A473-FC7D0C081B4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rgbClr val="405870"/>
          </a:solidFill>
          <a:ln>
            <a:solidFill>
              <a:srgbClr val="40587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Metodología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44936" y="1932971"/>
            <a:ext cx="34386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Sprint </a:t>
            </a:r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Planning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 Meeting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Es una reunión en la que se define las características con mayor prioridad.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Es el equipo el que selecciona el trabajo que se va a realizar en el sprint que está por iniciar.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Todos los miembros del equipo tienen una misma visión del objetivo.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>
                <a:latin typeface="Eras Medium ITC" panose="020B0602030504020804" pitchFamily="34" charset="0"/>
              </a:rPr>
              <a:t>Una estimación conjunta es más fiable.</a:t>
            </a:r>
            <a:endParaRPr lang="es-CO" dirty="0">
              <a:latin typeface="Eras Medium ITC" panose="020B06020305040208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Eras Medium ITC" panose="020B0602030504020804" pitchFamily="34" charset="0"/>
            </a:endParaRPr>
          </a:p>
          <a:p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endParaRPr lang="es-CO" sz="2400" dirty="0">
              <a:latin typeface="Eras Medium ITC" panose="020B06020305040208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935"/>
            <a:ext cx="4016645" cy="37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5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883604-7254-49BC-A473-FC7D0C081B4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rgbClr val="405870"/>
          </a:solidFill>
          <a:ln>
            <a:solidFill>
              <a:srgbClr val="40587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Metodología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72116" y="2118165"/>
            <a:ext cx="34386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Sprint </a:t>
            </a:r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Backlog</a:t>
            </a:r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Nace del Sprint </a:t>
            </a:r>
            <a:r>
              <a:rPr lang="es-CO" dirty="0" err="1">
                <a:latin typeface="Eras Medium ITC" panose="020B0602030504020804" pitchFamily="34" charset="0"/>
              </a:rPr>
              <a:t>Planning</a:t>
            </a:r>
            <a:r>
              <a:rPr lang="es-CO" dirty="0">
                <a:latin typeface="Eras Medium ITC" panose="020B06020305040208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Se tiene la valoración en horas de los requisitos y están ordenados según su importancia.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Si una tarea depende de otra, se pone en algún momento por debajo de la que depende.</a:t>
            </a:r>
          </a:p>
          <a:p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endParaRPr lang="es-CO" sz="2400" dirty="0">
              <a:latin typeface="Eras Medium ITC" panose="020B06020305040208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5" y="2257063"/>
            <a:ext cx="6998609" cy="3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883604-7254-49BC-A473-FC7D0C081B4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rgbClr val="405870"/>
          </a:solidFill>
          <a:ln>
            <a:solidFill>
              <a:srgbClr val="40587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Metodología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72116" y="2118165"/>
            <a:ext cx="3438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Sprint</a:t>
            </a:r>
          </a:p>
          <a:p>
            <a:pPr algn="ctr"/>
            <a:endParaRPr lang="es-CO" sz="24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el Sprint es el corazón de </a:t>
            </a:r>
            <a:r>
              <a:rPr lang="es-CO" dirty="0" err="1">
                <a:latin typeface="Eras Medium ITC" panose="020B0602030504020804" pitchFamily="34" charset="0"/>
              </a:rPr>
              <a:t>Scrum</a:t>
            </a:r>
            <a:r>
              <a:rPr lang="es-CO" dirty="0">
                <a:latin typeface="Eras Medium ITC" panose="020B06020305040208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Un intervalo de tiempo de máximo un 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Donde se desarrolla el incremento de un producto, potencialmente entregable.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latin typeface="Eras Medium ITC" panose="020B0602030504020804" pitchFamily="34" charset="0"/>
              </a:rPr>
              <a:t>Existen reuniones todos los días de 15 minutos.</a:t>
            </a:r>
          </a:p>
          <a:p>
            <a:endParaRPr lang="es-CO" sz="2400" dirty="0">
              <a:latin typeface="Eras Medium ITC" panose="020B06020305040208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01" y="4720157"/>
            <a:ext cx="5506296" cy="17910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4" y="76702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97F5D3-B329-40B9-87E6-E7AC5C18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05870"/>
          </a:solidFill>
          <a:ln>
            <a:solidFill>
              <a:srgbClr val="405870"/>
            </a:solidFill>
          </a:ln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¿Cómo funciona?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83" y="1968058"/>
            <a:ext cx="6108033" cy="45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597F5D3-B329-40B9-87E6-E7AC5C183F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05870"/>
          </a:solidFill>
          <a:ln>
            <a:solidFill>
              <a:srgbClr val="405870"/>
            </a:solidFill>
          </a:ln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Eras Medium ITC" panose="020B0602030504020804" pitchFamily="34" charset="0"/>
              </a:rPr>
              <a:t> Video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731958" y="3836534"/>
            <a:ext cx="72808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Video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95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256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Eras Medium ITC</vt:lpstr>
      <vt:lpstr>Times New Roman</vt:lpstr>
      <vt:lpstr>Wingdings</vt:lpstr>
      <vt:lpstr>Tema de Office</vt:lpstr>
      <vt:lpstr>Presentación de PowerPoint</vt:lpstr>
      <vt:lpstr> ¿Qué es SCRUM?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¿Cómo funciona?</vt:lpstr>
      <vt:lpstr>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Hernandez</dc:creator>
  <cp:lastModifiedBy>Alejandro Hernandez</cp:lastModifiedBy>
  <cp:revision>20</cp:revision>
  <dcterms:created xsi:type="dcterms:W3CDTF">2018-07-30T03:12:34Z</dcterms:created>
  <dcterms:modified xsi:type="dcterms:W3CDTF">2018-08-01T04:00:18Z</dcterms:modified>
</cp:coreProperties>
</file>