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020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91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555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80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94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485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082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016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269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8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92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99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17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4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194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2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729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5D300D-036A-49AF-BF89-60CE376E65CB}" type="datetimeFigureOut">
              <a:rPr lang="es-CO" smtClean="0"/>
              <a:t>15/02/2016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7F64EB-B0E6-43CB-A9A2-AEEE234F755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33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Veh%C3%ADculo_aut%C3%B3nomo" TargetMode="External"/><Relationship Id="rId2" Type="http://schemas.openxmlformats.org/officeDocument/2006/relationships/hyperlink" Target="http://www.nvidia.es/object/drive-px-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lfdrivingca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SELF-DRIVING CARS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ALEJANDRO HERNANDEZ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695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614" y="0"/>
            <a:ext cx="10018713" cy="1752599"/>
          </a:xfrm>
        </p:spPr>
        <p:txBody>
          <a:bodyPr/>
          <a:lstStyle/>
          <a:p>
            <a:r>
              <a:rPr lang="es-CO" dirty="0" smtClean="0"/>
              <a:t>¿Qué es?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901381" y="1780901"/>
            <a:ext cx="6479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Automóvil robótico o autónomo capaz de imitar las capacidades humanas a la hora de conducir, gracias a que percibe el medio en el que se rodea.</a:t>
            </a:r>
            <a:endParaRPr lang="es-CO" dirty="0"/>
          </a:p>
        </p:txBody>
      </p:sp>
      <p:pic>
        <p:nvPicPr>
          <p:cNvPr id="1028" name="Picture 4" descr="http://4.bp.blogspot.com/-NDIEQE424ao/VJJeGTrjQCI/AAAAAAAAIYQ/qXKU302QWLQ/s1600/vehiculo-autonom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60" y="3058885"/>
            <a:ext cx="3962967" cy="28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.blogs.es/10015e/650_1000_coche-autonomo-2/650_1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14" y="3058885"/>
            <a:ext cx="4683874" cy="286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que-es.com.co/wp-content/uploads/2016/01/googl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833" b="63056" l="1875" r="38906">
                        <a14:foregroundMark x1="13125" y1="49167" x2="13125" y2="49167"/>
                        <a14:foregroundMark x1="19609" y1="48889" x2="19609" y2="48889"/>
                        <a14:foregroundMark x1="22891" y1="48889" x2="23438" y2="50139"/>
                        <a14:foregroundMark x1="23516" y1="51944" x2="23516" y2="51944"/>
                        <a14:foregroundMark x1="23438" y1="53750" x2="23281" y2="54306"/>
                        <a14:foregroundMark x1="22734" y1="55556" x2="20391" y2="56250"/>
                        <a14:foregroundMark x1="17031" y1="51528" x2="16406" y2="55417"/>
                        <a14:foregroundMark x1="15547" y1="56389" x2="15313" y2="56389"/>
                        <a14:foregroundMark x1="26094" y1="55417" x2="25703" y2="49861"/>
                        <a14:foregroundMark x1="31875" y1="55833" x2="32031" y2="43611"/>
                        <a14:foregroundMark x1="19766" y1="55556" x2="18828" y2="51250"/>
                        <a14:foregroundMark x1="18438" y1="52778" x2="18438" y2="52778"/>
                        <a14:foregroundMark x1="18438" y1="50556" x2="18438" y2="50556"/>
                        <a14:foregroundMark x1="18359" y1="51389" x2="18359" y2="51389"/>
                        <a14:foregroundMark x1="34063" y1="53333" x2="34063" y2="5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6" t="40266" r="61052" b="37167"/>
          <a:stretch/>
        </p:blipFill>
        <p:spPr bwMode="auto">
          <a:xfrm>
            <a:off x="953589" y="1466459"/>
            <a:ext cx="2742130" cy="93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edia.blog.alliance-renault-nissan.com/dynamic/2015/09/57853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6625" b="58500" l="0" r="100000">
                        <a14:foregroundMark x1="4063" y1="45625" x2="4063" y2="45625"/>
                        <a14:foregroundMark x1="19688" y1="48500" x2="19688" y2="48500"/>
                        <a14:foregroundMark x1="33828" y1="48125" x2="33828" y2="48125"/>
                        <a14:foregroundMark x1="63281" y1="45625" x2="63281" y2="45625"/>
                        <a14:foregroundMark x1="74453" y1="48750" x2="74453" y2="48750"/>
                        <a14:foregroundMark x1="87266" y1="49000" x2="87266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569" b="41535"/>
          <a:stretch/>
        </p:blipFill>
        <p:spPr bwMode="auto">
          <a:xfrm>
            <a:off x="5093421" y="539347"/>
            <a:ext cx="4259596" cy="58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vignette4.wikia.nocookie.net/logopedia/images/c/c3/BMW_1954.png/revision/latest?cb=2012082101100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07" y="3685268"/>
            <a:ext cx="2233749" cy="223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www.car-brand-names.com/wp-content/uploads/2015/05/Renault-logo-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802" y="3976144"/>
            <a:ext cx="2125753" cy="21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upload.wikimedia.org/wikipedia/commons/thumb/a/a0/Ford_Motor_Company_Logo.svg/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625" y="5467117"/>
            <a:ext cx="3173901" cy="12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://thenewswheel.com/wp-content/themes/patterns/timthumb.php?src=http://thenewswheel.com/wp-content/uploads/2015/05/old-Volvo-logo-emblem.png&amp;q=90&amp;w=660&amp;zc=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576" y="1803068"/>
            <a:ext cx="1531574" cy="153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upload.wikimedia.org/wikipedia/an/thumb/8/8f/Logo_Bosch.svg/1280px-Logo_Bosch.svg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97" y="1743478"/>
            <a:ext cx="4183289" cy="99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logonoid.com/images/delphi-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68" y="3855653"/>
            <a:ext cx="2456996" cy="99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 gran salto en la carrera hacia el coche autónom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4407840"/>
            <a:ext cx="7145075" cy="22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blogs.nvidia.com/wp-content/uploads/2014/12/NVIDIA-Logo-Blo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61" b="79065" l="23429" r="75857">
                        <a14:foregroundMark x1="25143" y1="67886" x2="25143" y2="67886"/>
                        <a14:foregroundMark x1="28714" y1="66260" x2="28714" y2="66260"/>
                        <a14:foregroundMark x1="31429" y1="67683" x2="31429" y2="67683"/>
                        <a14:foregroundMark x1="32143" y1="72561" x2="32143" y2="72561"/>
                        <a14:foregroundMark x1="31286" y1="77033" x2="31286" y2="77033"/>
                        <a14:foregroundMark x1="24429" y1="77236" x2="24429" y2="77236"/>
                        <a14:foregroundMark x1="36429" y1="68089" x2="36429" y2="68089"/>
                        <a14:foregroundMark x1="46429" y1="70122" x2="46429" y2="70122"/>
                        <a14:foregroundMark x1="51143" y1="67683" x2="51143" y2="67683"/>
                        <a14:foregroundMark x1="60143" y1="71138" x2="60143" y2="71138"/>
                        <a14:foregroundMark x1="66429" y1="73374" x2="66429" y2="73374"/>
                        <a14:foregroundMark x1="69857" y1="74390" x2="69857" y2="74390"/>
                        <a14:foregroundMark x1="75000" y1="76829" x2="75000" y2="76829"/>
                        <a14:backgroundMark x1="35571" y1="35163" x2="35571" y2="35163"/>
                        <a14:backgroundMark x1="38857" y1="39228" x2="38857" y2="39228"/>
                        <a14:backgroundMark x1="44429" y1="29675" x2="44429" y2="29675"/>
                        <a14:backgroundMark x1="44286" y1="36585" x2="44286" y2="36585"/>
                        <a14:backgroundMark x1="45286" y1="53049" x2="45286" y2="530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20904" r="23648" b="20465"/>
          <a:stretch/>
        </p:blipFill>
        <p:spPr bwMode="auto">
          <a:xfrm>
            <a:off x="1632859" y="287384"/>
            <a:ext cx="2013756" cy="15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4075611" y="627017"/>
            <a:ext cx="6962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400" dirty="0" smtClean="0"/>
              <a:t>DRIVE PX</a:t>
            </a:r>
            <a:endParaRPr lang="es-CO" sz="5400" dirty="0"/>
          </a:p>
        </p:txBody>
      </p:sp>
      <p:pic>
        <p:nvPicPr>
          <p:cNvPr id="3078" name="Picture 6" descr="http://cosmonio.com/Research/Deep-Learning/files/small_14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434" y="1998619"/>
            <a:ext cx="2011680" cy="172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1632859" y="2534193"/>
            <a:ext cx="633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Fusión de sensores.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Visión artificial y redes neuronales profundas.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Visión circundante.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400" dirty="0" smtClean="0"/>
              <a:t>La plataforma DRIVE PX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7717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dirty="0" smtClean="0"/>
              <a:t>Biografía: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</a:t>
            </a:r>
            <a:r>
              <a:rPr lang="es-CO" dirty="0" smtClean="0">
                <a:hlinkClick r:id="rId2"/>
              </a:rPr>
              <a:t>www.nvidia.es/object/drive-px-es.html</a:t>
            </a:r>
            <a:endParaRPr lang="es-CO" dirty="0" smtClean="0"/>
          </a:p>
          <a:p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es.wikipedia.org/wiki/Veh%C3%ADculo_aut%C3%B3nomo</a:t>
            </a:r>
            <a:endParaRPr lang="es-CO" dirty="0" smtClean="0"/>
          </a:p>
          <a:p>
            <a:r>
              <a:rPr lang="es-CO" dirty="0">
                <a:hlinkClick r:id="rId4"/>
              </a:rPr>
              <a:t>https://www.google.com/selfdrivingcar</a:t>
            </a:r>
            <a:r>
              <a:rPr lang="es-CO" dirty="0" smtClean="0">
                <a:hlinkClick r:id="rId4"/>
              </a:rPr>
              <a:t>/</a:t>
            </a:r>
            <a:endParaRPr lang="es-CO" dirty="0" smtClean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8798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95</TotalTime>
  <Words>68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SELF-DRIVING CARS</vt:lpstr>
      <vt:lpstr>¿Qué es?</vt:lpstr>
      <vt:lpstr>Presentación de PowerPoint</vt:lpstr>
      <vt:lpstr>Presentación de PowerPoint</vt:lpstr>
      <vt:lpstr>Biografía: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CARS</dc:title>
  <dc:creator>ALEJANDRO HERNANDEZ</dc:creator>
  <cp:lastModifiedBy>ALEJANDRO HERNANDEZ</cp:lastModifiedBy>
  <cp:revision>7</cp:revision>
  <dcterms:created xsi:type="dcterms:W3CDTF">2016-02-15T23:41:48Z</dcterms:created>
  <dcterms:modified xsi:type="dcterms:W3CDTF">2016-02-16T01:17:17Z</dcterms:modified>
</cp:coreProperties>
</file>