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9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8B9EBBA-996F-894A-B54A-D6246ED52CEA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86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1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60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32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9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5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4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7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0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58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B482E8-6E0E-1B4F-B1FD-C69DB9E858D9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0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PHP/HTML/CSS </a:t>
            </a:r>
            <a:r>
              <a:rPr lang="es-CO" dirty="0" err="1"/>
              <a:t>Bootstrap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Alejandro Hernández</a:t>
            </a:r>
          </a:p>
          <a:p>
            <a:r>
              <a:rPr lang="es-CO" dirty="0"/>
              <a:t>Daniel </a:t>
            </a:r>
            <a:r>
              <a:rPr lang="es-CO" dirty="0" err="1"/>
              <a:t>Mamian</a:t>
            </a:r>
            <a:endParaRPr lang="es-CO" dirty="0"/>
          </a:p>
          <a:p>
            <a:r>
              <a:rPr lang="es-CO" dirty="0"/>
              <a:t>Juan </a:t>
            </a:r>
            <a:r>
              <a:rPr lang="es-CO" dirty="0" err="1"/>
              <a:t>Sebastian</a:t>
            </a:r>
            <a:r>
              <a:rPr lang="es-CO" dirty="0"/>
              <a:t> </a:t>
            </a:r>
            <a:r>
              <a:rPr lang="es-CO" dirty="0" err="1"/>
              <a:t>Quiceno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551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se necesita para hacerlo funcionar?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Un servidor web local (APACHE)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Base de datos (MySQL)</a:t>
            </a:r>
          </a:p>
        </p:txBody>
      </p:sp>
    </p:spTree>
    <p:extLst>
      <p:ext uri="{BB962C8B-B14F-4D97-AF65-F5344CB8AC3E}">
        <p14:creationId xmlns:p14="http://schemas.microsoft.com/office/powerpoint/2010/main" val="72140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HTML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3378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824" y="71354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O" sz="7200" dirty="0"/>
              <a:t>CSS</a:t>
            </a:r>
          </a:p>
        </p:txBody>
      </p:sp>
      <p:pic>
        <p:nvPicPr>
          <p:cNvPr id="1026" name="Picture 2" descr="https://upload.wikimedia.org/wikipedia/commons/thumb/e/ed/W3C%C2%AE_Icon.svg/2000px-W3C%C2%AE_Ic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931" y="4365499"/>
            <a:ext cx="1595677" cy="108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iinfo.cz/urs/hakon_wium_lie-1210437158512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62" y="2014330"/>
            <a:ext cx="2292691" cy="343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egmentfault.com/img/bVk4N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7" t="1115" r="12839"/>
          <a:stretch/>
        </p:blipFill>
        <p:spPr bwMode="auto">
          <a:xfrm>
            <a:off x="7434986" y="2292626"/>
            <a:ext cx="3614836" cy="315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634711" y="5531856"/>
            <a:ext cx="2994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 err="1"/>
              <a:t>Håkon</a:t>
            </a:r>
            <a:r>
              <a:rPr lang="es-CO" sz="2800" dirty="0"/>
              <a:t> </a:t>
            </a:r>
            <a:r>
              <a:rPr lang="es-CO" sz="2800" dirty="0" err="1"/>
              <a:t>Wium</a:t>
            </a:r>
            <a:r>
              <a:rPr lang="es-CO" sz="2800" dirty="0"/>
              <a:t> Lie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434986" y="5552661"/>
            <a:ext cx="3939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 err="1"/>
              <a:t>Bert</a:t>
            </a:r>
            <a:r>
              <a:rPr lang="es-CO" sz="2800" dirty="0"/>
              <a:t> </a:t>
            </a:r>
            <a:r>
              <a:rPr lang="es-CO" sz="2800" dirty="0" err="1"/>
              <a:t>Bos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5645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¿PARA QUE SIRVE?</a:t>
            </a:r>
          </a:p>
        </p:txBody>
      </p:sp>
      <p:pic>
        <p:nvPicPr>
          <p:cNvPr id="1028" name="Picture 4" descr="http://1.bp.blogspot.com/-suKiyXUvLUo/UI_zlB8YHDI/AAAAAAAABN4/mhaa83o-Oeg/s1600/interrog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2" y="2600671"/>
            <a:ext cx="26670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61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981" y="597472"/>
            <a:ext cx="9720072" cy="1499616"/>
          </a:xfrm>
        </p:spPr>
        <p:txBody>
          <a:bodyPr/>
          <a:lstStyle/>
          <a:p>
            <a:r>
              <a:rPr lang="es-CO" dirty="0"/>
              <a:t>SINTAXIS</a:t>
            </a:r>
          </a:p>
        </p:txBody>
      </p:sp>
      <p:pic>
        <p:nvPicPr>
          <p:cNvPr id="2052" name="Picture 4" descr="http://2.bp.blogspot.com/-s4S57twpDEo/UeVpt5GC95I/AAAAAAAAAEY/5g7DCOo7YB0/s1600/css-sintax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770" y="2097088"/>
            <a:ext cx="9195283" cy="348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7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7200" dirty="0"/>
              <a:t>PHP</a:t>
            </a:r>
          </a:p>
        </p:txBody>
      </p:sp>
      <p:pic>
        <p:nvPicPr>
          <p:cNvPr id="4" name="Picture 2" descr="http://i.vimeocdn.com/video/261291603_1280x72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497197"/>
            <a:ext cx="5879497" cy="330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673009" y="3750695"/>
            <a:ext cx="2438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err="1"/>
              <a:t>Rasmus</a:t>
            </a:r>
            <a:r>
              <a:rPr lang="es-CO" sz="2800" dirty="0"/>
              <a:t> </a:t>
            </a:r>
            <a:r>
              <a:rPr lang="es-CO" sz="2800" dirty="0" err="1"/>
              <a:t>Lerdorf</a:t>
            </a:r>
            <a:endParaRPr lang="es-CO" sz="28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9610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419736"/>
            <a:ext cx="9905998" cy="1478570"/>
          </a:xfrm>
        </p:spPr>
        <p:txBody>
          <a:bodyPr/>
          <a:lstStyle/>
          <a:p>
            <a:r>
              <a:rPr lang="es-CO" dirty="0"/>
              <a:t>¿Por qué surgió?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898306"/>
            <a:ext cx="9905999" cy="35417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Surgió como una solución “casera” para el problema de la sobrecarga que tenia los servidores web.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Surgió como una herramienta casera y privada</a:t>
            </a:r>
          </a:p>
          <a:p>
            <a:endParaRPr lang="es-CO" dirty="0"/>
          </a:p>
        </p:txBody>
      </p:sp>
      <p:pic>
        <p:nvPicPr>
          <p:cNvPr id="4" name="Picture 4" descr="http://www.elwebmaster.com/wp-content/uploads/2015/06/PH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435" y="3555010"/>
            <a:ext cx="5199951" cy="275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44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¿Para qué sirve?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PHP se utiliza para generar web dinámicas (paginas cuyo contenido cambia constantemente).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El lenguaje PHP se procesa en servidores.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Un ejemplo seria cuando se presiona el botón enviar. la información se envía al servidor con el cual PHP lo procesa.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1385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sintaxis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Condicionales:</a:t>
            </a:r>
          </a:p>
          <a:p>
            <a:pPr marL="630936" lvl="1" indent="-457200"/>
            <a:r>
              <a:rPr lang="es-CO" dirty="0"/>
              <a:t>&lt;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s-CO" dirty="0" err="1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s-CO" dirty="0"/>
              <a:t> </a:t>
            </a:r>
            <a:r>
              <a:rPr lang="es-CO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if</a:t>
            </a:r>
            <a:r>
              <a:rPr lang="es-CO" dirty="0"/>
              <a:t> 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($expresión</a:t>
            </a:r>
            <a:r>
              <a:rPr lang="es-CO" dirty="0"/>
              <a:t> == 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es-CO" dirty="0"/>
              <a:t>)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: ?</a:t>
            </a:r>
            <a:r>
              <a:rPr lang="es-CO" dirty="0"/>
              <a:t>&gt;</a:t>
            </a:r>
            <a:br>
              <a:rPr lang="es-CO" dirty="0"/>
            </a:br>
            <a:r>
              <a:rPr lang="es-CO" dirty="0"/>
              <a:t>  Esto se mostrará SÍ Y SOLO SÍ la expresión es VERDADERA.</a:t>
            </a:r>
            <a:br>
              <a:rPr lang="es-CO" dirty="0"/>
            </a:br>
            <a:r>
              <a:rPr lang="es-CO" dirty="0"/>
              <a:t>&lt;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s-CO" dirty="0" err="1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s-CO" dirty="0"/>
              <a:t> </a:t>
            </a:r>
            <a:r>
              <a:rPr lang="es-CO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else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: ?</a:t>
            </a:r>
            <a:r>
              <a:rPr lang="es-CO" dirty="0"/>
              <a:t>&gt;</a:t>
            </a:r>
            <a:br>
              <a:rPr lang="es-CO" dirty="0"/>
            </a:br>
            <a:r>
              <a:rPr lang="es-CO" dirty="0"/>
              <a:t>  En caso contrario se mostrará esto.</a:t>
            </a:r>
            <a:br>
              <a:rPr lang="es-CO" dirty="0"/>
            </a:br>
            <a:r>
              <a:rPr lang="es-CO" dirty="0"/>
              <a:t>&lt;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s-CO" dirty="0" err="1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s-CO" dirty="0"/>
              <a:t> </a:t>
            </a:r>
            <a:r>
              <a:rPr lang="es-CO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endif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; ?</a:t>
            </a:r>
            <a:r>
              <a:rPr lang="es-CO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Entrada y salida:</a:t>
            </a:r>
          </a:p>
          <a:p>
            <a:pPr marL="630936" lvl="1" indent="-457200"/>
            <a:r>
              <a:rPr lang="es-CO" dirty="0"/>
              <a:t>&lt;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s-CO" dirty="0" err="1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s-CO" dirty="0"/>
              <a:t> </a:t>
            </a:r>
            <a:r>
              <a:rPr lang="es-C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echo</a:t>
            </a:r>
            <a:r>
              <a:rPr lang="es-CO" dirty="0"/>
              <a:t> 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s-CO" dirty="0"/>
              <a:t>si quiere proveer código de PHP a documentos XHTML o XML,</a:t>
            </a:r>
            <a:br>
              <a:rPr lang="es-CO" dirty="0"/>
            </a:br>
            <a:r>
              <a:rPr lang="es-CO" dirty="0"/>
              <a:t>                emplee estas etiquetas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; ?</a:t>
            </a:r>
            <a:r>
              <a:rPr lang="es-CO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 err="1"/>
              <a:t>Loops</a:t>
            </a:r>
            <a:r>
              <a:rPr lang="es-CO" dirty="0"/>
              <a:t>:</a:t>
            </a:r>
          </a:p>
          <a:p>
            <a:pPr marL="630936" lvl="1" indent="-457200"/>
            <a:r>
              <a:rPr lang="nb-NO" dirty="0"/>
              <a:t>&lt;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?php</a:t>
            </a:r>
            <a:r>
              <a:rPr lang="nb-NO" dirty="0"/>
              <a:t> </a:t>
            </a:r>
            <a:r>
              <a:rPr lang="nb-N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</a:t>
            </a:r>
            <a:r>
              <a:rPr lang="nb-NO" dirty="0"/>
              <a:t>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($i </a:t>
            </a:r>
            <a:r>
              <a:rPr lang="nb-NO" dirty="0"/>
              <a:t>= 0; 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$i</a:t>
            </a:r>
            <a:r>
              <a:rPr lang="nb-NO" dirty="0"/>
              <a:t> &lt; 5;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++$i</a:t>
            </a:r>
            <a:r>
              <a:rPr lang="nb-NO" dirty="0"/>
              <a:t>)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: ?</a:t>
            </a:r>
            <a:r>
              <a:rPr lang="nb-NO" dirty="0"/>
              <a:t>&gt;</a:t>
            </a:r>
            <a:br>
              <a:rPr lang="nb-NO" dirty="0"/>
            </a:br>
            <a:r>
              <a:rPr lang="nb-NO" dirty="0"/>
              <a:t>	Hello, there!</a:t>
            </a:r>
            <a:br>
              <a:rPr lang="nb-NO" dirty="0"/>
            </a:br>
            <a:r>
              <a:rPr lang="nb-NO" dirty="0"/>
              <a:t>&lt;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?php</a:t>
            </a:r>
            <a:r>
              <a:rPr lang="nb-NO" dirty="0"/>
              <a:t> </a:t>
            </a:r>
            <a:r>
              <a:rPr lang="nb-N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endfor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; ?</a:t>
            </a:r>
            <a:r>
              <a:rPr lang="nb-NO" dirty="0"/>
              <a:t>&gt;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6076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1664</TotalTime>
  <Words>133</Words>
  <Application>Microsoft Office PowerPoint</Application>
  <PresentationFormat>Panorámica</PresentationFormat>
  <Paragraphs>30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PHP/HTML/CSS Bootstrap</vt:lpstr>
      <vt:lpstr>HTML</vt:lpstr>
      <vt:lpstr>CSS</vt:lpstr>
      <vt:lpstr>¿PARA QUE SIRVE?</vt:lpstr>
      <vt:lpstr>SINTAXIS</vt:lpstr>
      <vt:lpstr>PHP</vt:lpstr>
      <vt:lpstr>¿Por qué surgió?</vt:lpstr>
      <vt:lpstr>¿Para qué sirve?</vt:lpstr>
      <vt:lpstr>sintaxis</vt:lpstr>
      <vt:lpstr>¿Qué se necesita para hacerlo funcionar?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HERNANDEZ</dc:creator>
  <cp:lastModifiedBy>ALEJANDRO HERNANDEZ</cp:lastModifiedBy>
  <cp:revision>14</cp:revision>
  <dcterms:created xsi:type="dcterms:W3CDTF">2016-05-15T03:09:50Z</dcterms:created>
  <dcterms:modified xsi:type="dcterms:W3CDTF">2016-05-17T02:36:31Z</dcterms:modified>
</cp:coreProperties>
</file>