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3AFF-84DA-4C21-8984-0DEB91414541}" type="datetimeFigureOut">
              <a:rPr lang="es-CO" smtClean="0"/>
              <a:t>21/02/2017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8222-58E7-41A2-9119-CEC6513FD4CF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75856" y="260648"/>
            <a:ext cx="309634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 smtClean="0"/>
          </a:p>
          <a:p>
            <a:pPr algn="ctr"/>
            <a:r>
              <a:rPr lang="es-CO" sz="1200" dirty="0" smtClean="0"/>
              <a:t>PERSONA</a:t>
            </a:r>
          </a:p>
          <a:p>
            <a:pPr algn="ctr"/>
            <a:r>
              <a:rPr lang="es-CO" sz="1200" dirty="0" smtClean="0"/>
              <a:t>Nombre</a:t>
            </a:r>
          </a:p>
          <a:p>
            <a:pPr algn="ctr"/>
            <a:r>
              <a:rPr lang="es-CO" sz="1200" dirty="0" err="1" smtClean="0"/>
              <a:t>Direccion</a:t>
            </a:r>
            <a:r>
              <a:rPr lang="es-CO" sz="1200" dirty="0" smtClean="0"/>
              <a:t> </a:t>
            </a:r>
          </a:p>
          <a:p>
            <a:pPr algn="ctr"/>
            <a:r>
              <a:rPr lang="es-CO" sz="1200" dirty="0" smtClean="0"/>
              <a:t>Sexo</a:t>
            </a:r>
          </a:p>
          <a:p>
            <a:pPr algn="ctr"/>
            <a:r>
              <a:rPr lang="es-CO" sz="1200" dirty="0" smtClean="0"/>
              <a:t>Edad</a:t>
            </a:r>
          </a:p>
          <a:p>
            <a:pPr algn="ctr"/>
            <a:r>
              <a:rPr lang="es-CO" sz="1200" dirty="0" err="1" smtClean="0"/>
              <a:t>getNombre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getDireccion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getSexo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getEdad</a:t>
            </a:r>
            <a:r>
              <a:rPr lang="es-CO" sz="1200" dirty="0" smtClean="0"/>
              <a:t>()</a:t>
            </a:r>
          </a:p>
          <a:p>
            <a:pPr algn="ctr"/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5868144" y="2636912"/>
            <a:ext cx="2952328" cy="15121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 dirty="0" smtClean="0"/>
          </a:p>
          <a:p>
            <a:pPr algn="ctr"/>
            <a:endParaRPr lang="es-CO" sz="1200" dirty="0"/>
          </a:p>
          <a:p>
            <a:pPr algn="ctr"/>
            <a:endParaRPr lang="es-CO" sz="1200" dirty="0" smtClean="0"/>
          </a:p>
          <a:p>
            <a:pPr algn="ctr"/>
            <a:endParaRPr lang="es-CO" sz="1200" dirty="0"/>
          </a:p>
          <a:p>
            <a:pPr algn="ctr"/>
            <a:r>
              <a:rPr lang="es-CO" sz="1200" dirty="0" smtClean="0"/>
              <a:t>EMPLEADO</a:t>
            </a:r>
          </a:p>
          <a:p>
            <a:pPr algn="ctr"/>
            <a:r>
              <a:rPr lang="es-CO" sz="1200" dirty="0" smtClean="0"/>
              <a:t>Empresa</a:t>
            </a:r>
          </a:p>
          <a:p>
            <a:pPr algn="ctr"/>
            <a:r>
              <a:rPr lang="es-CO" sz="1200" dirty="0" err="1" smtClean="0"/>
              <a:t>getEmpresa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setEmpresa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getNombre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getDireccion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getSexo</a:t>
            </a:r>
            <a:r>
              <a:rPr lang="es-CO" sz="1200" dirty="0" smtClean="0"/>
              <a:t>()</a:t>
            </a:r>
          </a:p>
          <a:p>
            <a:pPr algn="ctr"/>
            <a:r>
              <a:rPr lang="es-CO" sz="1200" dirty="0" err="1" smtClean="0"/>
              <a:t>getEdad</a:t>
            </a:r>
            <a:r>
              <a:rPr lang="es-CO" sz="1200" dirty="0" smtClean="0"/>
              <a:t>()</a:t>
            </a:r>
          </a:p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395536" y="2564904"/>
            <a:ext cx="2952328" cy="15121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ESTUDIANTE</a:t>
            </a:r>
          </a:p>
          <a:p>
            <a:pPr algn="ctr"/>
            <a:r>
              <a:rPr lang="es-CO" sz="1400" dirty="0" smtClean="0"/>
              <a:t>Carrera</a:t>
            </a:r>
          </a:p>
          <a:p>
            <a:pPr algn="ctr"/>
            <a:r>
              <a:rPr lang="es-CO" sz="1400" dirty="0" err="1" smtClean="0"/>
              <a:t>setCarrera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getNombre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getDireccion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getSexo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getEdad</a:t>
            </a:r>
            <a:r>
              <a:rPr lang="es-CO" sz="1400" dirty="0" smtClean="0"/>
              <a:t>()</a:t>
            </a:r>
            <a:endParaRPr lang="es-CO" sz="1400" dirty="0"/>
          </a:p>
        </p:txBody>
      </p:sp>
      <p:sp>
        <p:nvSpPr>
          <p:cNvPr id="7" name="6 Rectángulo"/>
          <p:cNvSpPr/>
          <p:nvPr/>
        </p:nvSpPr>
        <p:spPr>
          <a:xfrm>
            <a:off x="3275856" y="5085184"/>
            <a:ext cx="2952328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EMPLEADO _ESTUDIANTE</a:t>
            </a:r>
          </a:p>
          <a:p>
            <a:pPr algn="ctr"/>
            <a:r>
              <a:rPr lang="es-CO" sz="1400" dirty="0" err="1" smtClean="0"/>
              <a:t>getEmpresaEstudios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getNombre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getDireccion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getSexo</a:t>
            </a:r>
            <a:r>
              <a:rPr lang="es-CO" sz="1400" dirty="0" smtClean="0"/>
              <a:t>()</a:t>
            </a:r>
          </a:p>
          <a:p>
            <a:pPr algn="ctr"/>
            <a:r>
              <a:rPr lang="es-CO" sz="1400" dirty="0" err="1" smtClean="0"/>
              <a:t>getEdad</a:t>
            </a:r>
            <a:r>
              <a:rPr lang="es-CO" sz="1400" dirty="0" smtClean="0"/>
              <a:t>()</a:t>
            </a:r>
            <a:endParaRPr lang="es-CO" sz="1400" dirty="0" smtClean="0"/>
          </a:p>
          <a:p>
            <a:pPr algn="ctr"/>
            <a:endParaRPr lang="es-CO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4788024" y="227687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1763688" y="227687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1907704" y="4653136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347864" y="404664"/>
            <a:ext cx="3024336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95536" y="2780928"/>
            <a:ext cx="2952328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5868144" y="2780928"/>
            <a:ext cx="2952328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275856" y="5301208"/>
            <a:ext cx="2952328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3275856" y="1196752"/>
            <a:ext cx="3096344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7" idx="0"/>
          </p:cNvCxnSpPr>
          <p:nvPr/>
        </p:nvCxnSpPr>
        <p:spPr>
          <a:xfrm flipV="1">
            <a:off x="4752020" y="4653136"/>
            <a:ext cx="360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7668344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1907704" y="41490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1763688" y="22768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7452320" y="22768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4788024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Office PowerPoint</Application>
  <PresentationFormat>Presentación en pantalla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 FELIPE</dc:creator>
  <cp:lastModifiedBy>CARLOS FELIPE</cp:lastModifiedBy>
  <cp:revision>3</cp:revision>
  <dcterms:created xsi:type="dcterms:W3CDTF">2017-02-22T03:59:26Z</dcterms:created>
  <dcterms:modified xsi:type="dcterms:W3CDTF">2017-02-22T04:22:33Z</dcterms:modified>
</cp:coreProperties>
</file>