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3" r:id="rId6"/>
    <p:sldId id="262" r:id="rId7"/>
    <p:sldId id="264" r:id="rId8"/>
    <p:sldId id="265" r:id="rId9"/>
    <p:sldId id="260" r:id="rId10"/>
    <p:sldId id="261" r:id="rId11"/>
  </p:sldIdLst>
  <p:sldSz cx="12192000" cy="6858000"/>
  <p:notesSz cx="6858000" cy="9144000"/>
  <p:defaultTextStyle>
    <a:defPPr>
      <a:defRPr lang="en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3"/>
  </p:normalViewPr>
  <p:slideViewPr>
    <p:cSldViewPr snapToGrid="0" snapToObjects="1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75B2A4-AF54-794B-B2B6-74717721B1BB}" type="datetimeFigureOut">
              <a:rPr lang="en-CO" smtClean="0"/>
              <a:t>17/10/23</a:t>
            </a:fld>
            <a:endParaRPr lang="en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707AD0-4195-5740-9617-47CC2C752DAE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377049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07AD0-4195-5740-9617-47CC2C752DAE}" type="slidenum">
              <a:rPr lang="en-CO" smtClean="0"/>
              <a:t>7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201595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07AD0-4195-5740-9617-47CC2C752DAE}" type="slidenum">
              <a:rPr lang="en-CO" smtClean="0"/>
              <a:t>8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219608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0B7E8-1C92-EC40-A05F-A8E17E368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492D4-0DBB-BE4C-A73A-26B83B3987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78ACE-1EEB-8E41-8FCC-E28171412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8A18-DDA8-154E-964E-7E1955B51CF1}" type="datetimeFigureOut">
              <a:rPr lang="en-CO" smtClean="0"/>
              <a:t>17/10/23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6C81A-8DFD-B84F-9805-2FE31B9E8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8519A-F768-3842-9344-5A8D11F04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6704-FF89-874B-9C0D-095A561F00DE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990128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768F3-1E45-4841-A6D7-2EFB55AC3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1F5633-727E-604D-8A58-0AF7CE8BE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54316-0952-484E-99C3-2CED639BF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8A18-DDA8-154E-964E-7E1955B51CF1}" type="datetimeFigureOut">
              <a:rPr lang="en-CO" smtClean="0"/>
              <a:t>17/10/23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B2AEC-F5C0-6D4D-B9BB-53B8FEE93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FFB98-6B5E-8F4B-B80A-EE9EF3C18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6704-FF89-874B-9C0D-095A561F00DE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12214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11E7B9-F0FD-C248-9DF3-22F9F1D87C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0F456-731F-0C48-9512-64B0130E6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0AFFF-D46E-8648-8CA4-099E25C25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8A18-DDA8-154E-964E-7E1955B51CF1}" type="datetimeFigureOut">
              <a:rPr lang="en-CO" smtClean="0"/>
              <a:t>17/10/23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1623D-B286-D84F-B3BF-87CB20C3C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E7A31-15AA-794E-BD8D-D595A8C89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6704-FF89-874B-9C0D-095A561F00DE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523466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40DF4-E410-314F-930A-B7E0BA47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FB33A-BFDF-D748-BAF6-657EDFD71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8FA30-E772-4E45-993B-D41B4B01A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8A18-DDA8-154E-964E-7E1955B51CF1}" type="datetimeFigureOut">
              <a:rPr lang="en-CO" smtClean="0"/>
              <a:t>17/10/23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5FED2-5966-BD4B-9370-4B10A3913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5867A-70B3-F448-BEB0-1AC78D764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6704-FF89-874B-9C0D-095A561F00DE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043363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9A33-E8CA-0D43-8A70-712CFE008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45535-FF84-8A43-9AC1-3FE4FC4C4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83FF1-F3FF-2845-97D0-4CEED6992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8A18-DDA8-154E-964E-7E1955B51CF1}" type="datetimeFigureOut">
              <a:rPr lang="en-CO" smtClean="0"/>
              <a:t>17/10/23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EFF9E-3646-8441-8D2E-C3946D0F4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D4BF1-7847-4243-8576-8A6192251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6704-FF89-874B-9C0D-095A561F00DE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756884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8110A-3765-E547-A6D3-0FC332BF6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97D92-50D2-CF40-AE06-4003AB5D17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4831F-7ED1-484D-8CE1-B02639445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0CEA0E-4C94-B74D-87B5-C0EB52DCF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8A18-DDA8-154E-964E-7E1955B51CF1}" type="datetimeFigureOut">
              <a:rPr lang="en-CO" smtClean="0"/>
              <a:t>17/10/23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1CEFB-BEF1-784F-8B39-01DA0AAEC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DC73F4-C016-8D4C-AE6A-F4E5F7FDA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6704-FF89-874B-9C0D-095A561F00DE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80283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F57C5-669C-ED48-A77C-4B7A2AABF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7086D5-D070-7140-8530-8F4F671CD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436D41-BC53-3C40-A69F-4C1DC8ED3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50B9C8-0EFE-ED4E-817B-AAE8033E92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7E116E-F8DA-4045-AF82-9C5F7B3A5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AAC8C4-4D70-3848-8CDB-97AB16AB7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8A18-DDA8-154E-964E-7E1955B51CF1}" type="datetimeFigureOut">
              <a:rPr lang="en-CO" smtClean="0"/>
              <a:t>17/10/23</a:t>
            </a:fld>
            <a:endParaRPr lang="en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DD536D-DB3E-B94F-A64E-3D93B7330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118D46-4B34-0849-B1DD-737255B9B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6704-FF89-874B-9C0D-095A561F00DE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400652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858A8-6939-9A4D-85F0-9F9ABDD5F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E4E899-F510-3F45-B387-AA852900A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8A18-DDA8-154E-964E-7E1955B51CF1}" type="datetimeFigureOut">
              <a:rPr lang="en-CO" smtClean="0"/>
              <a:t>17/10/23</a:t>
            </a:fld>
            <a:endParaRPr lang="en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F473D8-4DA5-7F40-BBB4-5CA4106E1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5F230-5D56-974E-9DAB-42EE607FC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6704-FF89-874B-9C0D-095A561F00DE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674680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DFD041-884A-7741-BCB4-0B20CB261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8A18-DDA8-154E-964E-7E1955B51CF1}" type="datetimeFigureOut">
              <a:rPr lang="en-CO" smtClean="0"/>
              <a:t>17/10/23</a:t>
            </a:fld>
            <a:endParaRPr lang="en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A5C678-FD66-EA4A-AB43-F81C4B425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7A46C-9B4E-6249-AB01-7E7000927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6704-FF89-874B-9C0D-095A561F00DE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884273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C4FF6-1677-F244-A29C-0742866FB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D8E6C-4D8C-A74C-B63E-03C397030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2E629-1A34-E441-A9D1-2DF45CC6C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EE64C3-6C59-134B-9203-D9CC88E69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8A18-DDA8-154E-964E-7E1955B51CF1}" type="datetimeFigureOut">
              <a:rPr lang="en-CO" smtClean="0"/>
              <a:t>17/10/23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A4A1ED-A057-6E4B-8D86-2BF5D7F00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0FDE4-9FC0-3B44-A8FB-BF8FEBA0E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6704-FF89-874B-9C0D-095A561F00DE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372293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4D61-EC57-6744-96D6-97C06C5BD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922210-A519-CB46-BDEE-84D02682B4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0ACDBB-814B-2F4B-BF2E-C39A629C41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B67E05-A250-6E4A-910A-1A8F62389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8A18-DDA8-154E-964E-7E1955B51CF1}" type="datetimeFigureOut">
              <a:rPr lang="en-CO" smtClean="0"/>
              <a:t>17/10/23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2EC1D-BB6D-9940-90F4-1C05E28C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D8498-0A5C-BC40-A379-77EC5A70B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6704-FF89-874B-9C0D-095A561F00DE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475061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252529-786F-E844-82ED-B396F7458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0F96A-E892-F348-B2ED-A2F52EE2D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D3FB9-75C0-2A4D-AAB8-F64899F490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B8A18-DDA8-154E-964E-7E1955B51CF1}" type="datetimeFigureOut">
              <a:rPr lang="en-CO" smtClean="0"/>
              <a:t>17/10/23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81DB8-3296-E143-AF8D-088B1DA5D7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74183-BE81-8C45-A1C2-5DDC3BB86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D6704-FF89-874B-9C0D-095A561F00DE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588733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F69AF2B-0CF7-4D4F-9FCA-E7B974F9E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0340889" cy="68789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50BF34-D2C6-DF40-A1BD-D8F51B906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5654" y="2959121"/>
            <a:ext cx="5494638" cy="1804731"/>
          </a:xfrm>
        </p:spPr>
        <p:txBody>
          <a:bodyPr/>
          <a:lstStyle/>
          <a:p>
            <a:pPr algn="l"/>
            <a:r>
              <a:rPr lang="en-CO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espacio</a:t>
            </a:r>
            <a:br>
              <a:rPr lang="en-CO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O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bienestar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425F84-630C-9647-A6D5-430699DEAE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615" t="20" b="20"/>
          <a:stretch/>
        </p:blipFill>
        <p:spPr>
          <a:xfrm>
            <a:off x="6536724" y="0"/>
            <a:ext cx="56552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349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0BF34-D2C6-DF40-A1BD-D8F51B9064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BA92A7-32F0-0F41-8FB7-10991E97EC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O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679755-7146-3A4C-82DE-25D7133F64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0D1370-5C09-9646-8D95-A037C29C0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731" y="2296885"/>
            <a:ext cx="4227111" cy="210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860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7679755-7146-3A4C-82DE-25D7133F64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484014-ABA0-0B49-87C1-62B1268C9E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352315" y="5935110"/>
            <a:ext cx="1380670" cy="4657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F92220-B967-D540-94B4-7A4056DE06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29" y="6204857"/>
            <a:ext cx="1478298" cy="45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775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7679755-7146-3A4C-82DE-25D7133F64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603" b="46"/>
          <a:stretch/>
        </p:blipFill>
        <p:spPr>
          <a:xfrm>
            <a:off x="0" y="5735637"/>
            <a:ext cx="12192000" cy="112236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F7F52AF-1034-BE43-A4B3-AAA7F1D54A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52093"/>
            <a:ext cx="12192000" cy="2387600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Curso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Programación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Todos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endParaRPr lang="en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0B0E1466-DDBB-8E44-87B4-C197B8232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Fecha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17/10/2023 – 16/11/2023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Instructor: Alejandro Henao</a:t>
            </a:r>
            <a:endParaRPr lang="en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645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0BF34-D2C6-DF40-A1BD-D8F51B906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9381"/>
            <a:ext cx="9144000" cy="1111147"/>
          </a:xfrm>
        </p:spPr>
        <p:txBody>
          <a:bodyPr/>
          <a:lstStyle/>
          <a:p>
            <a:r>
              <a:rPr lang="en-CO" dirty="0">
                <a:latin typeface="Arial" panose="020B0604020202020204" pitchFamily="34" charset="0"/>
                <a:cs typeface="Arial" panose="020B0604020202020204" pitchFamily="34" charset="0"/>
              </a:rPr>
              <a:t>Alejandro Henao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679755-7146-3A4C-82DE-25D7133F64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613"/>
          <a:stretch/>
        </p:blipFill>
        <p:spPr>
          <a:xfrm>
            <a:off x="0" y="6351372"/>
            <a:ext cx="12192000" cy="5066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A21A05-4778-E98F-15C1-BDF6292BC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128" y="5081372"/>
            <a:ext cx="4711700" cy="127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B49D31A-4A9F-F31B-41FA-F9FC2C5F6E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72155"/>
            <a:ext cx="4902200" cy="42799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2564EF3-391B-4CD5-BCBC-3025DC4ACE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8128" y="1565894"/>
            <a:ext cx="7404100" cy="1422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95E8316-440A-AD2C-1857-E9D8B7A972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8128" y="2907879"/>
            <a:ext cx="7378700" cy="8509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A2EF313-FC28-D2BE-8159-40E7CD133B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68644" y="3039990"/>
            <a:ext cx="1179187" cy="3890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C64775F-CE8F-63E7-0067-5AE7464641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10292" y="3046350"/>
            <a:ext cx="1264283" cy="38901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102617F-CD06-C882-EF9B-1E3D2B4120C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81692" y="3062421"/>
            <a:ext cx="255288" cy="38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508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0BF34-D2C6-DF40-A1BD-D8F51B906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111147"/>
          </a:xfrm>
        </p:spPr>
        <p:txBody>
          <a:bodyPr>
            <a:normAutofit/>
          </a:bodyPr>
          <a:lstStyle/>
          <a:p>
            <a:r>
              <a:rPr lang="en-CO" dirty="0">
                <a:latin typeface="Arial" panose="020B0604020202020204" pitchFamily="34" charset="0"/>
                <a:cs typeface="Arial" panose="020B0604020202020204" pitchFamily="34" charset="0"/>
              </a:rPr>
              <a:t>Información Importante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679755-7146-3A4C-82DE-25D7133F64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613"/>
          <a:stretch/>
        </p:blipFill>
        <p:spPr>
          <a:xfrm>
            <a:off x="0" y="6351372"/>
            <a:ext cx="12192000" cy="5066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01ADC2-FE68-8FEA-9328-EE9A02F0B1F8}"/>
              </a:ext>
            </a:extLst>
          </p:cNvPr>
          <p:cNvSpPr txBox="1"/>
          <p:nvPr/>
        </p:nvSpPr>
        <p:spPr>
          <a:xfrm>
            <a:off x="831271" y="1347693"/>
            <a:ext cx="70407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O" dirty="0"/>
              <a:t>Reglas de asistencia (Para aprobar se requiere el 80% de la asistencia).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O" dirty="0"/>
              <a:t>Aprobación por asistencia (Curso) y por evaluación (Insignia digital).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O" dirty="0"/>
              <a:t>Toma de asistencia.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O" dirty="0"/>
              <a:t>Realizar todo de manera práctica (Traer tu propio PC).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O" dirty="0"/>
              <a:t>Mucho Inglés.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C8245C-E16F-2087-3F35-BE290A69A2DF}"/>
              </a:ext>
            </a:extLst>
          </p:cNvPr>
          <p:cNvSpPr txBox="1"/>
          <p:nvPr/>
        </p:nvSpPr>
        <p:spPr>
          <a:xfrm>
            <a:off x="831271" y="3766049"/>
            <a:ext cx="1116151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b="1" dirty="0"/>
              <a:t>Bibliografía</a:t>
            </a:r>
          </a:p>
          <a:p>
            <a:r>
              <a:rPr lang="en-CO" b="1" dirty="0"/>
              <a:t>Principales: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Paul J. </a:t>
            </a:r>
            <a:r>
              <a:rPr lang="en-US" dirty="0" err="1"/>
              <a:t>Deitel</a:t>
            </a:r>
            <a:r>
              <a:rPr lang="en-US" dirty="0"/>
              <a:t>, Harvey </a:t>
            </a:r>
            <a:r>
              <a:rPr lang="en-US" dirty="0" err="1"/>
              <a:t>Deitel</a:t>
            </a:r>
            <a:r>
              <a:rPr lang="en-US" dirty="0"/>
              <a:t> - Intro to Python for Computer Science and Data Science: Learning to Program with AI,</a:t>
            </a:r>
          </a:p>
          <a:p>
            <a:pPr lvl="1"/>
            <a:r>
              <a:rPr lang="en-US" dirty="0"/>
              <a:t>Big Data and The Cloud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Ben Stephenson - The Python Workbook: A Brief Introduction with Exercises and Solutions</a:t>
            </a:r>
          </a:p>
          <a:p>
            <a:r>
              <a:rPr lang="en-CO" b="1" dirty="0"/>
              <a:t>Otros: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Wes McKinney - Python for 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Jacqueline </a:t>
            </a:r>
            <a:r>
              <a:rPr lang="en-US" dirty="0" err="1"/>
              <a:t>Kazil</a:t>
            </a:r>
            <a:r>
              <a:rPr lang="en-US" dirty="0"/>
              <a:t>, Katharine </a:t>
            </a:r>
            <a:r>
              <a:rPr lang="en-US" dirty="0" err="1"/>
              <a:t>Jarmul</a:t>
            </a:r>
            <a:r>
              <a:rPr lang="en-US" dirty="0"/>
              <a:t> - Data Wrangling with Python: Tips and Tools to Make Your Life Easier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Andreas C. Müller, Sarah Guido - Introduction to Machine Learning with Python: A Guide for Data Scientists</a:t>
            </a:r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1024047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0BF34-D2C6-DF40-A1BD-D8F51B906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235420"/>
            <a:ext cx="9144000" cy="1111147"/>
          </a:xfrm>
        </p:spPr>
        <p:txBody>
          <a:bodyPr>
            <a:normAutofit/>
          </a:bodyPr>
          <a:lstStyle/>
          <a:p>
            <a:r>
              <a:rPr lang="en-CO" dirty="0">
                <a:latin typeface="Arial" panose="020B0604020202020204" pitchFamily="34" charset="0"/>
                <a:cs typeface="Arial" panose="020B0604020202020204" pitchFamily="34" charset="0"/>
              </a:rPr>
              <a:t>Contenido del curso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679755-7146-3A4C-82DE-25D7133F64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613"/>
          <a:stretch/>
        </p:blipFill>
        <p:spPr>
          <a:xfrm>
            <a:off x="0" y="6351372"/>
            <a:ext cx="12192000" cy="5066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D8BC978-0778-8919-41AE-79502C7D492E}"/>
              </a:ext>
            </a:extLst>
          </p:cNvPr>
          <p:cNvSpPr txBox="1"/>
          <p:nvPr/>
        </p:nvSpPr>
        <p:spPr>
          <a:xfrm>
            <a:off x="178130" y="825179"/>
            <a:ext cx="5688280" cy="6353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_tradnl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Introducción a la programación estructurada:</a:t>
            </a:r>
            <a:endParaRPr lang="en-CO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s-ES_tradn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Introducción a la programación.</a:t>
            </a:r>
            <a:endParaRPr lang="en-CO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s-ES_tradn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Variables, expresiones, operadores.</a:t>
            </a:r>
            <a:endParaRPr lang="en-CO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s-ES_tradn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Funciones.</a:t>
            </a:r>
            <a:endParaRPr lang="en-CO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s-ES_tradn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Contenedores.</a:t>
            </a:r>
            <a:endParaRPr lang="en-CO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s-ES_tradn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Manipulación de cadenas de caracteres.</a:t>
            </a:r>
            <a:endParaRPr lang="en-CO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s-ES_tradn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Ciclos.</a:t>
            </a:r>
            <a:endParaRPr lang="en-CO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s-ES_tradn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Excepciones.</a:t>
            </a:r>
            <a:endParaRPr lang="en-CO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s-ES_tradn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Módulos.</a:t>
            </a:r>
            <a:endParaRPr lang="en-CO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s-ES_tradn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Manejo de paquetes.</a:t>
            </a:r>
            <a:endParaRPr lang="en-CO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s-ES_tradn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Ficheros.</a:t>
            </a:r>
            <a:endParaRPr lang="en-CO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s-ES_tradn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Interpretador de comandos.</a:t>
            </a:r>
            <a:endParaRPr lang="en-CO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s-ES_tradn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Manejo de versiones (Introducción a Git).</a:t>
            </a:r>
            <a:endParaRPr lang="en-CO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s-ES_tradn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Práctica.</a:t>
            </a:r>
            <a:endParaRPr lang="en-CO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_tradn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CO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01ADC2-FE68-8FEA-9328-EE9A02F0B1F8}"/>
              </a:ext>
            </a:extLst>
          </p:cNvPr>
          <p:cNvSpPr txBox="1"/>
          <p:nvPr/>
        </p:nvSpPr>
        <p:spPr>
          <a:xfrm>
            <a:off x="6044538" y="831246"/>
            <a:ext cx="6024341" cy="55557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_tradnl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Introducción a la programación orientada a objetos:</a:t>
            </a:r>
            <a:endParaRPr lang="en-CO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s-ES_tradn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Paradigmas de programación.</a:t>
            </a:r>
            <a:endParaRPr lang="en-CO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s-ES_tradn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 cuatro pilares de la programación orientada a objetos: 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s-ES_tradn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s-ES_tradn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Encapsulación, Abstracción, Polimorfismo, Herencia.</a:t>
            </a:r>
            <a:endParaRPr lang="en-CO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s-ES_tradn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Implementación de objetos.</a:t>
            </a:r>
            <a:endParaRPr lang="en-CO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s-ES_tradn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Expresiones regulares.</a:t>
            </a:r>
            <a:endParaRPr lang="en-CO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s-ES_tradn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Práctica.</a:t>
            </a:r>
            <a:endParaRPr lang="en-CO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_tradnl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Introducción a las ciencias de la computación.</a:t>
            </a:r>
            <a:endParaRPr lang="en-CO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s-ES_tradn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Estructuras de datos.</a:t>
            </a:r>
            <a:endParaRPr lang="en-CO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s-ES_tradn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Pilas.</a:t>
            </a:r>
            <a:endParaRPr lang="en-CO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s-ES_tradn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Colas.</a:t>
            </a:r>
            <a:endParaRPr lang="en-CO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s-ES_tradn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Búsqueda secuencial.</a:t>
            </a:r>
            <a:endParaRPr lang="en-CO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s-ES_tradn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Ordenamiento.</a:t>
            </a:r>
            <a:endParaRPr lang="en-CO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A1D28-BE31-A60B-AA5B-09CEF983C230}"/>
              </a:ext>
            </a:extLst>
          </p:cNvPr>
          <p:cNvSpPr txBox="1"/>
          <p:nvPr/>
        </p:nvSpPr>
        <p:spPr>
          <a:xfrm>
            <a:off x="9056708" y="4002010"/>
            <a:ext cx="2244461" cy="1566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s-ES_tradn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Recursión.</a:t>
            </a:r>
            <a:endParaRPr lang="en-CO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s-ES_tradn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Mejores prácticas.</a:t>
            </a:r>
            <a:endParaRPr lang="en-CO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s-ES_tradn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Práctica.</a:t>
            </a:r>
            <a:endParaRPr lang="en-CO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2102252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0BF34-D2C6-DF40-A1BD-D8F51B906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111147"/>
          </a:xfrm>
        </p:spPr>
        <p:txBody>
          <a:bodyPr>
            <a:normAutofit/>
          </a:bodyPr>
          <a:lstStyle/>
          <a:p>
            <a:r>
              <a:rPr lang="en-CO" dirty="0">
                <a:latin typeface="Arial" panose="020B0604020202020204" pitchFamily="34" charset="0"/>
                <a:cs typeface="Arial" panose="020B0604020202020204" pitchFamily="34" charset="0"/>
              </a:rPr>
              <a:t>Clase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679755-7146-3A4C-82DE-25D7133F64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2613"/>
          <a:stretch/>
        </p:blipFill>
        <p:spPr>
          <a:xfrm>
            <a:off x="0" y="6351372"/>
            <a:ext cx="12192000" cy="5066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298293C-B5AB-3D8C-64D3-30DC607760E2}"/>
              </a:ext>
            </a:extLst>
          </p:cNvPr>
          <p:cNvSpPr txBox="1"/>
          <p:nvPr/>
        </p:nvSpPr>
        <p:spPr>
          <a:xfrm>
            <a:off x="3809997" y="1560227"/>
            <a:ext cx="75784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dirty="0"/>
              <a:t>Python es/fue: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O" dirty="0"/>
              <a:t>Creado en 1991, ha pasado por varias versiones (Actual más usada 3.6, 3.8)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O" dirty="0"/>
              <a:t>Open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O" dirty="0"/>
              <a:t>Fácil de leer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O" dirty="0"/>
              <a:t>Mútiples librerias o modulos open source – Built 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O" dirty="0"/>
              <a:t>Interpretado (Vs Compilado)</a:t>
            </a:r>
          </a:p>
          <a:p>
            <a:r>
              <a:rPr lang="en-CO" dirty="0"/>
              <a:t>Otros: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O" dirty="0"/>
              <a:t>Ejemplos de Interpretados: Python, Perl, 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O" dirty="0"/>
              <a:t>Ejemplos de Compilados: C, C++, C#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O" dirty="0"/>
          </a:p>
          <a:p>
            <a:r>
              <a:rPr lang="en-CO" dirty="0"/>
              <a:t>Presentación.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E1749B-DCB3-C5A8-BDA7-B019707CB9A9}"/>
              </a:ext>
            </a:extLst>
          </p:cNvPr>
          <p:cNvCxnSpPr>
            <a:cxnSpLocks/>
          </p:cNvCxnSpPr>
          <p:nvPr/>
        </p:nvCxnSpPr>
        <p:spPr>
          <a:xfrm>
            <a:off x="3182587" y="1111147"/>
            <a:ext cx="0" cy="507589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9EF8254-79CC-7278-F479-B821F7D7EE3B}"/>
              </a:ext>
            </a:extLst>
          </p:cNvPr>
          <p:cNvSpPr txBox="1"/>
          <p:nvPr/>
        </p:nvSpPr>
        <p:spPr>
          <a:xfrm>
            <a:off x="253193" y="1275475"/>
            <a:ext cx="21620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b="1" dirty="0"/>
              <a:t>Recursos: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Google </a:t>
            </a:r>
            <a:r>
              <a:rPr lang="en-US" dirty="0" err="1"/>
              <a:t>Colab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Libro de </a:t>
            </a:r>
            <a:r>
              <a:rPr lang="en-US" dirty="0" err="1"/>
              <a:t>ejercicios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192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0BF34-D2C6-DF40-A1BD-D8F51B906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111147"/>
          </a:xfrm>
        </p:spPr>
        <p:txBody>
          <a:bodyPr>
            <a:normAutofit/>
          </a:bodyPr>
          <a:lstStyle/>
          <a:p>
            <a:r>
              <a:rPr lang="en-CO" dirty="0">
                <a:latin typeface="Arial" panose="020B0604020202020204" pitchFamily="34" charset="0"/>
                <a:cs typeface="Arial" panose="020B0604020202020204" pitchFamily="34" charset="0"/>
              </a:rPr>
              <a:t>Clase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679755-7146-3A4C-82DE-25D7133F64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2613"/>
          <a:stretch/>
        </p:blipFill>
        <p:spPr>
          <a:xfrm>
            <a:off x="0" y="6351372"/>
            <a:ext cx="12192000" cy="5066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01ADC2-FE68-8FEA-9328-EE9A02F0B1F8}"/>
              </a:ext>
            </a:extLst>
          </p:cNvPr>
          <p:cNvSpPr txBox="1"/>
          <p:nvPr/>
        </p:nvSpPr>
        <p:spPr>
          <a:xfrm>
            <a:off x="274745" y="1115962"/>
            <a:ext cx="242194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b="1" dirty="0"/>
              <a:t>Objetivos: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O" dirty="0"/>
              <a:t>Google Colab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O" dirty="0"/>
              <a:t>Instalar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O" dirty="0"/>
              <a:t>Instalar IDEs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O" dirty="0"/>
              <a:t>Print(“Hola Mundo”)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O" dirty="0"/>
              <a:t>Input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98293C-B5AB-3D8C-64D3-30DC607760E2}"/>
              </a:ext>
            </a:extLst>
          </p:cNvPr>
          <p:cNvSpPr txBox="1"/>
          <p:nvPr/>
        </p:nvSpPr>
        <p:spPr>
          <a:xfrm>
            <a:off x="3809998" y="1111147"/>
            <a:ext cx="72459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dirty="0"/>
              <a:t>Python es/fue: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O" dirty="0"/>
              <a:t>Creado en 1991, ha pasado por varias versiones (Actual más usada 3.8)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O" dirty="0"/>
              <a:t>Open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O" dirty="0"/>
              <a:t>Fácil de leer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O" dirty="0"/>
              <a:t>Mútiples librerias o modulos open source – Built 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O" dirty="0"/>
              <a:t>Interpretado (Vs Compilado)</a:t>
            </a:r>
          </a:p>
          <a:p>
            <a:r>
              <a:rPr lang="en-CO" dirty="0"/>
              <a:t>Otros: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O" dirty="0"/>
              <a:t>Ejemplos de Interpretados: Python, Perl, 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O" dirty="0"/>
              <a:t>Ejemplos de Compilados: C, C++, C#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O" dirty="0"/>
              <a:t>Por qué Anaconda (Miniconda)?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O" dirty="0"/>
              <a:t>Por qué </a:t>
            </a:r>
            <a:r>
              <a:rPr lang="en-US" dirty="0"/>
              <a:t>integrated development environment (</a:t>
            </a:r>
            <a:r>
              <a:rPr lang="en-CO" dirty="0"/>
              <a:t>IDE) (Visual Studio Code)?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O" dirty="0"/>
              <a:t>Por qué usar ambientes?</a:t>
            </a:r>
          </a:p>
          <a:p>
            <a:endParaRPr lang="en-CO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E1749B-DCB3-C5A8-BDA7-B019707CB9A9}"/>
              </a:ext>
            </a:extLst>
          </p:cNvPr>
          <p:cNvCxnSpPr>
            <a:cxnSpLocks/>
          </p:cNvCxnSpPr>
          <p:nvPr/>
        </p:nvCxnSpPr>
        <p:spPr>
          <a:xfrm>
            <a:off x="3182587" y="1111147"/>
            <a:ext cx="0" cy="507589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9EF8254-79CC-7278-F479-B821F7D7EE3B}"/>
              </a:ext>
            </a:extLst>
          </p:cNvPr>
          <p:cNvSpPr txBox="1"/>
          <p:nvPr/>
        </p:nvSpPr>
        <p:spPr>
          <a:xfrm>
            <a:off x="323548" y="3187430"/>
            <a:ext cx="14699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b="1" dirty="0"/>
              <a:t>Recursos: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Miniconda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VSCode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356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0BF34-D2C6-DF40-A1BD-D8F51B9064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BA92A7-32F0-0F41-8FB7-10991E97EC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O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679755-7146-3A4C-82DE-25D7133F64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639" y="0"/>
            <a:ext cx="12180721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EB1E73-735B-3E43-8D83-C2598B139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731" y="2296885"/>
            <a:ext cx="4227111" cy="210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355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471</Words>
  <Application>Microsoft Macintosh PowerPoint</Application>
  <PresentationFormat>Widescreen</PresentationFormat>
  <Paragraphs>92</Paragraphs>
  <Slides>10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Symbol</vt:lpstr>
      <vt:lpstr>Office Theme</vt:lpstr>
      <vt:lpstr>Un espacio de bienestar</vt:lpstr>
      <vt:lpstr>PowerPoint Presentation</vt:lpstr>
      <vt:lpstr>Curso de Programación Para Todos: Python</vt:lpstr>
      <vt:lpstr>Alejandro Henao</vt:lpstr>
      <vt:lpstr>Información Importante</vt:lpstr>
      <vt:lpstr>Contenido del curso</vt:lpstr>
      <vt:lpstr>Clase 1</vt:lpstr>
      <vt:lpstr>Clase 1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 espacio de bienestar</dc:title>
  <dc:creator>Microsoft Office User</dc:creator>
  <cp:lastModifiedBy>Omar Alejandro Henao Zapata</cp:lastModifiedBy>
  <cp:revision>7</cp:revision>
  <dcterms:created xsi:type="dcterms:W3CDTF">2022-06-15T17:45:35Z</dcterms:created>
  <dcterms:modified xsi:type="dcterms:W3CDTF">2023-10-17T22:16:35Z</dcterms:modified>
</cp:coreProperties>
</file>