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B7E8-1C92-EC40-A05F-A8E17E368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92D4-0DBB-BE4C-A73A-26B83B398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8ACE-1EEB-8E41-8FCC-E2817141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C81A-8DFD-B84F-9805-2FE31B9E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519A-F768-3842-9344-5A8D11F0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901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68F3-1E45-4841-A6D7-2EFB55AC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5633-727E-604D-8A58-0AF7CE8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4316-0952-484E-99C3-2CED639B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2AEC-F5C0-6D4D-B9BB-53B8FEE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FB98-6B5E-8F4B-B80A-EE9EF3C1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21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1E7B9-F0FD-C248-9DF3-22F9F1D87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F456-731F-0C48-9512-64B0130E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AFFF-D46E-8648-8CA4-099E25C2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623D-B286-D84F-B3BF-87CB20C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7A31-15AA-794E-BD8D-D595A8C8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2346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0DF4-E410-314F-930A-B7E0BA4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B33A-BFDF-D748-BAF6-657EDFD7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FA30-E772-4E45-993B-D41B4B0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FED2-5966-BD4B-9370-4B10A391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67A-70B3-F448-BEB0-1AC78D7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433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A33-E8CA-0D43-8A70-712CFE00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45535-FF84-8A43-9AC1-3FE4FC4C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3FF1-F3FF-2845-97D0-4CEED699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FF9E-3646-8441-8D2E-C3946D0F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4BF1-7847-4243-8576-8A619225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568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110A-3765-E547-A6D3-0FC332BF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D92-50D2-CF40-AE06-4003AB5D1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831F-7ED1-484D-8CE1-B0263944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EA0E-4C94-B74D-87B5-C0EB52DC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1CEFB-BEF1-784F-8B39-01DA0AAE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73F4-C016-8D4C-AE6A-F4E5F7FD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02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57C5-669C-ED48-A77C-4B7A2AAB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086D5-D070-7140-8530-8F4F671C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36D41-BC53-3C40-A69F-4C1DC8ED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0B9C8-0EFE-ED4E-817B-AAE8033E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E116E-F8DA-4045-AF82-9C5F7B3A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AC8C4-4D70-3848-8CDB-97AB16AB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D536D-DB3E-B94F-A64E-3D93B73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D46-4B34-0849-B1DD-737255B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006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58A8-6939-9A4D-85F0-9F9ABDD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E899-F510-3F45-B387-AA852900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73D8-4DA5-7F40-BBB4-5CA4106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F230-5D56-974E-9DAB-42EE607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746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FD041-884A-7741-BCB4-0B20CB26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5C678-FD66-EA4A-AB43-F81C4B42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A46C-9B4E-6249-AB01-7E700092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842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4FF6-1677-F244-A29C-0742866F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8E6C-4D8C-A74C-B63E-03C39703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E629-1A34-E441-A9D1-2DF45CC6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64C3-6C59-134B-9203-D9CC88E6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4A1ED-A057-6E4B-8D86-2BF5D7F0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FDE4-9FC0-3B44-A8FB-BF8FEBA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722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D61-EC57-6744-96D6-97C06C5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22210-A519-CB46-BDEE-84D02682B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ACDBB-814B-2F4B-BF2E-C39A629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67E05-A250-6E4A-910A-1A8F623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EC1D-BB6D-9940-90F4-1C05E28C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8498-0A5C-BC40-A379-77EC5A7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750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52529-786F-E844-82ED-B396F745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F96A-E892-F348-B2ED-A2F52EE2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3FB9-75C0-2A4D-AAB8-F64899F49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1DB8-3296-E143-AF8D-088B1DA5D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4183-BE81-8C45-A1C2-5DDC3BB86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887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9AF2B-0CF7-4D4F-9FCA-E7B974F9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40889" cy="687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654" y="2959121"/>
            <a:ext cx="5494638" cy="1804731"/>
          </a:xfrm>
        </p:spPr>
        <p:txBody>
          <a:bodyPr/>
          <a:lstStyle/>
          <a:p>
            <a:pPr algn="l"/>
            <a: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espacio</a:t>
            </a:r>
            <a:b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bienestar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25F84-630C-9647-A6D5-430699DEA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5" t="20" b="20"/>
          <a:stretch/>
        </p:blipFill>
        <p:spPr>
          <a:xfrm>
            <a:off x="6536724" y="0"/>
            <a:ext cx="5655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84014-ABA0-0B49-87C1-62B1268C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52315" y="5935110"/>
            <a:ext cx="1380670" cy="465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92220-B967-D540-94B4-7A4056DE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9" y="6204857"/>
            <a:ext cx="1478298" cy="4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03" b="46"/>
          <a:stretch/>
        </p:blipFill>
        <p:spPr>
          <a:xfrm>
            <a:off x="0" y="5735637"/>
            <a:ext cx="12192000" cy="1122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7F52AF-1034-BE43-A4B3-AAA7F1D54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209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0E1466-DDBB-8E44-87B4-C197B8232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17/10/2023 – 16/11/2023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Instructor: Alejandro Henao</a:t>
            </a:r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4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381"/>
            <a:ext cx="9144000" cy="1111147"/>
          </a:xfrm>
        </p:spPr>
        <p:txBody>
          <a:bodyPr/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Alejandro Henao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21A05-4778-E98F-15C1-BDF6292B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28" y="5081372"/>
            <a:ext cx="4711700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49D31A-4A9F-F31B-41FA-F9FC2C5F6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2155"/>
            <a:ext cx="4902200" cy="427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564EF3-391B-4CD5-BCBC-3025DC4A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28" y="1565894"/>
            <a:ext cx="7404100" cy="142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8316-440A-AD2C-1857-E9D8B7A97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128" y="2907879"/>
            <a:ext cx="7378700" cy="850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EF313-FC28-D2BE-8159-40E7CD133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644" y="3039990"/>
            <a:ext cx="1179187" cy="389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4775F-CE8F-63E7-0067-5AE746464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292" y="3046350"/>
            <a:ext cx="1264283" cy="3890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02617F-CD06-C882-EF9B-1E3D2B4120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1692" y="3062421"/>
            <a:ext cx="255288" cy="3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Información Importante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178128" y="1347693"/>
            <a:ext cx="7846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Reglas de asistencia (Se requiere el 80% de la asistencia para aprobar el curso).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Toma de asistencia.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Realizar todo de manera práctica (Traer tu propio 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Tener paciencia con el ritmo de los compañeros.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Mucho Inglés.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8245C-E16F-2087-3F35-BE290A69A2DF}"/>
              </a:ext>
            </a:extLst>
          </p:cNvPr>
          <p:cNvSpPr txBox="1"/>
          <p:nvPr/>
        </p:nvSpPr>
        <p:spPr>
          <a:xfrm>
            <a:off x="178128" y="3760335"/>
            <a:ext cx="111615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Bibliografía</a:t>
            </a:r>
          </a:p>
          <a:p>
            <a:r>
              <a:rPr lang="en-CO" b="1" dirty="0"/>
              <a:t>Principales: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Paul J. </a:t>
            </a:r>
            <a:r>
              <a:rPr lang="en-US" dirty="0" err="1"/>
              <a:t>Deitel</a:t>
            </a:r>
            <a:r>
              <a:rPr lang="en-US" dirty="0"/>
              <a:t>, Harvey </a:t>
            </a:r>
            <a:r>
              <a:rPr lang="en-US" dirty="0" err="1"/>
              <a:t>Deitel</a:t>
            </a:r>
            <a:r>
              <a:rPr lang="en-US" dirty="0"/>
              <a:t> - Intro to Python for Computer Science and Data Science: Learning to Program with AI,</a:t>
            </a:r>
          </a:p>
          <a:p>
            <a:pPr lvl="1"/>
            <a:r>
              <a:rPr lang="en-US" dirty="0"/>
              <a:t>Big Data and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 Stephenson - The Python Workbook: A Brief Introduction with Exercises and Solutions</a:t>
            </a:r>
          </a:p>
          <a:p>
            <a:r>
              <a:rPr lang="en-CO" b="1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 McKinney - Python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Jacqueline </a:t>
            </a:r>
            <a:r>
              <a:rPr lang="en-US" dirty="0" err="1"/>
              <a:t>Kazil</a:t>
            </a:r>
            <a:r>
              <a:rPr lang="en-US" dirty="0"/>
              <a:t>, Katharine </a:t>
            </a:r>
            <a:r>
              <a:rPr lang="en-US" dirty="0" err="1"/>
              <a:t>Jarmul</a:t>
            </a:r>
            <a:r>
              <a:rPr lang="en-US" dirty="0"/>
              <a:t> - Data Wrangling with Python: Tips and Tools to Make Your Life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Andreas C. Müller, Sarah Guido - Introduction to Machine Learning with Python: A Guide for Data Scientists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2404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542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Contenido del curso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BC978-0778-8919-41AE-79502C7D492E}"/>
              </a:ext>
            </a:extLst>
          </p:cNvPr>
          <p:cNvSpPr txBox="1"/>
          <p:nvPr/>
        </p:nvSpPr>
        <p:spPr>
          <a:xfrm>
            <a:off x="178130" y="825179"/>
            <a:ext cx="5688280" cy="635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 estructurada: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Variables, expresiones, operadores.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Contenedores.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Manipulación de cadenas de caracteres.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Ciclos.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paquetes.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Ficheros.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Interpretador de comandos.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versiones (Introducción a Git).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6044538" y="831246"/>
            <a:ext cx="6024341" cy="555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 orientada a objetos: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Paradigmas de programación.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cuatro pilares de la programación orientada a objetos: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_trad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Encapsulación, Abstracción, Polimorfismo, Herencia.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 objetos.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Expresiones regulares.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las ciencias de la computación.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Estructuras de datos.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Búsqueda secuencial.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Ordenamiento.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1D28-BE31-A60B-AA5B-09CEF983C230}"/>
              </a:ext>
            </a:extLst>
          </p:cNvPr>
          <p:cNvSpPr txBox="1"/>
          <p:nvPr/>
        </p:nvSpPr>
        <p:spPr>
          <a:xfrm>
            <a:off x="9056708" y="4002010"/>
            <a:ext cx="2244461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Mejores prácticas.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0225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Clase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274745" y="1115962"/>
            <a:ext cx="2421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Objetivos: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Google Colab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Instalar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Instalar 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Print(“Hola Mundo”)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293C-B5AB-3D8C-64D3-30DC607760E2}"/>
              </a:ext>
            </a:extLst>
          </p:cNvPr>
          <p:cNvSpPr txBox="1"/>
          <p:nvPr/>
        </p:nvSpPr>
        <p:spPr>
          <a:xfrm>
            <a:off x="3809998" y="1111147"/>
            <a:ext cx="7245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Mientras se instala miniconda y vscode …</a:t>
            </a:r>
          </a:p>
          <a:p>
            <a:endParaRPr lang="en-CO" dirty="0"/>
          </a:p>
          <a:p>
            <a:r>
              <a:rPr lang="en-CO" dirty="0"/>
              <a:t>Python es/fue: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Creado en 1991, ha pasado por varias versiones (Actual más usada 3.8)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Fácil de leer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Mútiples librerias o modulos open source – Built 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Interpretado (Vs Compilado)</a:t>
            </a:r>
          </a:p>
          <a:p>
            <a:r>
              <a:rPr lang="en-CO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Interpretados: Python, Perl,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Compilados: C, C++,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Anaconda (Miniconda)?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</a:t>
            </a:r>
            <a:r>
              <a:rPr lang="en-US" dirty="0"/>
              <a:t>integrated development environment (</a:t>
            </a:r>
            <a:r>
              <a:rPr lang="en-CO" dirty="0"/>
              <a:t>IDE) (Visual Studio Code)?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usar ambientes?</a:t>
            </a:r>
          </a:p>
          <a:p>
            <a:endParaRPr lang="en-C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1749B-DCB3-C5A8-BDA7-B019707CB9A9}"/>
              </a:ext>
            </a:extLst>
          </p:cNvPr>
          <p:cNvCxnSpPr>
            <a:cxnSpLocks/>
          </p:cNvCxnSpPr>
          <p:nvPr/>
        </p:nvCxnSpPr>
        <p:spPr>
          <a:xfrm>
            <a:off x="3182587" y="1111147"/>
            <a:ext cx="0" cy="50758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EF8254-79CC-7278-F479-B821F7D7EE3B}"/>
              </a:ext>
            </a:extLst>
          </p:cNvPr>
          <p:cNvSpPr txBox="1"/>
          <p:nvPr/>
        </p:nvSpPr>
        <p:spPr>
          <a:xfrm>
            <a:off x="323548" y="3187430"/>
            <a:ext cx="146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Miniconda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92A7-32F0-0F41-8FB7-10991E97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39" y="0"/>
            <a:ext cx="1218072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B1E73-735B-3E43-8D83-C2598B13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31" y="2296885"/>
            <a:ext cx="4227111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92A7-32F0-0F41-8FB7-10991E97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0D1370-5C09-9646-8D95-A037C29C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31" y="2296885"/>
            <a:ext cx="4227111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401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Un espacio de bienestar</vt:lpstr>
      <vt:lpstr>PowerPoint Presentation</vt:lpstr>
      <vt:lpstr>Curso de Programación Para Todos: Python</vt:lpstr>
      <vt:lpstr>Alejandro Henao</vt:lpstr>
      <vt:lpstr>Información Importante</vt:lpstr>
      <vt:lpstr>Contenido del curso</vt:lpstr>
      <vt:lpstr>Clase 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espacio de bienestar</dc:title>
  <dc:creator>Microsoft Office User</dc:creator>
  <cp:lastModifiedBy>Omar Alejandro Henao Zapata</cp:lastModifiedBy>
  <cp:revision>5</cp:revision>
  <dcterms:created xsi:type="dcterms:W3CDTF">2022-06-15T17:45:35Z</dcterms:created>
  <dcterms:modified xsi:type="dcterms:W3CDTF">2023-10-17T15:58:59Z</dcterms:modified>
</cp:coreProperties>
</file>