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35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65" r:id="rId12"/>
    <p:sldId id="267" r:id="rId13"/>
    <p:sldId id="266" r:id="rId14"/>
    <p:sldId id="268" r:id="rId15"/>
    <p:sldId id="270" r:id="rId16"/>
    <p:sldId id="269" r:id="rId17"/>
    <p:sldId id="271" r:id="rId18"/>
    <p:sldId id="272" r:id="rId19"/>
    <p:sldId id="277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4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Estimación</a:t>
            </a:r>
            <a:r>
              <a:rPr lang="es-ES_tradnl" baseline="0"/>
              <a:t> de tiempo inicial y real</a:t>
            </a:r>
            <a:endParaRPr lang="es-ES_tradn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Hoja1!$B$2</c:f>
              <c:strCache>
                <c:ptCount val="1"/>
                <c:pt idx="0">
                  <c:v>Inicial (horas)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Hoja1!$A$3:$A$9</c:f>
              <c:strCache>
                <c:ptCount val="7"/>
                <c:pt idx="0">
                  <c:v>Reuniones iniciales con los clientes</c:v>
                </c:pt>
                <c:pt idx="1">
                  <c:v>Planificación y elaboración del desarrollo del proyecto</c:v>
                </c:pt>
                <c:pt idx="2">
                  <c:v>Preparación del entorno de trabajo</c:v>
                </c:pt>
                <c:pt idx="3">
                  <c:v>Construcción de la aplicación</c:v>
                </c:pt>
                <c:pt idx="4">
                  <c:v>Testeo, comprobación de la aplicación y comprobación de errores</c:v>
                </c:pt>
                <c:pt idx="6">
                  <c:v>Tiempo total</c:v>
                </c:pt>
              </c:strCache>
            </c:strRef>
          </c:cat>
          <c:val>
            <c:numRef>
              <c:f>Hoja1!$B$3:$B$9</c:f>
              <c:numCache>
                <c:formatCode>General</c:formatCode>
                <c:ptCount val="7"/>
                <c:pt idx="0">
                  <c:v>30</c:v>
                </c:pt>
                <c:pt idx="1">
                  <c:v>80</c:v>
                </c:pt>
                <c:pt idx="2">
                  <c:v>40</c:v>
                </c:pt>
                <c:pt idx="3">
                  <c:v>100</c:v>
                </c:pt>
                <c:pt idx="4">
                  <c:v>50</c:v>
                </c:pt>
                <c:pt idx="6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DD-6D48-AA46-11F8E5659138}"/>
            </c:ext>
          </c:extLst>
        </c:ser>
        <c:ser>
          <c:idx val="1"/>
          <c:order val="1"/>
          <c:tx>
            <c:strRef>
              <c:f>Hoja1!$C$2</c:f>
              <c:strCache>
                <c:ptCount val="1"/>
                <c:pt idx="0">
                  <c:v>Real (horas)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Hoja1!$A$3:$A$9</c:f>
              <c:strCache>
                <c:ptCount val="7"/>
                <c:pt idx="0">
                  <c:v>Reuniones iniciales con los clientes</c:v>
                </c:pt>
                <c:pt idx="1">
                  <c:v>Planificación y elaboración del desarrollo del proyecto</c:v>
                </c:pt>
                <c:pt idx="2">
                  <c:v>Preparación del entorno de trabajo</c:v>
                </c:pt>
                <c:pt idx="3">
                  <c:v>Construcción de la aplicación</c:v>
                </c:pt>
                <c:pt idx="4">
                  <c:v>Testeo, comprobación de la aplicación y comprobación de errores</c:v>
                </c:pt>
                <c:pt idx="6">
                  <c:v>Tiempo total</c:v>
                </c:pt>
              </c:strCache>
            </c:strRef>
          </c:cat>
          <c:val>
            <c:numRef>
              <c:f>Hoja1!$C$3:$C$9</c:f>
              <c:numCache>
                <c:formatCode>General</c:formatCode>
                <c:ptCount val="7"/>
                <c:pt idx="0">
                  <c:v>30</c:v>
                </c:pt>
                <c:pt idx="1">
                  <c:v>130</c:v>
                </c:pt>
                <c:pt idx="2">
                  <c:v>70</c:v>
                </c:pt>
                <c:pt idx="3">
                  <c:v>150</c:v>
                </c:pt>
                <c:pt idx="4">
                  <c:v>80</c:v>
                </c:pt>
                <c:pt idx="6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DD-6D48-AA46-11F8E56591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85035904"/>
        <c:axId val="385037552"/>
      </c:barChart>
      <c:catAx>
        <c:axId val="38503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5037552"/>
        <c:crosses val="autoZero"/>
        <c:auto val="1"/>
        <c:lblAlgn val="ctr"/>
        <c:lblOffset val="100"/>
        <c:noMultiLvlLbl val="0"/>
      </c:catAx>
      <c:valAx>
        <c:axId val="385037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503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E3E1A-7967-45C6-9F8E-3F1F9131233E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EA7CC46-A56B-4759-943E-E3032B0CFEB5}">
      <dgm:prSet/>
      <dgm:spPr/>
      <dgm:t>
        <a:bodyPr/>
        <a:lstStyle/>
        <a:p>
          <a:r>
            <a:rPr lang="es-ES" dirty="0"/>
            <a:t>Llevar un registro del inventario del Departamento de Informática </a:t>
          </a:r>
          <a:endParaRPr lang="en-US" dirty="0"/>
        </a:p>
      </dgm:t>
    </dgm:pt>
    <dgm:pt modelId="{9EC5F1B6-2446-4CA5-9F1A-07B26A65F678}" type="parTrans" cxnId="{8A4216AA-6285-47E7-89BF-E055905E0930}">
      <dgm:prSet/>
      <dgm:spPr/>
      <dgm:t>
        <a:bodyPr/>
        <a:lstStyle/>
        <a:p>
          <a:endParaRPr lang="en-US"/>
        </a:p>
      </dgm:t>
    </dgm:pt>
    <dgm:pt modelId="{10DC264C-D032-458C-8A75-A9568B54C9C2}" type="sibTrans" cxnId="{8A4216AA-6285-47E7-89BF-E055905E0930}">
      <dgm:prSet/>
      <dgm:spPr/>
      <dgm:t>
        <a:bodyPr/>
        <a:lstStyle/>
        <a:p>
          <a:endParaRPr lang="en-US"/>
        </a:p>
      </dgm:t>
    </dgm:pt>
    <dgm:pt modelId="{3A66A267-2E4C-4E55-87F0-BC655D643037}">
      <dgm:prSet/>
      <dgm:spPr/>
      <dgm:t>
        <a:bodyPr/>
        <a:lstStyle/>
        <a:p>
          <a:r>
            <a:rPr lang="es-ES" dirty="0"/>
            <a:t>Que el estudiantado y el personal docente e investigador realicen solicitudes de préstamos para los distintos elementos ofertados dentro de la página</a:t>
          </a:r>
          <a:endParaRPr lang="en-US" dirty="0"/>
        </a:p>
      </dgm:t>
    </dgm:pt>
    <dgm:pt modelId="{5E0B92A9-6BD6-4199-B452-FFA28CD52DC5}" type="parTrans" cxnId="{D5A1D8CF-BE22-42B6-8D15-AFB507121227}">
      <dgm:prSet/>
      <dgm:spPr/>
      <dgm:t>
        <a:bodyPr/>
        <a:lstStyle/>
        <a:p>
          <a:endParaRPr lang="en-US"/>
        </a:p>
      </dgm:t>
    </dgm:pt>
    <dgm:pt modelId="{5C7907E2-BE23-4551-A3B1-18E7404B1DC7}" type="sibTrans" cxnId="{D5A1D8CF-BE22-42B6-8D15-AFB507121227}">
      <dgm:prSet/>
      <dgm:spPr/>
      <dgm:t>
        <a:bodyPr/>
        <a:lstStyle/>
        <a:p>
          <a:endParaRPr lang="en-US"/>
        </a:p>
      </dgm:t>
    </dgm:pt>
    <dgm:pt modelId="{CF8A67F9-736E-4A39-8572-77D88D63ABD6}">
      <dgm:prSet/>
      <dgm:spPr/>
      <dgm:t>
        <a:bodyPr/>
        <a:lstStyle/>
        <a:p>
          <a:r>
            <a:rPr lang="es-ES" dirty="0"/>
            <a:t>Que los técnicos de servicio puedan gestionar estas solicitudes más el seguimiento del inventario dentro del edificio</a:t>
          </a:r>
          <a:endParaRPr lang="en-US" dirty="0"/>
        </a:p>
      </dgm:t>
    </dgm:pt>
    <dgm:pt modelId="{55C142B0-2791-48B2-A98F-88B3F81B0A53}" type="parTrans" cxnId="{4769C1EF-ABCC-47CE-A48E-5CF74F41A54E}">
      <dgm:prSet/>
      <dgm:spPr/>
      <dgm:t>
        <a:bodyPr/>
        <a:lstStyle/>
        <a:p>
          <a:endParaRPr lang="en-US"/>
        </a:p>
      </dgm:t>
    </dgm:pt>
    <dgm:pt modelId="{E6D4B304-554C-414E-9A15-A9B25AF76265}" type="sibTrans" cxnId="{4769C1EF-ABCC-47CE-A48E-5CF74F41A54E}">
      <dgm:prSet/>
      <dgm:spPr/>
      <dgm:t>
        <a:bodyPr/>
        <a:lstStyle/>
        <a:p>
          <a:endParaRPr lang="en-US"/>
        </a:p>
      </dgm:t>
    </dgm:pt>
    <dgm:pt modelId="{03791605-1311-7E47-B963-C677B3BAC488}" type="pres">
      <dgm:prSet presAssocID="{9DFE3E1A-7967-45C6-9F8E-3F1F9131233E}" presName="linear" presStyleCnt="0">
        <dgm:presLayoutVars>
          <dgm:animLvl val="lvl"/>
          <dgm:resizeHandles val="exact"/>
        </dgm:presLayoutVars>
      </dgm:prSet>
      <dgm:spPr/>
    </dgm:pt>
    <dgm:pt modelId="{2B6A1437-DDA0-0044-B747-AE647E2DD94E}" type="pres">
      <dgm:prSet presAssocID="{CEA7CC46-A56B-4759-943E-E3032B0CFE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9C35E-F1EC-AE43-B59B-E709E810E63F}" type="pres">
      <dgm:prSet presAssocID="{10DC264C-D032-458C-8A75-A9568B54C9C2}" presName="spacer" presStyleCnt="0"/>
      <dgm:spPr/>
    </dgm:pt>
    <dgm:pt modelId="{8C98D0F4-2573-924A-837C-2F9D95995EBE}" type="pres">
      <dgm:prSet presAssocID="{3A66A267-2E4C-4E55-87F0-BC655D6430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81849D-9BD5-3242-9E7E-91F38E2FADDE}" type="pres">
      <dgm:prSet presAssocID="{5C7907E2-BE23-4551-A3B1-18E7404B1DC7}" presName="spacer" presStyleCnt="0"/>
      <dgm:spPr/>
    </dgm:pt>
    <dgm:pt modelId="{B54DBAC7-2B68-2B4E-9505-13570A5A0D50}" type="pres">
      <dgm:prSet presAssocID="{CF8A67F9-736E-4A39-8572-77D88D63ABD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15FC39-FBFE-E942-8FB0-80E0FAED793C}" type="presOf" srcId="{CF8A67F9-736E-4A39-8572-77D88D63ABD6}" destId="{B54DBAC7-2B68-2B4E-9505-13570A5A0D50}" srcOrd="0" destOrd="0" presId="urn:microsoft.com/office/officeart/2005/8/layout/vList2"/>
    <dgm:cxn modelId="{861A245E-88CF-F342-902E-958ACCC350D1}" type="presOf" srcId="{CEA7CC46-A56B-4759-943E-E3032B0CFEB5}" destId="{2B6A1437-DDA0-0044-B747-AE647E2DD94E}" srcOrd="0" destOrd="0" presId="urn:microsoft.com/office/officeart/2005/8/layout/vList2"/>
    <dgm:cxn modelId="{8A4216AA-6285-47E7-89BF-E055905E0930}" srcId="{9DFE3E1A-7967-45C6-9F8E-3F1F9131233E}" destId="{CEA7CC46-A56B-4759-943E-E3032B0CFEB5}" srcOrd="0" destOrd="0" parTransId="{9EC5F1B6-2446-4CA5-9F1A-07B26A65F678}" sibTransId="{10DC264C-D032-458C-8A75-A9568B54C9C2}"/>
    <dgm:cxn modelId="{D5A1D8CF-BE22-42B6-8D15-AFB507121227}" srcId="{9DFE3E1A-7967-45C6-9F8E-3F1F9131233E}" destId="{3A66A267-2E4C-4E55-87F0-BC655D643037}" srcOrd="1" destOrd="0" parTransId="{5E0B92A9-6BD6-4199-B452-FFA28CD52DC5}" sibTransId="{5C7907E2-BE23-4551-A3B1-18E7404B1DC7}"/>
    <dgm:cxn modelId="{D6BB90DE-DBE6-FD44-BE9A-6DA1B94303C4}" type="presOf" srcId="{3A66A267-2E4C-4E55-87F0-BC655D643037}" destId="{8C98D0F4-2573-924A-837C-2F9D95995EBE}" srcOrd="0" destOrd="0" presId="urn:microsoft.com/office/officeart/2005/8/layout/vList2"/>
    <dgm:cxn modelId="{4769C1EF-ABCC-47CE-A48E-5CF74F41A54E}" srcId="{9DFE3E1A-7967-45C6-9F8E-3F1F9131233E}" destId="{CF8A67F9-736E-4A39-8572-77D88D63ABD6}" srcOrd="2" destOrd="0" parTransId="{55C142B0-2791-48B2-A98F-88B3F81B0A53}" sibTransId="{E6D4B304-554C-414E-9A15-A9B25AF76265}"/>
    <dgm:cxn modelId="{791E70F1-5EE5-C449-9F82-98DB5B19E3B0}" type="presOf" srcId="{9DFE3E1A-7967-45C6-9F8E-3F1F9131233E}" destId="{03791605-1311-7E47-B963-C677B3BAC488}" srcOrd="0" destOrd="0" presId="urn:microsoft.com/office/officeart/2005/8/layout/vList2"/>
    <dgm:cxn modelId="{D12E42D4-F463-FD4E-91CC-D307DD187335}" type="presParOf" srcId="{03791605-1311-7E47-B963-C677B3BAC488}" destId="{2B6A1437-DDA0-0044-B747-AE647E2DD94E}" srcOrd="0" destOrd="0" presId="urn:microsoft.com/office/officeart/2005/8/layout/vList2"/>
    <dgm:cxn modelId="{43EF6617-0E1B-4B4E-9C5D-1B7C26C455E1}" type="presParOf" srcId="{03791605-1311-7E47-B963-C677B3BAC488}" destId="{7B89C35E-F1EC-AE43-B59B-E709E810E63F}" srcOrd="1" destOrd="0" presId="urn:microsoft.com/office/officeart/2005/8/layout/vList2"/>
    <dgm:cxn modelId="{4AC19D8D-13B1-2247-A54A-D2E476A4A5B0}" type="presParOf" srcId="{03791605-1311-7E47-B963-C677B3BAC488}" destId="{8C98D0F4-2573-924A-837C-2F9D95995EBE}" srcOrd="2" destOrd="0" presId="urn:microsoft.com/office/officeart/2005/8/layout/vList2"/>
    <dgm:cxn modelId="{193D8B8B-D6B3-4A41-AD27-29F75761190D}" type="presParOf" srcId="{03791605-1311-7E47-B963-C677B3BAC488}" destId="{3281849D-9BD5-3242-9E7E-91F38E2FADDE}" srcOrd="3" destOrd="0" presId="urn:microsoft.com/office/officeart/2005/8/layout/vList2"/>
    <dgm:cxn modelId="{68E4A47C-4BCE-8344-9D5B-ED33E7B5F88E}" type="presParOf" srcId="{03791605-1311-7E47-B963-C677B3BAC488}" destId="{B54DBAC7-2B68-2B4E-9505-13570A5A0D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F5E670-6864-4E34-9BB8-566F5DBD7AC3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3C069A84-0D1E-40F1-9D40-52ED324CDB7D}">
      <dgm:prSet/>
      <dgm:spPr/>
      <dgm:t>
        <a:bodyPr/>
        <a:lstStyle/>
        <a:p>
          <a:r>
            <a:rPr lang="es-ES" dirty="0"/>
            <a:t>Consultas</a:t>
          </a:r>
          <a:endParaRPr lang="en-US" dirty="0"/>
        </a:p>
      </dgm:t>
    </dgm:pt>
    <dgm:pt modelId="{63C5F08A-E584-4BA8-B789-5B8DA0EAA3A7}" type="parTrans" cxnId="{DFD506F0-0DD8-403B-B5EF-F4573BF3BC7C}">
      <dgm:prSet/>
      <dgm:spPr/>
      <dgm:t>
        <a:bodyPr/>
        <a:lstStyle/>
        <a:p>
          <a:endParaRPr lang="en-US"/>
        </a:p>
      </dgm:t>
    </dgm:pt>
    <dgm:pt modelId="{6845EB3C-03FF-49D5-AA62-67ECC51F28BD}" type="sibTrans" cxnId="{DFD506F0-0DD8-403B-B5EF-F4573BF3BC7C}">
      <dgm:prSet/>
      <dgm:spPr/>
      <dgm:t>
        <a:bodyPr/>
        <a:lstStyle/>
        <a:p>
          <a:endParaRPr lang="en-US"/>
        </a:p>
      </dgm:t>
    </dgm:pt>
    <dgm:pt modelId="{EEF9A0A3-E8B9-498D-B4D5-3A2D74361354}">
      <dgm:prSet/>
      <dgm:spPr/>
      <dgm:t>
        <a:bodyPr/>
        <a:lstStyle/>
        <a:p>
          <a:r>
            <a:rPr lang="es-ES"/>
            <a:t>Seguridad del acceso a la página</a:t>
          </a:r>
          <a:endParaRPr lang="en-US"/>
        </a:p>
      </dgm:t>
    </dgm:pt>
    <dgm:pt modelId="{A9B8B01C-9D63-4D0F-9DEC-AED39DD63724}" type="parTrans" cxnId="{FB0AA5AB-088A-4664-B793-CE2D32432CE1}">
      <dgm:prSet/>
      <dgm:spPr/>
      <dgm:t>
        <a:bodyPr/>
        <a:lstStyle/>
        <a:p>
          <a:endParaRPr lang="en-US"/>
        </a:p>
      </dgm:t>
    </dgm:pt>
    <dgm:pt modelId="{46EFB89F-D3BF-4F03-9948-55E1F8C1E041}" type="sibTrans" cxnId="{FB0AA5AB-088A-4664-B793-CE2D32432CE1}">
      <dgm:prSet/>
      <dgm:spPr/>
      <dgm:t>
        <a:bodyPr/>
        <a:lstStyle/>
        <a:p>
          <a:endParaRPr lang="en-US"/>
        </a:p>
      </dgm:t>
    </dgm:pt>
    <dgm:pt modelId="{6FA982DE-CA3D-BB41-BEA6-F3E7A8BF4544}" type="pres">
      <dgm:prSet presAssocID="{6EF5E670-6864-4E34-9BB8-566F5DBD7AC3}" presName="linear" presStyleCnt="0">
        <dgm:presLayoutVars>
          <dgm:animLvl val="lvl"/>
          <dgm:resizeHandles val="exact"/>
        </dgm:presLayoutVars>
      </dgm:prSet>
      <dgm:spPr/>
    </dgm:pt>
    <dgm:pt modelId="{856C2BC7-3B26-EA41-B374-F59ECABAE998}" type="pres">
      <dgm:prSet presAssocID="{3C069A84-0D1E-40F1-9D40-52ED324CDB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F1A6FF-357A-0C4E-981F-0FC6F6C5362E}" type="pres">
      <dgm:prSet presAssocID="{6845EB3C-03FF-49D5-AA62-67ECC51F28BD}" presName="spacer" presStyleCnt="0"/>
      <dgm:spPr/>
    </dgm:pt>
    <dgm:pt modelId="{CC855DCF-5EBE-D04C-9152-6532192235AE}" type="pres">
      <dgm:prSet presAssocID="{EEF9A0A3-E8B9-498D-B4D5-3A2D7436135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194D61F-9275-1348-9D12-14025297DE28}" type="presOf" srcId="{6EF5E670-6864-4E34-9BB8-566F5DBD7AC3}" destId="{6FA982DE-CA3D-BB41-BEA6-F3E7A8BF4544}" srcOrd="0" destOrd="0" presId="urn:microsoft.com/office/officeart/2005/8/layout/vList2"/>
    <dgm:cxn modelId="{7E135B40-CC89-7444-9516-5DED93985D2B}" type="presOf" srcId="{EEF9A0A3-E8B9-498D-B4D5-3A2D74361354}" destId="{CC855DCF-5EBE-D04C-9152-6532192235AE}" srcOrd="0" destOrd="0" presId="urn:microsoft.com/office/officeart/2005/8/layout/vList2"/>
    <dgm:cxn modelId="{49BD128A-F950-864B-B2AA-B27F19D516F2}" type="presOf" srcId="{3C069A84-0D1E-40F1-9D40-52ED324CDB7D}" destId="{856C2BC7-3B26-EA41-B374-F59ECABAE998}" srcOrd="0" destOrd="0" presId="urn:microsoft.com/office/officeart/2005/8/layout/vList2"/>
    <dgm:cxn modelId="{FB0AA5AB-088A-4664-B793-CE2D32432CE1}" srcId="{6EF5E670-6864-4E34-9BB8-566F5DBD7AC3}" destId="{EEF9A0A3-E8B9-498D-B4D5-3A2D74361354}" srcOrd="1" destOrd="0" parTransId="{A9B8B01C-9D63-4D0F-9DEC-AED39DD63724}" sibTransId="{46EFB89F-D3BF-4F03-9948-55E1F8C1E041}"/>
    <dgm:cxn modelId="{DFD506F0-0DD8-403B-B5EF-F4573BF3BC7C}" srcId="{6EF5E670-6864-4E34-9BB8-566F5DBD7AC3}" destId="{3C069A84-0D1E-40F1-9D40-52ED324CDB7D}" srcOrd="0" destOrd="0" parTransId="{63C5F08A-E584-4BA8-B789-5B8DA0EAA3A7}" sibTransId="{6845EB3C-03FF-49D5-AA62-67ECC51F28BD}"/>
    <dgm:cxn modelId="{BFD9D15E-E663-A74B-A7F3-C9F702AF2DF8}" type="presParOf" srcId="{6FA982DE-CA3D-BB41-BEA6-F3E7A8BF4544}" destId="{856C2BC7-3B26-EA41-B374-F59ECABAE998}" srcOrd="0" destOrd="0" presId="urn:microsoft.com/office/officeart/2005/8/layout/vList2"/>
    <dgm:cxn modelId="{309D60E5-1008-C74F-B497-380E167A58C8}" type="presParOf" srcId="{6FA982DE-CA3D-BB41-BEA6-F3E7A8BF4544}" destId="{24F1A6FF-357A-0C4E-981F-0FC6F6C5362E}" srcOrd="1" destOrd="0" presId="urn:microsoft.com/office/officeart/2005/8/layout/vList2"/>
    <dgm:cxn modelId="{AD20D56D-91EB-CE4B-9727-3245E3DE86E0}" type="presParOf" srcId="{6FA982DE-CA3D-BB41-BEA6-F3E7A8BF4544}" destId="{CC855DCF-5EBE-D04C-9152-6532192235A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E081ECB-D35B-4914-9D2A-A598E47B56EB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08900431-18D5-4A06-A980-7EB039AEC170}">
      <dgm:prSet/>
      <dgm:spPr/>
      <dgm:t>
        <a:bodyPr/>
        <a:lstStyle/>
        <a:p>
          <a:r>
            <a:rPr lang="es-ES_tradnl" dirty="0"/>
            <a:t>Integración de las tecnologías en el día a día del ser humano</a:t>
          </a:r>
          <a:endParaRPr lang="en-US" dirty="0"/>
        </a:p>
      </dgm:t>
    </dgm:pt>
    <dgm:pt modelId="{83AFA63F-531B-4F84-BC5B-523F92F348B1}" type="parTrans" cxnId="{4F3FA776-D3F2-4035-985D-BBEE78494268}">
      <dgm:prSet/>
      <dgm:spPr/>
      <dgm:t>
        <a:bodyPr/>
        <a:lstStyle/>
        <a:p>
          <a:endParaRPr lang="en-US"/>
        </a:p>
      </dgm:t>
    </dgm:pt>
    <dgm:pt modelId="{4D4E512B-46CE-4875-ABA0-8971F2F45E69}" type="sibTrans" cxnId="{4F3FA776-D3F2-4035-985D-BBEE78494268}">
      <dgm:prSet/>
      <dgm:spPr/>
      <dgm:t>
        <a:bodyPr/>
        <a:lstStyle/>
        <a:p>
          <a:endParaRPr lang="en-US"/>
        </a:p>
      </dgm:t>
    </dgm:pt>
    <dgm:pt modelId="{2B5B9C06-BCDC-4F86-9858-9C8264354A64}">
      <dgm:prSet/>
      <dgm:spPr/>
      <dgm:t>
        <a:bodyPr/>
        <a:lstStyle/>
        <a:p>
          <a:r>
            <a:rPr lang="es-ES_tradnl"/>
            <a:t>Aspectos a considerar del entorno de trabajo en la nube</a:t>
          </a:r>
          <a:endParaRPr lang="en-US"/>
        </a:p>
      </dgm:t>
    </dgm:pt>
    <dgm:pt modelId="{7DA7134C-484B-429A-803B-CF08118BFBDF}" type="parTrans" cxnId="{33448474-14F1-4EB8-AD48-DAE5524663FC}">
      <dgm:prSet/>
      <dgm:spPr/>
      <dgm:t>
        <a:bodyPr/>
        <a:lstStyle/>
        <a:p>
          <a:endParaRPr lang="en-US"/>
        </a:p>
      </dgm:t>
    </dgm:pt>
    <dgm:pt modelId="{29CCC44A-E2A4-483A-9FEC-4B9B47AA665A}" type="sibTrans" cxnId="{33448474-14F1-4EB8-AD48-DAE5524663FC}">
      <dgm:prSet/>
      <dgm:spPr/>
      <dgm:t>
        <a:bodyPr/>
        <a:lstStyle/>
        <a:p>
          <a:endParaRPr lang="en-US"/>
        </a:p>
      </dgm:t>
    </dgm:pt>
    <dgm:pt modelId="{796661B4-6B39-314E-B0EC-D5899EEA34B4}" type="pres">
      <dgm:prSet presAssocID="{2E081ECB-D35B-4914-9D2A-A598E47B56EB}" presName="linear" presStyleCnt="0">
        <dgm:presLayoutVars>
          <dgm:animLvl val="lvl"/>
          <dgm:resizeHandles val="exact"/>
        </dgm:presLayoutVars>
      </dgm:prSet>
      <dgm:spPr/>
    </dgm:pt>
    <dgm:pt modelId="{FDD82A0B-3069-8C42-93EB-B9F7CBC80D04}" type="pres">
      <dgm:prSet presAssocID="{08900431-18D5-4A06-A980-7EB039AEC1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C927D8-BD4F-E545-A2EC-086133F57B96}" type="pres">
      <dgm:prSet presAssocID="{4D4E512B-46CE-4875-ABA0-8971F2F45E69}" presName="spacer" presStyleCnt="0"/>
      <dgm:spPr/>
    </dgm:pt>
    <dgm:pt modelId="{403F46E3-1270-DE41-9EB7-4A8086CFE976}" type="pres">
      <dgm:prSet presAssocID="{2B5B9C06-BCDC-4F86-9858-9C8264354A6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6624105-CD02-7549-858E-DD681C9FDBC3}" type="presOf" srcId="{08900431-18D5-4A06-A980-7EB039AEC170}" destId="{FDD82A0B-3069-8C42-93EB-B9F7CBC80D04}" srcOrd="0" destOrd="0" presId="urn:microsoft.com/office/officeart/2005/8/layout/vList2"/>
    <dgm:cxn modelId="{33448474-14F1-4EB8-AD48-DAE5524663FC}" srcId="{2E081ECB-D35B-4914-9D2A-A598E47B56EB}" destId="{2B5B9C06-BCDC-4F86-9858-9C8264354A64}" srcOrd="1" destOrd="0" parTransId="{7DA7134C-484B-429A-803B-CF08118BFBDF}" sibTransId="{29CCC44A-E2A4-483A-9FEC-4B9B47AA665A}"/>
    <dgm:cxn modelId="{154D0076-1400-0D4D-8230-B151BF71241F}" type="presOf" srcId="{2B5B9C06-BCDC-4F86-9858-9C8264354A64}" destId="{403F46E3-1270-DE41-9EB7-4A8086CFE976}" srcOrd="0" destOrd="0" presId="urn:microsoft.com/office/officeart/2005/8/layout/vList2"/>
    <dgm:cxn modelId="{4F3FA776-D3F2-4035-985D-BBEE78494268}" srcId="{2E081ECB-D35B-4914-9D2A-A598E47B56EB}" destId="{08900431-18D5-4A06-A980-7EB039AEC170}" srcOrd="0" destOrd="0" parTransId="{83AFA63F-531B-4F84-BC5B-523F92F348B1}" sibTransId="{4D4E512B-46CE-4875-ABA0-8971F2F45E69}"/>
    <dgm:cxn modelId="{793C3A83-FC0E-434E-87E7-1F46746FF3B6}" type="presOf" srcId="{2E081ECB-D35B-4914-9D2A-A598E47B56EB}" destId="{796661B4-6B39-314E-B0EC-D5899EEA34B4}" srcOrd="0" destOrd="0" presId="urn:microsoft.com/office/officeart/2005/8/layout/vList2"/>
    <dgm:cxn modelId="{9AC04423-1339-0D43-9EDD-1CC5476DAB97}" type="presParOf" srcId="{796661B4-6B39-314E-B0EC-D5899EEA34B4}" destId="{FDD82A0B-3069-8C42-93EB-B9F7CBC80D04}" srcOrd="0" destOrd="0" presId="urn:microsoft.com/office/officeart/2005/8/layout/vList2"/>
    <dgm:cxn modelId="{EC39D109-2E2D-4541-AAFB-ECA3E1BA2B73}" type="presParOf" srcId="{796661B4-6B39-314E-B0EC-D5899EEA34B4}" destId="{A5C927D8-BD4F-E545-A2EC-086133F57B96}" srcOrd="1" destOrd="0" presId="urn:microsoft.com/office/officeart/2005/8/layout/vList2"/>
    <dgm:cxn modelId="{AF5E4F36-A26C-3442-B6FA-CB04ACFBA03D}" type="presParOf" srcId="{796661B4-6B39-314E-B0EC-D5899EEA34B4}" destId="{403F46E3-1270-DE41-9EB7-4A8086CFE97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B77D8F-868B-46D6-AB7A-D066ADBBE185}" type="doc">
      <dgm:prSet loTypeId="urn:microsoft.com/office/officeart/2005/8/layout/matrix3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58274B3-A3C2-48EB-970B-DDC6BC99B4BC}">
      <dgm:prSet/>
      <dgm:spPr/>
      <dgm:t>
        <a:bodyPr/>
        <a:lstStyle/>
        <a:p>
          <a:r>
            <a:rPr lang="es-ES" dirty="0"/>
            <a:t>Modo adaptativo</a:t>
          </a:r>
          <a:endParaRPr lang="en-US" dirty="0"/>
        </a:p>
      </dgm:t>
    </dgm:pt>
    <dgm:pt modelId="{13CA41AA-FFC3-4574-A53A-093745C7E38B}" type="parTrans" cxnId="{5E7CADD2-2C3B-4801-A69A-96558FF1DC6F}">
      <dgm:prSet/>
      <dgm:spPr/>
      <dgm:t>
        <a:bodyPr/>
        <a:lstStyle/>
        <a:p>
          <a:endParaRPr lang="en-US"/>
        </a:p>
      </dgm:t>
    </dgm:pt>
    <dgm:pt modelId="{74F74171-B435-418F-8EC2-7050AF9BE7B3}" type="sibTrans" cxnId="{5E7CADD2-2C3B-4801-A69A-96558FF1DC6F}">
      <dgm:prSet/>
      <dgm:spPr/>
      <dgm:t>
        <a:bodyPr/>
        <a:lstStyle/>
        <a:p>
          <a:endParaRPr lang="en-US"/>
        </a:p>
      </dgm:t>
    </dgm:pt>
    <dgm:pt modelId="{140CF43E-7D0C-4076-863B-4A6DA6C849FE}">
      <dgm:prSet/>
      <dgm:spPr/>
      <dgm:t>
        <a:bodyPr/>
        <a:lstStyle/>
        <a:p>
          <a:r>
            <a:rPr lang="es-ES" dirty="0"/>
            <a:t>Importación de datos</a:t>
          </a:r>
          <a:endParaRPr lang="en-US" dirty="0"/>
        </a:p>
      </dgm:t>
    </dgm:pt>
    <dgm:pt modelId="{E315C768-39AD-4548-BF2D-92F6396FCCCE}" type="parTrans" cxnId="{E69FC62A-7C98-480F-9E19-BEC124915064}">
      <dgm:prSet/>
      <dgm:spPr/>
      <dgm:t>
        <a:bodyPr/>
        <a:lstStyle/>
        <a:p>
          <a:endParaRPr lang="en-US"/>
        </a:p>
      </dgm:t>
    </dgm:pt>
    <dgm:pt modelId="{6241CBA4-4381-42E6-8C61-B083D7BBC812}" type="sibTrans" cxnId="{E69FC62A-7C98-480F-9E19-BEC124915064}">
      <dgm:prSet/>
      <dgm:spPr/>
      <dgm:t>
        <a:bodyPr/>
        <a:lstStyle/>
        <a:p>
          <a:endParaRPr lang="en-US"/>
        </a:p>
      </dgm:t>
    </dgm:pt>
    <dgm:pt modelId="{7E98E68F-DEF9-4F3B-8CEE-0AE713501FCA}">
      <dgm:prSet/>
      <dgm:spPr/>
      <dgm:t>
        <a:bodyPr/>
        <a:lstStyle/>
        <a:p>
          <a:r>
            <a:rPr lang="es-ES" dirty="0"/>
            <a:t>Tres tipos de datos: inventario, fungibles o kits</a:t>
          </a:r>
          <a:endParaRPr lang="en-US" dirty="0"/>
        </a:p>
      </dgm:t>
    </dgm:pt>
    <dgm:pt modelId="{F2365265-8FE2-4ECF-B1EE-89C66366A4F7}" type="parTrans" cxnId="{C72DEC40-0598-4CC2-98BA-B96F5B3B57A3}">
      <dgm:prSet/>
      <dgm:spPr/>
      <dgm:t>
        <a:bodyPr/>
        <a:lstStyle/>
        <a:p>
          <a:endParaRPr lang="en-US"/>
        </a:p>
      </dgm:t>
    </dgm:pt>
    <dgm:pt modelId="{FA20D4B6-A5C9-4710-A961-822DD86852C3}" type="sibTrans" cxnId="{C72DEC40-0598-4CC2-98BA-B96F5B3B57A3}">
      <dgm:prSet/>
      <dgm:spPr/>
      <dgm:t>
        <a:bodyPr/>
        <a:lstStyle/>
        <a:p>
          <a:endParaRPr lang="en-US"/>
        </a:p>
      </dgm:t>
    </dgm:pt>
    <dgm:pt modelId="{64A150E4-560A-4FB9-8910-97AC586795E4}">
      <dgm:prSet/>
      <dgm:spPr/>
      <dgm:t>
        <a:bodyPr/>
        <a:lstStyle/>
        <a:p>
          <a:r>
            <a:rPr lang="es-ES" dirty="0"/>
            <a:t>Ver seguimiento de los préstamos realizados sobre los objetos</a:t>
          </a:r>
          <a:br>
            <a:rPr lang="es-ES" dirty="0"/>
          </a:br>
          <a:endParaRPr lang="en-US" dirty="0"/>
        </a:p>
      </dgm:t>
    </dgm:pt>
    <dgm:pt modelId="{5336D9CF-9EA6-480C-A6D6-5036EA93F7C9}" type="parTrans" cxnId="{CDFE634C-16ED-4D83-B374-2054ED5B532A}">
      <dgm:prSet/>
      <dgm:spPr/>
      <dgm:t>
        <a:bodyPr/>
        <a:lstStyle/>
        <a:p>
          <a:endParaRPr lang="en-US"/>
        </a:p>
      </dgm:t>
    </dgm:pt>
    <dgm:pt modelId="{8EB9AC6C-0815-4EBC-BC7C-7196FD540799}" type="sibTrans" cxnId="{CDFE634C-16ED-4D83-B374-2054ED5B532A}">
      <dgm:prSet/>
      <dgm:spPr/>
      <dgm:t>
        <a:bodyPr/>
        <a:lstStyle/>
        <a:p>
          <a:endParaRPr lang="en-US"/>
        </a:p>
      </dgm:t>
    </dgm:pt>
    <dgm:pt modelId="{10EFADA4-935F-9744-A520-F6C6A60D4137}" type="pres">
      <dgm:prSet presAssocID="{BAB77D8F-868B-46D6-AB7A-D066ADBBE185}" presName="matrix" presStyleCnt="0">
        <dgm:presLayoutVars>
          <dgm:chMax val="1"/>
          <dgm:dir/>
          <dgm:resizeHandles val="exact"/>
        </dgm:presLayoutVars>
      </dgm:prSet>
      <dgm:spPr/>
    </dgm:pt>
    <dgm:pt modelId="{EDDA614B-0B42-1540-B07C-BBC03B461CAE}" type="pres">
      <dgm:prSet presAssocID="{BAB77D8F-868B-46D6-AB7A-D066ADBBE185}" presName="diamond" presStyleLbl="bgShp" presStyleIdx="0" presStyleCnt="1"/>
      <dgm:spPr/>
    </dgm:pt>
    <dgm:pt modelId="{F1C18DED-3BBF-D04C-9FDF-E041410837B1}" type="pres">
      <dgm:prSet presAssocID="{BAB77D8F-868B-46D6-AB7A-D066ADBBE18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EB92F5A-EB8F-5A42-9C37-7630C164B14B}" type="pres">
      <dgm:prSet presAssocID="{BAB77D8F-868B-46D6-AB7A-D066ADBBE18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E3ABFC5-6755-C246-BBD1-94E03FCF20B0}" type="pres">
      <dgm:prSet presAssocID="{BAB77D8F-868B-46D6-AB7A-D066ADBBE18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590910-A25B-154F-BFCB-DE4B9737DD86}" type="pres">
      <dgm:prSet presAssocID="{BAB77D8F-868B-46D6-AB7A-D066ADBBE18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69FC62A-7C98-480F-9E19-BEC124915064}" srcId="{BAB77D8F-868B-46D6-AB7A-D066ADBBE185}" destId="{140CF43E-7D0C-4076-863B-4A6DA6C849FE}" srcOrd="1" destOrd="0" parTransId="{E315C768-39AD-4548-BF2D-92F6396FCCCE}" sibTransId="{6241CBA4-4381-42E6-8C61-B083D7BBC812}"/>
    <dgm:cxn modelId="{C72DEC40-0598-4CC2-98BA-B96F5B3B57A3}" srcId="{BAB77D8F-868B-46D6-AB7A-D066ADBBE185}" destId="{7E98E68F-DEF9-4F3B-8CEE-0AE713501FCA}" srcOrd="2" destOrd="0" parTransId="{F2365265-8FE2-4ECF-B1EE-89C66366A4F7}" sibTransId="{FA20D4B6-A5C9-4710-A961-822DD86852C3}"/>
    <dgm:cxn modelId="{CDFE634C-16ED-4D83-B374-2054ED5B532A}" srcId="{BAB77D8F-868B-46D6-AB7A-D066ADBBE185}" destId="{64A150E4-560A-4FB9-8910-97AC586795E4}" srcOrd="3" destOrd="0" parTransId="{5336D9CF-9EA6-480C-A6D6-5036EA93F7C9}" sibTransId="{8EB9AC6C-0815-4EBC-BC7C-7196FD540799}"/>
    <dgm:cxn modelId="{01BFE15D-0B32-824E-A413-087658C75648}" type="presOf" srcId="{BAB77D8F-868B-46D6-AB7A-D066ADBBE185}" destId="{10EFADA4-935F-9744-A520-F6C6A60D4137}" srcOrd="0" destOrd="0" presId="urn:microsoft.com/office/officeart/2005/8/layout/matrix3"/>
    <dgm:cxn modelId="{208B17D2-85DB-DD49-8FA1-12446E292981}" type="presOf" srcId="{64A150E4-560A-4FB9-8910-97AC586795E4}" destId="{9E590910-A25B-154F-BFCB-DE4B9737DD86}" srcOrd="0" destOrd="0" presId="urn:microsoft.com/office/officeart/2005/8/layout/matrix3"/>
    <dgm:cxn modelId="{5E7CADD2-2C3B-4801-A69A-96558FF1DC6F}" srcId="{BAB77D8F-868B-46D6-AB7A-D066ADBBE185}" destId="{258274B3-A3C2-48EB-970B-DDC6BC99B4BC}" srcOrd="0" destOrd="0" parTransId="{13CA41AA-FFC3-4574-A53A-093745C7E38B}" sibTransId="{74F74171-B435-418F-8EC2-7050AF9BE7B3}"/>
    <dgm:cxn modelId="{B040A9E0-BB06-5740-8195-D8634FDF86CA}" type="presOf" srcId="{7E98E68F-DEF9-4F3B-8CEE-0AE713501FCA}" destId="{4E3ABFC5-6755-C246-BBD1-94E03FCF20B0}" srcOrd="0" destOrd="0" presId="urn:microsoft.com/office/officeart/2005/8/layout/matrix3"/>
    <dgm:cxn modelId="{36009DE1-1AD2-CE45-A45B-C3DD350B74A1}" type="presOf" srcId="{140CF43E-7D0C-4076-863B-4A6DA6C849FE}" destId="{1EB92F5A-EB8F-5A42-9C37-7630C164B14B}" srcOrd="0" destOrd="0" presId="urn:microsoft.com/office/officeart/2005/8/layout/matrix3"/>
    <dgm:cxn modelId="{F31F10EE-4897-F244-84D4-10B373371617}" type="presOf" srcId="{258274B3-A3C2-48EB-970B-DDC6BC99B4BC}" destId="{F1C18DED-3BBF-D04C-9FDF-E041410837B1}" srcOrd="0" destOrd="0" presId="urn:microsoft.com/office/officeart/2005/8/layout/matrix3"/>
    <dgm:cxn modelId="{EEE65444-8186-5142-B6B9-5AA9E848207D}" type="presParOf" srcId="{10EFADA4-935F-9744-A520-F6C6A60D4137}" destId="{EDDA614B-0B42-1540-B07C-BBC03B461CAE}" srcOrd="0" destOrd="0" presId="urn:microsoft.com/office/officeart/2005/8/layout/matrix3"/>
    <dgm:cxn modelId="{4CD186B9-B3D0-984E-8E8A-44E0575759E1}" type="presParOf" srcId="{10EFADA4-935F-9744-A520-F6C6A60D4137}" destId="{F1C18DED-3BBF-D04C-9FDF-E041410837B1}" srcOrd="1" destOrd="0" presId="urn:microsoft.com/office/officeart/2005/8/layout/matrix3"/>
    <dgm:cxn modelId="{2D0EDD05-875E-5343-B4DC-F7F35BD62A7C}" type="presParOf" srcId="{10EFADA4-935F-9744-A520-F6C6A60D4137}" destId="{1EB92F5A-EB8F-5A42-9C37-7630C164B14B}" srcOrd="2" destOrd="0" presId="urn:microsoft.com/office/officeart/2005/8/layout/matrix3"/>
    <dgm:cxn modelId="{18228616-AF9E-A14B-A8AC-9F08CB991EF9}" type="presParOf" srcId="{10EFADA4-935F-9744-A520-F6C6A60D4137}" destId="{4E3ABFC5-6755-C246-BBD1-94E03FCF20B0}" srcOrd="3" destOrd="0" presId="urn:microsoft.com/office/officeart/2005/8/layout/matrix3"/>
    <dgm:cxn modelId="{FE923C2D-12FE-064F-8B8A-8D197B237A6E}" type="presParOf" srcId="{10EFADA4-935F-9744-A520-F6C6A60D4137}" destId="{9E590910-A25B-154F-BFCB-DE4B9737DD8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7B1790-91C5-40DC-A61E-959030F800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6E24F7-95A6-4BBC-8B85-1C5EF97E83A7}">
      <dgm:prSet/>
      <dgm:spPr/>
      <dgm:t>
        <a:bodyPr/>
        <a:lstStyle/>
        <a:p>
          <a:r>
            <a:rPr lang="es-ES_tradnl" dirty="0"/>
            <a:t>Actividad 1: Reuniones iniciales con los clientes.</a:t>
          </a:r>
          <a:endParaRPr lang="en-US" dirty="0"/>
        </a:p>
      </dgm:t>
    </dgm:pt>
    <dgm:pt modelId="{5882166E-EB21-4A2F-AB06-9090766BB258}" type="parTrans" cxnId="{6CC15C3F-4515-4108-968A-F7219F99BB2D}">
      <dgm:prSet/>
      <dgm:spPr/>
      <dgm:t>
        <a:bodyPr/>
        <a:lstStyle/>
        <a:p>
          <a:endParaRPr lang="en-US"/>
        </a:p>
      </dgm:t>
    </dgm:pt>
    <dgm:pt modelId="{AC56C7CF-A701-4FF7-A8C5-D65FB0E665DC}" type="sibTrans" cxnId="{6CC15C3F-4515-4108-968A-F7219F99BB2D}">
      <dgm:prSet/>
      <dgm:spPr/>
      <dgm:t>
        <a:bodyPr/>
        <a:lstStyle/>
        <a:p>
          <a:endParaRPr lang="en-US"/>
        </a:p>
      </dgm:t>
    </dgm:pt>
    <dgm:pt modelId="{A17A2CA3-918C-43AC-9298-482969297261}">
      <dgm:prSet/>
      <dgm:spPr/>
      <dgm:t>
        <a:bodyPr/>
        <a:lstStyle/>
        <a:p>
          <a:r>
            <a:rPr lang="es-ES_tradnl"/>
            <a:t>Actividad 2: Planificación y elaboración del desarrollo del proyecto.</a:t>
          </a:r>
          <a:endParaRPr lang="en-US"/>
        </a:p>
      </dgm:t>
    </dgm:pt>
    <dgm:pt modelId="{2741EB45-CF38-400A-B0C2-FE5B50A03A31}" type="parTrans" cxnId="{1C79BC8D-BE29-4155-A5EE-6C031AEF2016}">
      <dgm:prSet/>
      <dgm:spPr/>
      <dgm:t>
        <a:bodyPr/>
        <a:lstStyle/>
        <a:p>
          <a:endParaRPr lang="en-US"/>
        </a:p>
      </dgm:t>
    </dgm:pt>
    <dgm:pt modelId="{42389190-7BC8-4A33-A80A-4229A0593D77}" type="sibTrans" cxnId="{1C79BC8D-BE29-4155-A5EE-6C031AEF2016}">
      <dgm:prSet/>
      <dgm:spPr/>
      <dgm:t>
        <a:bodyPr/>
        <a:lstStyle/>
        <a:p>
          <a:endParaRPr lang="en-US"/>
        </a:p>
      </dgm:t>
    </dgm:pt>
    <dgm:pt modelId="{529E37D8-D8BB-4E0A-81BF-39D974DAAC91}">
      <dgm:prSet/>
      <dgm:spPr/>
      <dgm:t>
        <a:bodyPr/>
        <a:lstStyle/>
        <a:p>
          <a:r>
            <a:rPr lang="es-ES_tradnl"/>
            <a:t>Actividad 3: Preparación del entorno de trabajo.</a:t>
          </a:r>
          <a:endParaRPr lang="en-US"/>
        </a:p>
      </dgm:t>
    </dgm:pt>
    <dgm:pt modelId="{D70F775E-01DC-4456-8289-83F1A0F588FA}" type="parTrans" cxnId="{416B70F4-8E09-4A65-A29A-E714FC9E7DD4}">
      <dgm:prSet/>
      <dgm:spPr/>
      <dgm:t>
        <a:bodyPr/>
        <a:lstStyle/>
        <a:p>
          <a:endParaRPr lang="en-US"/>
        </a:p>
      </dgm:t>
    </dgm:pt>
    <dgm:pt modelId="{EA62EBE4-134C-4ADB-973D-C6CBCCFA65D6}" type="sibTrans" cxnId="{416B70F4-8E09-4A65-A29A-E714FC9E7DD4}">
      <dgm:prSet/>
      <dgm:spPr/>
      <dgm:t>
        <a:bodyPr/>
        <a:lstStyle/>
        <a:p>
          <a:endParaRPr lang="en-US"/>
        </a:p>
      </dgm:t>
    </dgm:pt>
    <dgm:pt modelId="{1CE61287-280B-45F2-BA26-8E20CA845557}">
      <dgm:prSet/>
      <dgm:spPr/>
      <dgm:t>
        <a:bodyPr/>
        <a:lstStyle/>
        <a:p>
          <a:r>
            <a:rPr lang="es-ES_tradnl"/>
            <a:t>Actividad 4: Construcción de la aplicación.</a:t>
          </a:r>
          <a:endParaRPr lang="en-US"/>
        </a:p>
      </dgm:t>
    </dgm:pt>
    <dgm:pt modelId="{2F172AAA-03E3-4694-BCEF-C87E795C3329}" type="parTrans" cxnId="{4EEEF602-A4EA-47E6-82AD-5FB7A9EF3707}">
      <dgm:prSet/>
      <dgm:spPr/>
      <dgm:t>
        <a:bodyPr/>
        <a:lstStyle/>
        <a:p>
          <a:endParaRPr lang="en-US"/>
        </a:p>
      </dgm:t>
    </dgm:pt>
    <dgm:pt modelId="{9C777754-FF66-40F7-B871-75E1AE7D8D61}" type="sibTrans" cxnId="{4EEEF602-A4EA-47E6-82AD-5FB7A9EF3707}">
      <dgm:prSet/>
      <dgm:spPr/>
      <dgm:t>
        <a:bodyPr/>
        <a:lstStyle/>
        <a:p>
          <a:endParaRPr lang="en-US"/>
        </a:p>
      </dgm:t>
    </dgm:pt>
    <dgm:pt modelId="{A896079D-9FD0-4E2F-B959-4003386AFFE9}">
      <dgm:prSet/>
      <dgm:spPr/>
      <dgm:t>
        <a:bodyPr/>
        <a:lstStyle/>
        <a:p>
          <a:r>
            <a:rPr lang="es-ES_tradnl"/>
            <a:t>Actividad 5: Testeo, comprobación de la aplicación y comprobación de errores</a:t>
          </a:r>
          <a:endParaRPr lang="en-US"/>
        </a:p>
      </dgm:t>
    </dgm:pt>
    <dgm:pt modelId="{5CBC8F9E-F2FC-4E51-B3A7-9A8A10018A70}" type="parTrans" cxnId="{37EA660A-953F-406A-8944-44B37D67A37E}">
      <dgm:prSet/>
      <dgm:spPr/>
      <dgm:t>
        <a:bodyPr/>
        <a:lstStyle/>
        <a:p>
          <a:endParaRPr lang="en-US"/>
        </a:p>
      </dgm:t>
    </dgm:pt>
    <dgm:pt modelId="{54EA2342-72F1-4065-8D2F-430B917FC069}" type="sibTrans" cxnId="{37EA660A-953F-406A-8944-44B37D67A37E}">
      <dgm:prSet/>
      <dgm:spPr/>
      <dgm:t>
        <a:bodyPr/>
        <a:lstStyle/>
        <a:p>
          <a:endParaRPr lang="en-US"/>
        </a:p>
      </dgm:t>
    </dgm:pt>
    <dgm:pt modelId="{BF2A888F-5061-764F-B86D-46654444C56D}" type="pres">
      <dgm:prSet presAssocID="{667B1790-91C5-40DC-A61E-959030F800C2}" presName="linear" presStyleCnt="0">
        <dgm:presLayoutVars>
          <dgm:animLvl val="lvl"/>
          <dgm:resizeHandles val="exact"/>
        </dgm:presLayoutVars>
      </dgm:prSet>
      <dgm:spPr/>
    </dgm:pt>
    <dgm:pt modelId="{F9602D00-FA31-C642-A3D2-234E12513AE0}" type="pres">
      <dgm:prSet presAssocID="{756E24F7-95A6-4BBC-8B85-1C5EF97E83A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66AAC7-D49A-E248-B2A1-5E98746E0459}" type="pres">
      <dgm:prSet presAssocID="{AC56C7CF-A701-4FF7-A8C5-D65FB0E665DC}" presName="spacer" presStyleCnt="0"/>
      <dgm:spPr/>
    </dgm:pt>
    <dgm:pt modelId="{D76BAAE1-FA35-E949-9D09-32FF4DA1511B}" type="pres">
      <dgm:prSet presAssocID="{A17A2CA3-918C-43AC-9298-4829692972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2891B33-404B-824A-B380-1961B8B75304}" type="pres">
      <dgm:prSet presAssocID="{42389190-7BC8-4A33-A80A-4229A0593D77}" presName="spacer" presStyleCnt="0"/>
      <dgm:spPr/>
    </dgm:pt>
    <dgm:pt modelId="{025B95FE-4D78-0F4B-AE58-31DAC22B2F59}" type="pres">
      <dgm:prSet presAssocID="{529E37D8-D8BB-4E0A-81BF-39D974DAAC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4CE4A91-6CFA-0B44-9B7E-544328592CD7}" type="pres">
      <dgm:prSet presAssocID="{EA62EBE4-134C-4ADB-973D-C6CBCCFA65D6}" presName="spacer" presStyleCnt="0"/>
      <dgm:spPr/>
    </dgm:pt>
    <dgm:pt modelId="{0325A547-814C-F146-B657-2A6FE89BF809}" type="pres">
      <dgm:prSet presAssocID="{1CE61287-280B-45F2-BA26-8E20CA8455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D333D6E-B112-3E48-AAAA-C6B6C8DD4546}" type="pres">
      <dgm:prSet presAssocID="{9C777754-FF66-40F7-B871-75E1AE7D8D61}" presName="spacer" presStyleCnt="0"/>
      <dgm:spPr/>
    </dgm:pt>
    <dgm:pt modelId="{D579C99B-4844-8F41-992C-434702FB9C72}" type="pres">
      <dgm:prSet presAssocID="{A896079D-9FD0-4E2F-B959-4003386AFF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EEEF602-A4EA-47E6-82AD-5FB7A9EF3707}" srcId="{667B1790-91C5-40DC-A61E-959030F800C2}" destId="{1CE61287-280B-45F2-BA26-8E20CA845557}" srcOrd="3" destOrd="0" parTransId="{2F172AAA-03E3-4694-BCEF-C87E795C3329}" sibTransId="{9C777754-FF66-40F7-B871-75E1AE7D8D61}"/>
    <dgm:cxn modelId="{37EA660A-953F-406A-8944-44B37D67A37E}" srcId="{667B1790-91C5-40DC-A61E-959030F800C2}" destId="{A896079D-9FD0-4E2F-B959-4003386AFFE9}" srcOrd="4" destOrd="0" parTransId="{5CBC8F9E-F2FC-4E51-B3A7-9A8A10018A70}" sibTransId="{54EA2342-72F1-4065-8D2F-430B917FC069}"/>
    <dgm:cxn modelId="{9BDADA1A-7128-9F48-A404-F3EA07CAC54C}" type="presOf" srcId="{756E24F7-95A6-4BBC-8B85-1C5EF97E83A7}" destId="{F9602D00-FA31-C642-A3D2-234E12513AE0}" srcOrd="0" destOrd="0" presId="urn:microsoft.com/office/officeart/2005/8/layout/vList2"/>
    <dgm:cxn modelId="{6CC15C3F-4515-4108-968A-F7219F99BB2D}" srcId="{667B1790-91C5-40DC-A61E-959030F800C2}" destId="{756E24F7-95A6-4BBC-8B85-1C5EF97E83A7}" srcOrd="0" destOrd="0" parTransId="{5882166E-EB21-4A2F-AB06-9090766BB258}" sibTransId="{AC56C7CF-A701-4FF7-A8C5-D65FB0E665DC}"/>
    <dgm:cxn modelId="{84893977-AE44-4845-AD33-F38AE1CFC8ED}" type="presOf" srcId="{667B1790-91C5-40DC-A61E-959030F800C2}" destId="{BF2A888F-5061-764F-B86D-46654444C56D}" srcOrd="0" destOrd="0" presId="urn:microsoft.com/office/officeart/2005/8/layout/vList2"/>
    <dgm:cxn modelId="{A7973D88-CF73-8E47-88EB-E7B71731E2C7}" type="presOf" srcId="{A17A2CA3-918C-43AC-9298-482969297261}" destId="{D76BAAE1-FA35-E949-9D09-32FF4DA1511B}" srcOrd="0" destOrd="0" presId="urn:microsoft.com/office/officeart/2005/8/layout/vList2"/>
    <dgm:cxn modelId="{1C79BC8D-BE29-4155-A5EE-6C031AEF2016}" srcId="{667B1790-91C5-40DC-A61E-959030F800C2}" destId="{A17A2CA3-918C-43AC-9298-482969297261}" srcOrd="1" destOrd="0" parTransId="{2741EB45-CF38-400A-B0C2-FE5B50A03A31}" sibTransId="{42389190-7BC8-4A33-A80A-4229A0593D77}"/>
    <dgm:cxn modelId="{E57522D5-F916-4E4A-A49A-A7712B43468B}" type="presOf" srcId="{A896079D-9FD0-4E2F-B959-4003386AFFE9}" destId="{D579C99B-4844-8F41-992C-434702FB9C72}" srcOrd="0" destOrd="0" presId="urn:microsoft.com/office/officeart/2005/8/layout/vList2"/>
    <dgm:cxn modelId="{0AE1AEDF-20F0-B248-88BF-4115710B9D4D}" type="presOf" srcId="{1CE61287-280B-45F2-BA26-8E20CA845557}" destId="{0325A547-814C-F146-B657-2A6FE89BF809}" srcOrd="0" destOrd="0" presId="urn:microsoft.com/office/officeart/2005/8/layout/vList2"/>
    <dgm:cxn modelId="{416B70F4-8E09-4A65-A29A-E714FC9E7DD4}" srcId="{667B1790-91C5-40DC-A61E-959030F800C2}" destId="{529E37D8-D8BB-4E0A-81BF-39D974DAAC91}" srcOrd="2" destOrd="0" parTransId="{D70F775E-01DC-4456-8289-83F1A0F588FA}" sibTransId="{EA62EBE4-134C-4ADB-973D-C6CBCCFA65D6}"/>
    <dgm:cxn modelId="{13BC0BF5-3805-7D40-BB86-1CCDC7BAD46A}" type="presOf" srcId="{529E37D8-D8BB-4E0A-81BF-39D974DAAC91}" destId="{025B95FE-4D78-0F4B-AE58-31DAC22B2F59}" srcOrd="0" destOrd="0" presId="urn:microsoft.com/office/officeart/2005/8/layout/vList2"/>
    <dgm:cxn modelId="{363873F9-0EF7-A54A-BE3A-736BD7D00434}" type="presParOf" srcId="{BF2A888F-5061-764F-B86D-46654444C56D}" destId="{F9602D00-FA31-C642-A3D2-234E12513AE0}" srcOrd="0" destOrd="0" presId="urn:microsoft.com/office/officeart/2005/8/layout/vList2"/>
    <dgm:cxn modelId="{88752F67-3842-FD40-A7DC-7683E039FD82}" type="presParOf" srcId="{BF2A888F-5061-764F-B86D-46654444C56D}" destId="{B566AAC7-D49A-E248-B2A1-5E98746E0459}" srcOrd="1" destOrd="0" presId="urn:microsoft.com/office/officeart/2005/8/layout/vList2"/>
    <dgm:cxn modelId="{A808EB26-1B6F-3546-992E-5EE284C4F4CA}" type="presParOf" srcId="{BF2A888F-5061-764F-B86D-46654444C56D}" destId="{D76BAAE1-FA35-E949-9D09-32FF4DA1511B}" srcOrd="2" destOrd="0" presId="urn:microsoft.com/office/officeart/2005/8/layout/vList2"/>
    <dgm:cxn modelId="{DE2717E6-71B5-CD4A-A10F-E289E5441A49}" type="presParOf" srcId="{BF2A888F-5061-764F-B86D-46654444C56D}" destId="{12891B33-404B-824A-B380-1961B8B75304}" srcOrd="3" destOrd="0" presId="urn:microsoft.com/office/officeart/2005/8/layout/vList2"/>
    <dgm:cxn modelId="{69D9E554-C21C-1047-9990-6C7CED4C4059}" type="presParOf" srcId="{BF2A888F-5061-764F-B86D-46654444C56D}" destId="{025B95FE-4D78-0F4B-AE58-31DAC22B2F59}" srcOrd="4" destOrd="0" presId="urn:microsoft.com/office/officeart/2005/8/layout/vList2"/>
    <dgm:cxn modelId="{EBDBFB93-2B7C-8D47-8B93-F5A5B8480B9D}" type="presParOf" srcId="{BF2A888F-5061-764F-B86D-46654444C56D}" destId="{A4CE4A91-6CFA-0B44-9B7E-544328592CD7}" srcOrd="5" destOrd="0" presId="urn:microsoft.com/office/officeart/2005/8/layout/vList2"/>
    <dgm:cxn modelId="{305006AA-D999-1947-ABA4-E9497DB65BD0}" type="presParOf" srcId="{BF2A888F-5061-764F-B86D-46654444C56D}" destId="{0325A547-814C-F146-B657-2A6FE89BF809}" srcOrd="6" destOrd="0" presId="urn:microsoft.com/office/officeart/2005/8/layout/vList2"/>
    <dgm:cxn modelId="{A080FF22-0B58-3A45-8C46-F0802E62B243}" type="presParOf" srcId="{BF2A888F-5061-764F-B86D-46654444C56D}" destId="{2D333D6E-B112-3E48-AAAA-C6B6C8DD4546}" srcOrd="7" destOrd="0" presId="urn:microsoft.com/office/officeart/2005/8/layout/vList2"/>
    <dgm:cxn modelId="{103FDE73-9983-7444-AE35-D5D67609828E}" type="presParOf" srcId="{BF2A888F-5061-764F-B86D-46654444C56D}" destId="{D579C99B-4844-8F41-992C-434702FB9C7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F410AD-F0CC-4558-BA27-A5096FF28762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AB17F2-EF48-48C7-927B-8A7C19A6EC03}">
      <dgm:prSet/>
      <dgm:spPr/>
      <dgm:t>
        <a:bodyPr/>
        <a:lstStyle/>
        <a:p>
          <a:r>
            <a:rPr lang="es-ES" dirty="0"/>
            <a:t>Ordenador portátil y de sobremesa</a:t>
          </a:r>
          <a:endParaRPr lang="en-US" dirty="0"/>
        </a:p>
      </dgm:t>
    </dgm:pt>
    <dgm:pt modelId="{90649519-035D-4E67-8CB1-7166CE18BDFA}" type="parTrans" cxnId="{37FD4FD2-67E6-45B4-8B02-60AA878ABAA2}">
      <dgm:prSet/>
      <dgm:spPr/>
      <dgm:t>
        <a:bodyPr/>
        <a:lstStyle/>
        <a:p>
          <a:endParaRPr lang="en-US"/>
        </a:p>
      </dgm:t>
    </dgm:pt>
    <dgm:pt modelId="{33511A97-00CF-4798-9582-66E5DC8B0382}" type="sibTrans" cxnId="{37FD4FD2-67E6-45B4-8B02-60AA878ABAA2}">
      <dgm:prSet/>
      <dgm:spPr/>
      <dgm:t>
        <a:bodyPr/>
        <a:lstStyle/>
        <a:p>
          <a:endParaRPr lang="en-US"/>
        </a:p>
      </dgm:t>
    </dgm:pt>
    <dgm:pt modelId="{24E0BA1A-958C-47A1-B172-BD4D20347108}">
      <dgm:prSet/>
      <dgm:spPr/>
      <dgm:t>
        <a:bodyPr/>
        <a:lstStyle/>
        <a:p>
          <a:r>
            <a:rPr lang="es-ES" dirty="0"/>
            <a:t>Docker</a:t>
          </a:r>
          <a:endParaRPr lang="en-US" dirty="0"/>
        </a:p>
      </dgm:t>
    </dgm:pt>
    <dgm:pt modelId="{51D65E93-0EC8-4BFD-9CE3-BF1005CC98AE}" type="parTrans" cxnId="{A4D9ECDA-7BDC-41BF-BBC9-FA76A0105F6C}">
      <dgm:prSet/>
      <dgm:spPr/>
      <dgm:t>
        <a:bodyPr/>
        <a:lstStyle/>
        <a:p>
          <a:endParaRPr lang="en-US"/>
        </a:p>
      </dgm:t>
    </dgm:pt>
    <dgm:pt modelId="{ED02CBCA-0259-4269-B0F9-35B00B608715}" type="sibTrans" cxnId="{A4D9ECDA-7BDC-41BF-BBC9-FA76A0105F6C}">
      <dgm:prSet/>
      <dgm:spPr/>
      <dgm:t>
        <a:bodyPr/>
        <a:lstStyle/>
        <a:p>
          <a:endParaRPr lang="en-US"/>
        </a:p>
      </dgm:t>
    </dgm:pt>
    <dgm:pt modelId="{FA9E552D-351A-4BF9-BEC9-8C3607717766}">
      <dgm:prSet/>
      <dgm:spPr/>
      <dgm:t>
        <a:bodyPr/>
        <a:lstStyle/>
        <a:p>
          <a:r>
            <a:rPr lang="es-ES" dirty="0"/>
            <a:t>Látex</a:t>
          </a:r>
          <a:endParaRPr lang="en-US" dirty="0"/>
        </a:p>
      </dgm:t>
    </dgm:pt>
    <dgm:pt modelId="{9874D369-3A15-471E-B4D5-515305521947}" type="parTrans" cxnId="{1A505938-0AFA-46BE-9FAF-7BE527B130C2}">
      <dgm:prSet/>
      <dgm:spPr/>
      <dgm:t>
        <a:bodyPr/>
        <a:lstStyle/>
        <a:p>
          <a:endParaRPr lang="en-US"/>
        </a:p>
      </dgm:t>
    </dgm:pt>
    <dgm:pt modelId="{CC18A861-A0A2-4C2D-A239-22F2E02E85C0}" type="sibTrans" cxnId="{1A505938-0AFA-46BE-9FAF-7BE527B130C2}">
      <dgm:prSet/>
      <dgm:spPr/>
      <dgm:t>
        <a:bodyPr/>
        <a:lstStyle/>
        <a:p>
          <a:endParaRPr lang="en-US"/>
        </a:p>
      </dgm:t>
    </dgm:pt>
    <dgm:pt modelId="{B18100E5-4E15-426C-947D-23F198C71EA1}">
      <dgm:prSet/>
      <dgm:spPr/>
      <dgm:t>
        <a:bodyPr/>
        <a:lstStyle/>
        <a:p>
          <a:r>
            <a:rPr lang="es-ES" dirty="0"/>
            <a:t>MySQL Workbench</a:t>
          </a:r>
          <a:endParaRPr lang="en-US" dirty="0"/>
        </a:p>
      </dgm:t>
    </dgm:pt>
    <dgm:pt modelId="{1E9D33DC-5D4A-4E8A-A0A6-C84DF387498D}" type="parTrans" cxnId="{865636C1-74B2-40FF-BCBF-C4E37AF28EC2}">
      <dgm:prSet/>
      <dgm:spPr/>
      <dgm:t>
        <a:bodyPr/>
        <a:lstStyle/>
        <a:p>
          <a:endParaRPr lang="en-US"/>
        </a:p>
      </dgm:t>
    </dgm:pt>
    <dgm:pt modelId="{7005E862-E1AE-46A0-B4F1-C2BF5B5CEF2F}" type="sibTrans" cxnId="{865636C1-74B2-40FF-BCBF-C4E37AF28EC2}">
      <dgm:prSet/>
      <dgm:spPr/>
      <dgm:t>
        <a:bodyPr/>
        <a:lstStyle/>
        <a:p>
          <a:endParaRPr lang="en-US"/>
        </a:p>
      </dgm:t>
    </dgm:pt>
    <dgm:pt modelId="{92F719AC-E412-4A13-BD30-770E52D1FED2}">
      <dgm:prSet/>
      <dgm:spPr/>
      <dgm:t>
        <a:bodyPr/>
        <a:lstStyle/>
        <a:p>
          <a:r>
            <a:rPr lang="es-ES" dirty="0"/>
            <a:t>Node JS</a:t>
          </a:r>
          <a:endParaRPr lang="en-US" dirty="0"/>
        </a:p>
      </dgm:t>
    </dgm:pt>
    <dgm:pt modelId="{7A36423D-0DB9-4472-8152-911219BE60A3}" type="parTrans" cxnId="{EEFA78E0-657A-4159-A3FD-5D1655889A5D}">
      <dgm:prSet/>
      <dgm:spPr/>
      <dgm:t>
        <a:bodyPr/>
        <a:lstStyle/>
        <a:p>
          <a:endParaRPr lang="en-US"/>
        </a:p>
      </dgm:t>
    </dgm:pt>
    <dgm:pt modelId="{66312882-EF7C-4609-B1E9-EEEAEC374237}" type="sibTrans" cxnId="{EEFA78E0-657A-4159-A3FD-5D1655889A5D}">
      <dgm:prSet/>
      <dgm:spPr/>
      <dgm:t>
        <a:bodyPr/>
        <a:lstStyle/>
        <a:p>
          <a:endParaRPr lang="en-US"/>
        </a:p>
      </dgm:t>
    </dgm:pt>
    <dgm:pt modelId="{212F153A-7ECD-46C8-8DAC-E16984843AFC}">
      <dgm:prSet/>
      <dgm:spPr/>
      <dgm:t>
        <a:bodyPr/>
        <a:lstStyle/>
        <a:p>
          <a:r>
            <a:rPr lang="es-ES" dirty="0"/>
            <a:t>Angular 12</a:t>
          </a:r>
          <a:endParaRPr lang="en-US" dirty="0"/>
        </a:p>
      </dgm:t>
    </dgm:pt>
    <dgm:pt modelId="{3C5244F7-1CD7-412C-BA12-250BB51D4775}" type="parTrans" cxnId="{75B5F0A2-8EC4-4177-B781-B2075868E7A0}">
      <dgm:prSet/>
      <dgm:spPr/>
      <dgm:t>
        <a:bodyPr/>
        <a:lstStyle/>
        <a:p>
          <a:endParaRPr lang="en-US"/>
        </a:p>
      </dgm:t>
    </dgm:pt>
    <dgm:pt modelId="{BFF2E348-1771-489D-9DB6-080B01E5443A}" type="sibTrans" cxnId="{75B5F0A2-8EC4-4177-B781-B2075868E7A0}">
      <dgm:prSet/>
      <dgm:spPr/>
      <dgm:t>
        <a:bodyPr/>
        <a:lstStyle/>
        <a:p>
          <a:endParaRPr lang="en-US"/>
        </a:p>
      </dgm:t>
    </dgm:pt>
    <dgm:pt modelId="{93B02740-FA4A-6448-9EAD-B629D75653F6}" type="pres">
      <dgm:prSet presAssocID="{00F410AD-F0CC-4558-BA27-A5096FF28762}" presName="diagram" presStyleCnt="0">
        <dgm:presLayoutVars>
          <dgm:dir/>
          <dgm:resizeHandles val="exact"/>
        </dgm:presLayoutVars>
      </dgm:prSet>
      <dgm:spPr/>
    </dgm:pt>
    <dgm:pt modelId="{941BD3DF-60B3-594A-A4EE-16C85F96DB0B}" type="pres">
      <dgm:prSet presAssocID="{17AB17F2-EF48-48C7-927B-8A7C19A6EC03}" presName="node" presStyleLbl="node1" presStyleIdx="0" presStyleCnt="6">
        <dgm:presLayoutVars>
          <dgm:bulletEnabled val="1"/>
        </dgm:presLayoutVars>
      </dgm:prSet>
      <dgm:spPr/>
    </dgm:pt>
    <dgm:pt modelId="{6AA4E4B2-4B43-064C-AEC4-F44A7884C5C6}" type="pres">
      <dgm:prSet presAssocID="{33511A97-00CF-4798-9582-66E5DC8B0382}" presName="sibTrans" presStyleCnt="0"/>
      <dgm:spPr/>
    </dgm:pt>
    <dgm:pt modelId="{374D3458-2F84-D54D-8844-870D135825FE}" type="pres">
      <dgm:prSet presAssocID="{24E0BA1A-958C-47A1-B172-BD4D20347108}" presName="node" presStyleLbl="node1" presStyleIdx="1" presStyleCnt="6">
        <dgm:presLayoutVars>
          <dgm:bulletEnabled val="1"/>
        </dgm:presLayoutVars>
      </dgm:prSet>
      <dgm:spPr/>
    </dgm:pt>
    <dgm:pt modelId="{F79764CD-2AD7-FB40-B994-CAEA363D983C}" type="pres">
      <dgm:prSet presAssocID="{ED02CBCA-0259-4269-B0F9-35B00B608715}" presName="sibTrans" presStyleCnt="0"/>
      <dgm:spPr/>
    </dgm:pt>
    <dgm:pt modelId="{BC508F32-47F8-D945-8DA1-958B2ABB10A2}" type="pres">
      <dgm:prSet presAssocID="{FA9E552D-351A-4BF9-BEC9-8C3607717766}" presName="node" presStyleLbl="node1" presStyleIdx="2" presStyleCnt="6">
        <dgm:presLayoutVars>
          <dgm:bulletEnabled val="1"/>
        </dgm:presLayoutVars>
      </dgm:prSet>
      <dgm:spPr/>
    </dgm:pt>
    <dgm:pt modelId="{5E2A5D47-2D6C-B44C-9463-1066C3035AB6}" type="pres">
      <dgm:prSet presAssocID="{CC18A861-A0A2-4C2D-A239-22F2E02E85C0}" presName="sibTrans" presStyleCnt="0"/>
      <dgm:spPr/>
    </dgm:pt>
    <dgm:pt modelId="{3331EC75-F4FE-064B-8553-222723FD8463}" type="pres">
      <dgm:prSet presAssocID="{B18100E5-4E15-426C-947D-23F198C71EA1}" presName="node" presStyleLbl="node1" presStyleIdx="3" presStyleCnt="6">
        <dgm:presLayoutVars>
          <dgm:bulletEnabled val="1"/>
        </dgm:presLayoutVars>
      </dgm:prSet>
      <dgm:spPr/>
    </dgm:pt>
    <dgm:pt modelId="{D6FB41C1-52BA-1D48-A70E-0A4E34CFA762}" type="pres">
      <dgm:prSet presAssocID="{7005E862-E1AE-46A0-B4F1-C2BF5B5CEF2F}" presName="sibTrans" presStyleCnt="0"/>
      <dgm:spPr/>
    </dgm:pt>
    <dgm:pt modelId="{C68D1991-51A7-FE48-95DD-3E88985B0919}" type="pres">
      <dgm:prSet presAssocID="{92F719AC-E412-4A13-BD30-770E52D1FED2}" presName="node" presStyleLbl="node1" presStyleIdx="4" presStyleCnt="6">
        <dgm:presLayoutVars>
          <dgm:bulletEnabled val="1"/>
        </dgm:presLayoutVars>
      </dgm:prSet>
      <dgm:spPr/>
    </dgm:pt>
    <dgm:pt modelId="{167DDBD2-E7A6-B84D-BF5A-B67D1F837836}" type="pres">
      <dgm:prSet presAssocID="{66312882-EF7C-4609-B1E9-EEEAEC374237}" presName="sibTrans" presStyleCnt="0"/>
      <dgm:spPr/>
    </dgm:pt>
    <dgm:pt modelId="{CF9595EE-8536-834A-AFEC-8475D3B48A4B}" type="pres">
      <dgm:prSet presAssocID="{212F153A-7ECD-46C8-8DAC-E16984843AFC}" presName="node" presStyleLbl="node1" presStyleIdx="5" presStyleCnt="6">
        <dgm:presLayoutVars>
          <dgm:bulletEnabled val="1"/>
        </dgm:presLayoutVars>
      </dgm:prSet>
      <dgm:spPr/>
    </dgm:pt>
  </dgm:ptLst>
  <dgm:cxnLst>
    <dgm:cxn modelId="{1A505938-0AFA-46BE-9FAF-7BE527B130C2}" srcId="{00F410AD-F0CC-4558-BA27-A5096FF28762}" destId="{FA9E552D-351A-4BF9-BEC9-8C3607717766}" srcOrd="2" destOrd="0" parTransId="{9874D369-3A15-471E-B4D5-515305521947}" sibTransId="{CC18A861-A0A2-4C2D-A239-22F2E02E85C0}"/>
    <dgm:cxn modelId="{F287143F-B117-E045-99BE-B60B3D54F3A0}" type="presOf" srcId="{FA9E552D-351A-4BF9-BEC9-8C3607717766}" destId="{BC508F32-47F8-D945-8DA1-958B2ABB10A2}" srcOrd="0" destOrd="0" presId="urn:microsoft.com/office/officeart/2005/8/layout/default"/>
    <dgm:cxn modelId="{BB227A4C-2721-AC43-AB93-A841C7EF382F}" type="presOf" srcId="{17AB17F2-EF48-48C7-927B-8A7C19A6EC03}" destId="{941BD3DF-60B3-594A-A4EE-16C85F96DB0B}" srcOrd="0" destOrd="0" presId="urn:microsoft.com/office/officeart/2005/8/layout/default"/>
    <dgm:cxn modelId="{151A6891-BD84-AE4B-A84A-AAA009524F0B}" type="presOf" srcId="{00F410AD-F0CC-4558-BA27-A5096FF28762}" destId="{93B02740-FA4A-6448-9EAD-B629D75653F6}" srcOrd="0" destOrd="0" presId="urn:microsoft.com/office/officeart/2005/8/layout/default"/>
    <dgm:cxn modelId="{75B5F0A2-8EC4-4177-B781-B2075868E7A0}" srcId="{00F410AD-F0CC-4558-BA27-A5096FF28762}" destId="{212F153A-7ECD-46C8-8DAC-E16984843AFC}" srcOrd="5" destOrd="0" parTransId="{3C5244F7-1CD7-412C-BA12-250BB51D4775}" sibTransId="{BFF2E348-1771-489D-9DB6-080B01E5443A}"/>
    <dgm:cxn modelId="{267727AC-83E2-8443-9213-3DEA0B76EE7A}" type="presOf" srcId="{24E0BA1A-958C-47A1-B172-BD4D20347108}" destId="{374D3458-2F84-D54D-8844-870D135825FE}" srcOrd="0" destOrd="0" presId="urn:microsoft.com/office/officeart/2005/8/layout/default"/>
    <dgm:cxn modelId="{DEC0F9B6-131A-D446-B19C-3C24E530C22F}" type="presOf" srcId="{212F153A-7ECD-46C8-8DAC-E16984843AFC}" destId="{CF9595EE-8536-834A-AFEC-8475D3B48A4B}" srcOrd="0" destOrd="0" presId="urn:microsoft.com/office/officeart/2005/8/layout/default"/>
    <dgm:cxn modelId="{865636C1-74B2-40FF-BCBF-C4E37AF28EC2}" srcId="{00F410AD-F0CC-4558-BA27-A5096FF28762}" destId="{B18100E5-4E15-426C-947D-23F198C71EA1}" srcOrd="3" destOrd="0" parTransId="{1E9D33DC-5D4A-4E8A-A0A6-C84DF387498D}" sibTransId="{7005E862-E1AE-46A0-B4F1-C2BF5B5CEF2F}"/>
    <dgm:cxn modelId="{81DFB2CD-2498-6E41-BDAA-276501162763}" type="presOf" srcId="{B18100E5-4E15-426C-947D-23F198C71EA1}" destId="{3331EC75-F4FE-064B-8553-222723FD8463}" srcOrd="0" destOrd="0" presId="urn:microsoft.com/office/officeart/2005/8/layout/default"/>
    <dgm:cxn modelId="{37FD4FD2-67E6-45B4-8B02-60AA878ABAA2}" srcId="{00F410AD-F0CC-4558-BA27-A5096FF28762}" destId="{17AB17F2-EF48-48C7-927B-8A7C19A6EC03}" srcOrd="0" destOrd="0" parTransId="{90649519-035D-4E67-8CB1-7166CE18BDFA}" sibTransId="{33511A97-00CF-4798-9582-66E5DC8B0382}"/>
    <dgm:cxn modelId="{A4D9ECDA-7BDC-41BF-BBC9-FA76A0105F6C}" srcId="{00F410AD-F0CC-4558-BA27-A5096FF28762}" destId="{24E0BA1A-958C-47A1-B172-BD4D20347108}" srcOrd="1" destOrd="0" parTransId="{51D65E93-0EC8-4BFD-9CE3-BF1005CC98AE}" sibTransId="{ED02CBCA-0259-4269-B0F9-35B00B608715}"/>
    <dgm:cxn modelId="{EEFA78E0-657A-4159-A3FD-5D1655889A5D}" srcId="{00F410AD-F0CC-4558-BA27-A5096FF28762}" destId="{92F719AC-E412-4A13-BD30-770E52D1FED2}" srcOrd="4" destOrd="0" parTransId="{7A36423D-0DB9-4472-8152-911219BE60A3}" sibTransId="{66312882-EF7C-4609-B1E9-EEEAEC374237}"/>
    <dgm:cxn modelId="{850063F0-1EDC-BB4F-B07D-96456DA7FC48}" type="presOf" srcId="{92F719AC-E412-4A13-BD30-770E52D1FED2}" destId="{C68D1991-51A7-FE48-95DD-3E88985B0919}" srcOrd="0" destOrd="0" presId="urn:microsoft.com/office/officeart/2005/8/layout/default"/>
    <dgm:cxn modelId="{D102606B-94B1-7447-A3BB-F279B87F9B3D}" type="presParOf" srcId="{93B02740-FA4A-6448-9EAD-B629D75653F6}" destId="{941BD3DF-60B3-594A-A4EE-16C85F96DB0B}" srcOrd="0" destOrd="0" presId="urn:microsoft.com/office/officeart/2005/8/layout/default"/>
    <dgm:cxn modelId="{0E67B3DD-B4B6-F84B-B919-ED25DCDC5F98}" type="presParOf" srcId="{93B02740-FA4A-6448-9EAD-B629D75653F6}" destId="{6AA4E4B2-4B43-064C-AEC4-F44A7884C5C6}" srcOrd="1" destOrd="0" presId="urn:microsoft.com/office/officeart/2005/8/layout/default"/>
    <dgm:cxn modelId="{D6E90EED-892D-3943-A708-B3A79699853D}" type="presParOf" srcId="{93B02740-FA4A-6448-9EAD-B629D75653F6}" destId="{374D3458-2F84-D54D-8844-870D135825FE}" srcOrd="2" destOrd="0" presId="urn:microsoft.com/office/officeart/2005/8/layout/default"/>
    <dgm:cxn modelId="{086A9F77-9AC2-EE4A-8564-51B193DE5C75}" type="presParOf" srcId="{93B02740-FA4A-6448-9EAD-B629D75653F6}" destId="{F79764CD-2AD7-FB40-B994-CAEA363D983C}" srcOrd="3" destOrd="0" presId="urn:microsoft.com/office/officeart/2005/8/layout/default"/>
    <dgm:cxn modelId="{1D2668B4-DA6F-5A4E-913B-860B34AA9ACB}" type="presParOf" srcId="{93B02740-FA4A-6448-9EAD-B629D75653F6}" destId="{BC508F32-47F8-D945-8DA1-958B2ABB10A2}" srcOrd="4" destOrd="0" presId="urn:microsoft.com/office/officeart/2005/8/layout/default"/>
    <dgm:cxn modelId="{150D2112-65B4-E741-9671-4D4BD1AE2032}" type="presParOf" srcId="{93B02740-FA4A-6448-9EAD-B629D75653F6}" destId="{5E2A5D47-2D6C-B44C-9463-1066C3035AB6}" srcOrd="5" destOrd="0" presId="urn:microsoft.com/office/officeart/2005/8/layout/default"/>
    <dgm:cxn modelId="{3AD189B4-FE39-2244-997B-FCAC3CB7C92E}" type="presParOf" srcId="{93B02740-FA4A-6448-9EAD-B629D75653F6}" destId="{3331EC75-F4FE-064B-8553-222723FD8463}" srcOrd="6" destOrd="0" presId="urn:microsoft.com/office/officeart/2005/8/layout/default"/>
    <dgm:cxn modelId="{13A2BB7A-E3E6-7E4E-8E95-96D7DCFB0EE0}" type="presParOf" srcId="{93B02740-FA4A-6448-9EAD-B629D75653F6}" destId="{D6FB41C1-52BA-1D48-A70E-0A4E34CFA762}" srcOrd="7" destOrd="0" presId="urn:microsoft.com/office/officeart/2005/8/layout/default"/>
    <dgm:cxn modelId="{EE107A25-5A4D-7A46-91CD-13602C3A5C0D}" type="presParOf" srcId="{93B02740-FA4A-6448-9EAD-B629D75653F6}" destId="{C68D1991-51A7-FE48-95DD-3E88985B0919}" srcOrd="8" destOrd="0" presId="urn:microsoft.com/office/officeart/2005/8/layout/default"/>
    <dgm:cxn modelId="{151EDD22-BA09-0B43-B9FB-7CAEC11002D2}" type="presParOf" srcId="{93B02740-FA4A-6448-9EAD-B629D75653F6}" destId="{167DDBD2-E7A6-B84D-BF5A-B67D1F837836}" srcOrd="9" destOrd="0" presId="urn:microsoft.com/office/officeart/2005/8/layout/default"/>
    <dgm:cxn modelId="{FF0FD3FB-C012-D74F-A064-C7C051712EA4}" type="presParOf" srcId="{93B02740-FA4A-6448-9EAD-B629D75653F6}" destId="{CF9595EE-8536-834A-AFEC-8475D3B48A4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D27282-2AB9-4699-A09C-C02F0E66451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D4EC4A6-B8DC-4692-B3D1-008A7760C8AC}">
      <dgm:prSet/>
      <dgm:spPr/>
      <dgm:t>
        <a:bodyPr/>
        <a:lstStyle/>
        <a:p>
          <a:r>
            <a:rPr lang="es-ES" dirty="0"/>
            <a:t>GitHub</a:t>
          </a:r>
          <a:endParaRPr lang="en-US" dirty="0"/>
        </a:p>
      </dgm:t>
    </dgm:pt>
    <dgm:pt modelId="{C4E020DB-2436-437A-9D41-4081C25DA2D1}" type="parTrans" cxnId="{6387BAC4-BDC3-4E7D-953C-110A7EDC97CC}">
      <dgm:prSet/>
      <dgm:spPr/>
      <dgm:t>
        <a:bodyPr/>
        <a:lstStyle/>
        <a:p>
          <a:endParaRPr lang="en-US"/>
        </a:p>
      </dgm:t>
    </dgm:pt>
    <dgm:pt modelId="{DF60CE61-8FD1-49CA-8544-7ECD4E8C6F45}" type="sibTrans" cxnId="{6387BAC4-BDC3-4E7D-953C-110A7EDC97CC}">
      <dgm:prSet/>
      <dgm:spPr/>
      <dgm:t>
        <a:bodyPr/>
        <a:lstStyle/>
        <a:p>
          <a:endParaRPr lang="en-US"/>
        </a:p>
      </dgm:t>
    </dgm:pt>
    <dgm:pt modelId="{F5F9CFD7-CA09-4DDD-8EDB-E744CF867B7E}">
      <dgm:prSet/>
      <dgm:spPr/>
      <dgm:t>
        <a:bodyPr/>
        <a:lstStyle/>
        <a:p>
          <a:r>
            <a:rPr lang="es-ES" dirty="0"/>
            <a:t>Máquina virtual en Google Cloud</a:t>
          </a:r>
          <a:endParaRPr lang="en-US" dirty="0"/>
        </a:p>
      </dgm:t>
    </dgm:pt>
    <dgm:pt modelId="{0FCEAC4B-CEF2-4518-8EAE-06B0676B2175}" type="parTrans" cxnId="{2B2855A1-A74C-4D4A-A59B-CE707EAC9AAD}">
      <dgm:prSet/>
      <dgm:spPr/>
      <dgm:t>
        <a:bodyPr/>
        <a:lstStyle/>
        <a:p>
          <a:endParaRPr lang="en-US"/>
        </a:p>
      </dgm:t>
    </dgm:pt>
    <dgm:pt modelId="{2DA4BC70-D289-4E15-B4C0-A25C01E4650A}" type="sibTrans" cxnId="{2B2855A1-A74C-4D4A-A59B-CE707EAC9AAD}">
      <dgm:prSet/>
      <dgm:spPr/>
      <dgm:t>
        <a:bodyPr/>
        <a:lstStyle/>
        <a:p>
          <a:endParaRPr lang="en-US"/>
        </a:p>
      </dgm:t>
    </dgm:pt>
    <dgm:pt modelId="{7F56F7E5-A550-4997-BCAB-0CF7AD6B3E81}">
      <dgm:prSet/>
      <dgm:spPr/>
      <dgm:t>
        <a:bodyPr/>
        <a:lstStyle/>
        <a:p>
          <a:r>
            <a:rPr lang="es-ES" dirty="0"/>
            <a:t>Visual Studio Code</a:t>
          </a:r>
          <a:endParaRPr lang="en-US" dirty="0"/>
        </a:p>
      </dgm:t>
    </dgm:pt>
    <dgm:pt modelId="{C177205D-406C-4FD6-9D52-84D19AB504B2}" type="parTrans" cxnId="{A0BBB53A-E5C9-4C7A-83A0-392966669B66}">
      <dgm:prSet/>
      <dgm:spPr/>
      <dgm:t>
        <a:bodyPr/>
        <a:lstStyle/>
        <a:p>
          <a:endParaRPr lang="en-US"/>
        </a:p>
      </dgm:t>
    </dgm:pt>
    <dgm:pt modelId="{6557E36C-4708-4D52-80EC-0AF3034AB34A}" type="sibTrans" cxnId="{A0BBB53A-E5C9-4C7A-83A0-392966669B66}">
      <dgm:prSet/>
      <dgm:spPr/>
      <dgm:t>
        <a:bodyPr/>
        <a:lstStyle/>
        <a:p>
          <a:endParaRPr lang="en-US"/>
        </a:p>
      </dgm:t>
    </dgm:pt>
    <dgm:pt modelId="{D271476C-69F7-9142-B539-D49BC4261259}" type="pres">
      <dgm:prSet presAssocID="{55D27282-2AB9-4699-A09C-C02F0E66451F}" presName="linear" presStyleCnt="0">
        <dgm:presLayoutVars>
          <dgm:animLvl val="lvl"/>
          <dgm:resizeHandles val="exact"/>
        </dgm:presLayoutVars>
      </dgm:prSet>
      <dgm:spPr/>
    </dgm:pt>
    <dgm:pt modelId="{14F61061-7138-9D4A-A866-5A180CA0869E}" type="pres">
      <dgm:prSet presAssocID="{2D4EC4A6-B8DC-4692-B3D1-008A7760C8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E01B39-7619-2A4E-BDA2-3FB0981161C5}" type="pres">
      <dgm:prSet presAssocID="{DF60CE61-8FD1-49CA-8544-7ECD4E8C6F45}" presName="spacer" presStyleCnt="0"/>
      <dgm:spPr/>
    </dgm:pt>
    <dgm:pt modelId="{5072F526-1854-FD46-9E60-F06CB208B961}" type="pres">
      <dgm:prSet presAssocID="{F5F9CFD7-CA09-4DDD-8EDB-E744CF867B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9500D6-91C8-9B41-AD4E-013E43D28C7B}" type="pres">
      <dgm:prSet presAssocID="{2DA4BC70-D289-4E15-B4C0-A25C01E4650A}" presName="spacer" presStyleCnt="0"/>
      <dgm:spPr/>
    </dgm:pt>
    <dgm:pt modelId="{A50FFD77-0F7E-814E-9A28-C793391F6442}" type="pres">
      <dgm:prSet presAssocID="{7F56F7E5-A550-4997-BCAB-0CF7AD6B3E8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200E0E-C73B-444E-A8B7-8B8F77E241D0}" type="presOf" srcId="{55D27282-2AB9-4699-A09C-C02F0E66451F}" destId="{D271476C-69F7-9142-B539-D49BC4261259}" srcOrd="0" destOrd="0" presId="urn:microsoft.com/office/officeart/2005/8/layout/vList2"/>
    <dgm:cxn modelId="{A0BBB53A-E5C9-4C7A-83A0-392966669B66}" srcId="{55D27282-2AB9-4699-A09C-C02F0E66451F}" destId="{7F56F7E5-A550-4997-BCAB-0CF7AD6B3E81}" srcOrd="2" destOrd="0" parTransId="{C177205D-406C-4FD6-9D52-84D19AB504B2}" sibTransId="{6557E36C-4708-4D52-80EC-0AF3034AB34A}"/>
    <dgm:cxn modelId="{99F3299F-BC93-5A45-AF03-772CF0D579B1}" type="presOf" srcId="{F5F9CFD7-CA09-4DDD-8EDB-E744CF867B7E}" destId="{5072F526-1854-FD46-9E60-F06CB208B961}" srcOrd="0" destOrd="0" presId="urn:microsoft.com/office/officeart/2005/8/layout/vList2"/>
    <dgm:cxn modelId="{2B2855A1-A74C-4D4A-A59B-CE707EAC9AAD}" srcId="{55D27282-2AB9-4699-A09C-C02F0E66451F}" destId="{F5F9CFD7-CA09-4DDD-8EDB-E744CF867B7E}" srcOrd="1" destOrd="0" parTransId="{0FCEAC4B-CEF2-4518-8EAE-06B0676B2175}" sibTransId="{2DA4BC70-D289-4E15-B4C0-A25C01E4650A}"/>
    <dgm:cxn modelId="{5794D0AB-32EF-B34D-920D-069EA53726A2}" type="presOf" srcId="{2D4EC4A6-B8DC-4692-B3D1-008A7760C8AC}" destId="{14F61061-7138-9D4A-A866-5A180CA0869E}" srcOrd="0" destOrd="0" presId="urn:microsoft.com/office/officeart/2005/8/layout/vList2"/>
    <dgm:cxn modelId="{6387BAC4-BDC3-4E7D-953C-110A7EDC97CC}" srcId="{55D27282-2AB9-4699-A09C-C02F0E66451F}" destId="{2D4EC4A6-B8DC-4692-B3D1-008A7760C8AC}" srcOrd="0" destOrd="0" parTransId="{C4E020DB-2436-437A-9D41-4081C25DA2D1}" sibTransId="{DF60CE61-8FD1-49CA-8544-7ECD4E8C6F45}"/>
    <dgm:cxn modelId="{D9EC75EB-9B85-B246-B610-6D60122893D8}" type="presOf" srcId="{7F56F7E5-A550-4997-BCAB-0CF7AD6B3E81}" destId="{A50FFD77-0F7E-814E-9A28-C793391F6442}" srcOrd="0" destOrd="0" presId="urn:microsoft.com/office/officeart/2005/8/layout/vList2"/>
    <dgm:cxn modelId="{ED508EEE-6F74-3C4F-8A2D-3CC44672C89C}" type="presParOf" srcId="{D271476C-69F7-9142-B539-D49BC4261259}" destId="{14F61061-7138-9D4A-A866-5A180CA0869E}" srcOrd="0" destOrd="0" presId="urn:microsoft.com/office/officeart/2005/8/layout/vList2"/>
    <dgm:cxn modelId="{D25BAD39-50E7-644B-8B00-0DAF6B2FB96A}" type="presParOf" srcId="{D271476C-69F7-9142-B539-D49BC4261259}" destId="{4FE01B39-7619-2A4E-BDA2-3FB0981161C5}" srcOrd="1" destOrd="0" presId="urn:microsoft.com/office/officeart/2005/8/layout/vList2"/>
    <dgm:cxn modelId="{B55DA321-0441-A94F-8320-4BD28B9EC44B}" type="presParOf" srcId="{D271476C-69F7-9142-B539-D49BC4261259}" destId="{5072F526-1854-FD46-9E60-F06CB208B961}" srcOrd="2" destOrd="0" presId="urn:microsoft.com/office/officeart/2005/8/layout/vList2"/>
    <dgm:cxn modelId="{DB387D88-6FC8-D143-BE82-6A19260A6C3F}" type="presParOf" srcId="{D271476C-69F7-9142-B539-D49BC4261259}" destId="{FF9500D6-91C8-9B41-AD4E-013E43D28C7B}" srcOrd="3" destOrd="0" presId="urn:microsoft.com/office/officeart/2005/8/layout/vList2"/>
    <dgm:cxn modelId="{80570FD6-F763-1548-BCB0-E5D70C68A277}" type="presParOf" srcId="{D271476C-69F7-9142-B539-D49BC4261259}" destId="{A50FFD77-0F7E-814E-9A28-C793391F644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6A261B-483E-4A6A-BAE8-00CDA12C9D0F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1EC87D7C-5746-42FD-99E7-B8A04A35F479}">
      <dgm:prSet/>
      <dgm:spPr/>
      <dgm:t>
        <a:bodyPr/>
        <a:lstStyle/>
        <a:p>
          <a:r>
            <a:rPr lang="es-ES"/>
            <a:t>images</a:t>
          </a:r>
          <a:endParaRPr lang="en-US"/>
        </a:p>
      </dgm:t>
    </dgm:pt>
    <dgm:pt modelId="{5A1CAAFD-D2AD-4CE9-908A-571CC30E03F6}" type="parTrans" cxnId="{970964AF-01B2-4FF0-B3B0-A3025FFBD430}">
      <dgm:prSet/>
      <dgm:spPr/>
      <dgm:t>
        <a:bodyPr/>
        <a:lstStyle/>
        <a:p>
          <a:endParaRPr lang="en-US"/>
        </a:p>
      </dgm:t>
    </dgm:pt>
    <dgm:pt modelId="{69E0E276-FB08-44FD-9054-9CFA09CC59C1}" type="sibTrans" cxnId="{970964AF-01B2-4FF0-B3B0-A3025FFBD430}">
      <dgm:prSet/>
      <dgm:spPr/>
      <dgm:t>
        <a:bodyPr/>
        <a:lstStyle/>
        <a:p>
          <a:endParaRPr lang="en-US"/>
        </a:p>
      </dgm:t>
    </dgm:pt>
    <dgm:pt modelId="{08684F3E-DC59-4112-983D-B7F87400350A}">
      <dgm:prSet/>
      <dgm:spPr/>
      <dgm:t>
        <a:bodyPr/>
        <a:lstStyle/>
        <a:p>
          <a:r>
            <a:rPr lang="es-ES"/>
            <a:t>node_modules</a:t>
          </a:r>
          <a:endParaRPr lang="en-US"/>
        </a:p>
      </dgm:t>
    </dgm:pt>
    <dgm:pt modelId="{1D58212B-00C8-4616-8AF3-9F5E85A56E7D}" type="parTrans" cxnId="{E77A0E6F-224D-4334-A349-B2B9FD4EB2CC}">
      <dgm:prSet/>
      <dgm:spPr/>
      <dgm:t>
        <a:bodyPr/>
        <a:lstStyle/>
        <a:p>
          <a:endParaRPr lang="en-US"/>
        </a:p>
      </dgm:t>
    </dgm:pt>
    <dgm:pt modelId="{C3FA64EF-071A-4755-A42B-BD91D62A6BB1}" type="sibTrans" cxnId="{E77A0E6F-224D-4334-A349-B2B9FD4EB2CC}">
      <dgm:prSet/>
      <dgm:spPr/>
      <dgm:t>
        <a:bodyPr/>
        <a:lstStyle/>
        <a:p>
          <a:endParaRPr lang="en-US"/>
        </a:p>
      </dgm:t>
    </dgm:pt>
    <dgm:pt modelId="{529D1B80-627F-4D3D-86C1-8975F9F0A2F3}">
      <dgm:prSet/>
      <dgm:spPr/>
      <dgm:t>
        <a:bodyPr/>
        <a:lstStyle/>
        <a:p>
          <a:r>
            <a:rPr lang="es-ES"/>
            <a:t>routes</a:t>
          </a:r>
          <a:endParaRPr lang="en-US"/>
        </a:p>
      </dgm:t>
    </dgm:pt>
    <dgm:pt modelId="{16377EA7-DD0D-4086-AE21-0DACB60E5709}" type="parTrans" cxnId="{3C0D850A-AE55-42F9-88F8-AD0DEC994E6C}">
      <dgm:prSet/>
      <dgm:spPr/>
      <dgm:t>
        <a:bodyPr/>
        <a:lstStyle/>
        <a:p>
          <a:endParaRPr lang="en-US"/>
        </a:p>
      </dgm:t>
    </dgm:pt>
    <dgm:pt modelId="{42F5270A-A33B-4B9A-A22A-D982A1BB79F4}" type="sibTrans" cxnId="{3C0D850A-AE55-42F9-88F8-AD0DEC994E6C}">
      <dgm:prSet/>
      <dgm:spPr/>
      <dgm:t>
        <a:bodyPr/>
        <a:lstStyle/>
        <a:p>
          <a:endParaRPr lang="en-US"/>
        </a:p>
      </dgm:t>
    </dgm:pt>
    <dgm:pt modelId="{C9B4D827-8BDB-45ED-9E61-6DABE4ABCAEF}">
      <dgm:prSet/>
      <dgm:spPr/>
      <dgm:t>
        <a:bodyPr/>
        <a:lstStyle/>
        <a:p>
          <a:r>
            <a:rPr lang="es-ES"/>
            <a:t>mail</a:t>
          </a:r>
          <a:endParaRPr lang="en-US"/>
        </a:p>
      </dgm:t>
    </dgm:pt>
    <dgm:pt modelId="{497475A6-135E-4D93-A32A-E3997FB0D5DC}" type="parTrans" cxnId="{EBD46774-9781-4116-89AB-DA1C6DBF480B}">
      <dgm:prSet/>
      <dgm:spPr/>
      <dgm:t>
        <a:bodyPr/>
        <a:lstStyle/>
        <a:p>
          <a:endParaRPr lang="en-US"/>
        </a:p>
      </dgm:t>
    </dgm:pt>
    <dgm:pt modelId="{DD6DB252-BE7D-4B46-9D9B-F736421BCC88}" type="sibTrans" cxnId="{EBD46774-9781-4116-89AB-DA1C6DBF480B}">
      <dgm:prSet/>
      <dgm:spPr/>
      <dgm:t>
        <a:bodyPr/>
        <a:lstStyle/>
        <a:p>
          <a:endParaRPr lang="en-US"/>
        </a:p>
      </dgm:t>
    </dgm:pt>
    <dgm:pt modelId="{23E2EC35-0B04-414F-ADD3-E809878A8498}">
      <dgm:prSet/>
      <dgm:spPr/>
      <dgm:t>
        <a:bodyPr/>
        <a:lstStyle/>
        <a:p>
          <a:r>
            <a:rPr lang="es-ES"/>
            <a:t>services</a:t>
          </a:r>
          <a:endParaRPr lang="en-US"/>
        </a:p>
      </dgm:t>
    </dgm:pt>
    <dgm:pt modelId="{63C9A3FC-23C4-4AD6-BAD5-6A7C3E95C260}" type="parTrans" cxnId="{52BC1B1E-C7A4-4FA3-A799-8DB749620C80}">
      <dgm:prSet/>
      <dgm:spPr/>
      <dgm:t>
        <a:bodyPr/>
        <a:lstStyle/>
        <a:p>
          <a:endParaRPr lang="en-US"/>
        </a:p>
      </dgm:t>
    </dgm:pt>
    <dgm:pt modelId="{0E2C849A-B7D0-44AA-9CE9-33CE365995DF}" type="sibTrans" cxnId="{52BC1B1E-C7A4-4FA3-A799-8DB749620C80}">
      <dgm:prSet/>
      <dgm:spPr/>
      <dgm:t>
        <a:bodyPr/>
        <a:lstStyle/>
        <a:p>
          <a:endParaRPr lang="en-US"/>
        </a:p>
      </dgm:t>
    </dgm:pt>
    <dgm:pt modelId="{4B544D48-08C7-4C00-B39A-553153AE30B5}">
      <dgm:prSet/>
      <dgm:spPr/>
      <dgm:t>
        <a:bodyPr/>
        <a:lstStyle/>
        <a:p>
          <a:r>
            <a:rPr lang="es-ES"/>
            <a:t>index.js</a:t>
          </a:r>
          <a:endParaRPr lang="en-US"/>
        </a:p>
      </dgm:t>
    </dgm:pt>
    <dgm:pt modelId="{13D5E21E-8288-4879-B887-30039DFA4C34}" type="parTrans" cxnId="{8DB3A92C-13B0-42BE-8E99-42CE0933E747}">
      <dgm:prSet/>
      <dgm:spPr/>
      <dgm:t>
        <a:bodyPr/>
        <a:lstStyle/>
        <a:p>
          <a:endParaRPr lang="en-US"/>
        </a:p>
      </dgm:t>
    </dgm:pt>
    <dgm:pt modelId="{37767052-E7E2-4801-B51C-F53002F1F13A}" type="sibTrans" cxnId="{8DB3A92C-13B0-42BE-8E99-42CE0933E747}">
      <dgm:prSet/>
      <dgm:spPr/>
      <dgm:t>
        <a:bodyPr/>
        <a:lstStyle/>
        <a:p>
          <a:endParaRPr lang="en-US"/>
        </a:p>
      </dgm:t>
    </dgm:pt>
    <dgm:pt modelId="{C56EAB81-1398-794D-889B-9B07BDC73F2B}" type="pres">
      <dgm:prSet presAssocID="{BD6A261B-483E-4A6A-BAE8-00CDA12C9D0F}" presName="vert0" presStyleCnt="0">
        <dgm:presLayoutVars>
          <dgm:dir/>
          <dgm:animOne val="branch"/>
          <dgm:animLvl val="lvl"/>
        </dgm:presLayoutVars>
      </dgm:prSet>
      <dgm:spPr/>
    </dgm:pt>
    <dgm:pt modelId="{EDE725D0-83EF-844C-A2BD-5C94E70DBF69}" type="pres">
      <dgm:prSet presAssocID="{1EC87D7C-5746-42FD-99E7-B8A04A35F479}" presName="thickLine" presStyleLbl="alignNode1" presStyleIdx="0" presStyleCnt="6"/>
      <dgm:spPr/>
    </dgm:pt>
    <dgm:pt modelId="{F693EE26-4507-8643-AC4B-1EAE7A0A0C9C}" type="pres">
      <dgm:prSet presAssocID="{1EC87D7C-5746-42FD-99E7-B8A04A35F479}" presName="horz1" presStyleCnt="0"/>
      <dgm:spPr/>
    </dgm:pt>
    <dgm:pt modelId="{F5D03A7C-44D3-2F4D-A177-6DC32FC763ED}" type="pres">
      <dgm:prSet presAssocID="{1EC87D7C-5746-42FD-99E7-B8A04A35F479}" presName="tx1" presStyleLbl="revTx" presStyleIdx="0" presStyleCnt="6"/>
      <dgm:spPr/>
    </dgm:pt>
    <dgm:pt modelId="{5EE7A83F-A342-5F4F-8614-64893D4AEE04}" type="pres">
      <dgm:prSet presAssocID="{1EC87D7C-5746-42FD-99E7-B8A04A35F479}" presName="vert1" presStyleCnt="0"/>
      <dgm:spPr/>
    </dgm:pt>
    <dgm:pt modelId="{AA49796D-3747-2944-A975-D25C6BEE5318}" type="pres">
      <dgm:prSet presAssocID="{08684F3E-DC59-4112-983D-B7F87400350A}" presName="thickLine" presStyleLbl="alignNode1" presStyleIdx="1" presStyleCnt="6"/>
      <dgm:spPr/>
    </dgm:pt>
    <dgm:pt modelId="{56FC95B8-2374-0E49-9BFB-B6A06AE2DC6F}" type="pres">
      <dgm:prSet presAssocID="{08684F3E-DC59-4112-983D-B7F87400350A}" presName="horz1" presStyleCnt="0"/>
      <dgm:spPr/>
    </dgm:pt>
    <dgm:pt modelId="{0A582F19-6647-FD4E-A88C-2CB98C150EE0}" type="pres">
      <dgm:prSet presAssocID="{08684F3E-DC59-4112-983D-B7F87400350A}" presName="tx1" presStyleLbl="revTx" presStyleIdx="1" presStyleCnt="6"/>
      <dgm:spPr/>
    </dgm:pt>
    <dgm:pt modelId="{0FA8778C-3EF7-F64D-B077-A1BCD8BFDDC2}" type="pres">
      <dgm:prSet presAssocID="{08684F3E-DC59-4112-983D-B7F87400350A}" presName="vert1" presStyleCnt="0"/>
      <dgm:spPr/>
    </dgm:pt>
    <dgm:pt modelId="{D22FA4A3-3640-E24B-8069-78B370EBF858}" type="pres">
      <dgm:prSet presAssocID="{529D1B80-627F-4D3D-86C1-8975F9F0A2F3}" presName="thickLine" presStyleLbl="alignNode1" presStyleIdx="2" presStyleCnt="6"/>
      <dgm:spPr/>
    </dgm:pt>
    <dgm:pt modelId="{65AD98C4-A288-0748-B64A-B28A91F26DEC}" type="pres">
      <dgm:prSet presAssocID="{529D1B80-627F-4D3D-86C1-8975F9F0A2F3}" presName="horz1" presStyleCnt="0"/>
      <dgm:spPr/>
    </dgm:pt>
    <dgm:pt modelId="{8356B7A5-AEF5-5C48-B989-A86E35C12388}" type="pres">
      <dgm:prSet presAssocID="{529D1B80-627F-4D3D-86C1-8975F9F0A2F3}" presName="tx1" presStyleLbl="revTx" presStyleIdx="2" presStyleCnt="6"/>
      <dgm:spPr/>
    </dgm:pt>
    <dgm:pt modelId="{503E0D69-49B7-1B4B-97BB-5A8AE1D871AE}" type="pres">
      <dgm:prSet presAssocID="{529D1B80-627F-4D3D-86C1-8975F9F0A2F3}" presName="vert1" presStyleCnt="0"/>
      <dgm:spPr/>
    </dgm:pt>
    <dgm:pt modelId="{C7545C0A-0BBE-974D-970B-FC6AFB7B9355}" type="pres">
      <dgm:prSet presAssocID="{C9B4D827-8BDB-45ED-9E61-6DABE4ABCAEF}" presName="thickLine" presStyleLbl="alignNode1" presStyleIdx="3" presStyleCnt="6"/>
      <dgm:spPr/>
    </dgm:pt>
    <dgm:pt modelId="{B766003C-2117-744B-9AAF-7CEEFB9E523F}" type="pres">
      <dgm:prSet presAssocID="{C9B4D827-8BDB-45ED-9E61-6DABE4ABCAEF}" presName="horz1" presStyleCnt="0"/>
      <dgm:spPr/>
    </dgm:pt>
    <dgm:pt modelId="{4129D74D-0082-A54E-AE6E-02A00D773233}" type="pres">
      <dgm:prSet presAssocID="{C9B4D827-8BDB-45ED-9E61-6DABE4ABCAEF}" presName="tx1" presStyleLbl="revTx" presStyleIdx="3" presStyleCnt="6"/>
      <dgm:spPr/>
    </dgm:pt>
    <dgm:pt modelId="{083A5E43-2FA3-604F-BDA3-F99A62ECB1C3}" type="pres">
      <dgm:prSet presAssocID="{C9B4D827-8BDB-45ED-9E61-6DABE4ABCAEF}" presName="vert1" presStyleCnt="0"/>
      <dgm:spPr/>
    </dgm:pt>
    <dgm:pt modelId="{E020B367-F742-DC46-811C-92F9515D0EA2}" type="pres">
      <dgm:prSet presAssocID="{23E2EC35-0B04-414F-ADD3-E809878A8498}" presName="thickLine" presStyleLbl="alignNode1" presStyleIdx="4" presStyleCnt="6"/>
      <dgm:spPr/>
    </dgm:pt>
    <dgm:pt modelId="{53F76DFD-3913-9047-A542-A10F95A0A9D2}" type="pres">
      <dgm:prSet presAssocID="{23E2EC35-0B04-414F-ADD3-E809878A8498}" presName="horz1" presStyleCnt="0"/>
      <dgm:spPr/>
    </dgm:pt>
    <dgm:pt modelId="{72673FC6-2716-394A-A5C8-7197CE5BD3AF}" type="pres">
      <dgm:prSet presAssocID="{23E2EC35-0B04-414F-ADD3-E809878A8498}" presName="tx1" presStyleLbl="revTx" presStyleIdx="4" presStyleCnt="6"/>
      <dgm:spPr/>
    </dgm:pt>
    <dgm:pt modelId="{8923B63A-7433-8E42-AF96-B428DCEFDB88}" type="pres">
      <dgm:prSet presAssocID="{23E2EC35-0B04-414F-ADD3-E809878A8498}" presName="vert1" presStyleCnt="0"/>
      <dgm:spPr/>
    </dgm:pt>
    <dgm:pt modelId="{49A378F6-695A-F748-8E1E-6A97E4CCACA7}" type="pres">
      <dgm:prSet presAssocID="{4B544D48-08C7-4C00-B39A-553153AE30B5}" presName="thickLine" presStyleLbl="alignNode1" presStyleIdx="5" presStyleCnt="6"/>
      <dgm:spPr/>
    </dgm:pt>
    <dgm:pt modelId="{42634B4E-EE30-984D-8DB3-787E7BB570E4}" type="pres">
      <dgm:prSet presAssocID="{4B544D48-08C7-4C00-B39A-553153AE30B5}" presName="horz1" presStyleCnt="0"/>
      <dgm:spPr/>
    </dgm:pt>
    <dgm:pt modelId="{F01BB631-BE9E-9446-BEAD-336286E4E5BE}" type="pres">
      <dgm:prSet presAssocID="{4B544D48-08C7-4C00-B39A-553153AE30B5}" presName="tx1" presStyleLbl="revTx" presStyleIdx="5" presStyleCnt="6"/>
      <dgm:spPr/>
    </dgm:pt>
    <dgm:pt modelId="{5AEB7E42-08FE-194A-A070-2C6B5B5E817A}" type="pres">
      <dgm:prSet presAssocID="{4B544D48-08C7-4C00-B39A-553153AE30B5}" presName="vert1" presStyleCnt="0"/>
      <dgm:spPr/>
    </dgm:pt>
  </dgm:ptLst>
  <dgm:cxnLst>
    <dgm:cxn modelId="{3C0D850A-AE55-42F9-88F8-AD0DEC994E6C}" srcId="{BD6A261B-483E-4A6A-BAE8-00CDA12C9D0F}" destId="{529D1B80-627F-4D3D-86C1-8975F9F0A2F3}" srcOrd="2" destOrd="0" parTransId="{16377EA7-DD0D-4086-AE21-0DACB60E5709}" sibTransId="{42F5270A-A33B-4B9A-A22A-D982A1BB79F4}"/>
    <dgm:cxn modelId="{52BC1B1E-C7A4-4FA3-A799-8DB749620C80}" srcId="{BD6A261B-483E-4A6A-BAE8-00CDA12C9D0F}" destId="{23E2EC35-0B04-414F-ADD3-E809878A8498}" srcOrd="4" destOrd="0" parTransId="{63C9A3FC-23C4-4AD6-BAD5-6A7C3E95C260}" sibTransId="{0E2C849A-B7D0-44AA-9CE9-33CE365995DF}"/>
    <dgm:cxn modelId="{8DB3A92C-13B0-42BE-8E99-42CE0933E747}" srcId="{BD6A261B-483E-4A6A-BAE8-00CDA12C9D0F}" destId="{4B544D48-08C7-4C00-B39A-553153AE30B5}" srcOrd="5" destOrd="0" parTransId="{13D5E21E-8288-4879-B887-30039DFA4C34}" sibTransId="{37767052-E7E2-4801-B51C-F53002F1F13A}"/>
    <dgm:cxn modelId="{56C6EE43-A711-3148-8355-32FADCACEB15}" type="presOf" srcId="{4B544D48-08C7-4C00-B39A-553153AE30B5}" destId="{F01BB631-BE9E-9446-BEAD-336286E4E5BE}" srcOrd="0" destOrd="0" presId="urn:microsoft.com/office/officeart/2008/layout/LinedList"/>
    <dgm:cxn modelId="{1E5B864B-B1DE-884B-AEA9-5264EE91EF5B}" type="presOf" srcId="{BD6A261B-483E-4A6A-BAE8-00CDA12C9D0F}" destId="{C56EAB81-1398-794D-889B-9B07BDC73F2B}" srcOrd="0" destOrd="0" presId="urn:microsoft.com/office/officeart/2008/layout/LinedList"/>
    <dgm:cxn modelId="{E77A0E6F-224D-4334-A349-B2B9FD4EB2CC}" srcId="{BD6A261B-483E-4A6A-BAE8-00CDA12C9D0F}" destId="{08684F3E-DC59-4112-983D-B7F87400350A}" srcOrd="1" destOrd="0" parTransId="{1D58212B-00C8-4616-8AF3-9F5E85A56E7D}" sibTransId="{C3FA64EF-071A-4755-A42B-BD91D62A6BB1}"/>
    <dgm:cxn modelId="{EBD46774-9781-4116-89AB-DA1C6DBF480B}" srcId="{BD6A261B-483E-4A6A-BAE8-00CDA12C9D0F}" destId="{C9B4D827-8BDB-45ED-9E61-6DABE4ABCAEF}" srcOrd="3" destOrd="0" parTransId="{497475A6-135E-4D93-A32A-E3997FB0D5DC}" sibTransId="{DD6DB252-BE7D-4B46-9D9B-F736421BCC88}"/>
    <dgm:cxn modelId="{0BECD77F-F225-7C4E-B089-65F5C159376C}" type="presOf" srcId="{1EC87D7C-5746-42FD-99E7-B8A04A35F479}" destId="{F5D03A7C-44D3-2F4D-A177-6DC32FC763ED}" srcOrd="0" destOrd="0" presId="urn:microsoft.com/office/officeart/2008/layout/LinedList"/>
    <dgm:cxn modelId="{3BED2D89-9695-384D-B7BD-20F324213A21}" type="presOf" srcId="{C9B4D827-8BDB-45ED-9E61-6DABE4ABCAEF}" destId="{4129D74D-0082-A54E-AE6E-02A00D773233}" srcOrd="0" destOrd="0" presId="urn:microsoft.com/office/officeart/2008/layout/LinedList"/>
    <dgm:cxn modelId="{970964AF-01B2-4FF0-B3B0-A3025FFBD430}" srcId="{BD6A261B-483E-4A6A-BAE8-00CDA12C9D0F}" destId="{1EC87D7C-5746-42FD-99E7-B8A04A35F479}" srcOrd="0" destOrd="0" parTransId="{5A1CAAFD-D2AD-4CE9-908A-571CC30E03F6}" sibTransId="{69E0E276-FB08-44FD-9054-9CFA09CC59C1}"/>
    <dgm:cxn modelId="{567D5DB6-8901-7342-AA5B-ACA45BED3165}" type="presOf" srcId="{23E2EC35-0B04-414F-ADD3-E809878A8498}" destId="{72673FC6-2716-394A-A5C8-7197CE5BD3AF}" srcOrd="0" destOrd="0" presId="urn:microsoft.com/office/officeart/2008/layout/LinedList"/>
    <dgm:cxn modelId="{69ED72BF-AC95-F04C-B43F-27433A34E5F8}" type="presOf" srcId="{529D1B80-627F-4D3D-86C1-8975F9F0A2F3}" destId="{8356B7A5-AEF5-5C48-B989-A86E35C12388}" srcOrd="0" destOrd="0" presId="urn:microsoft.com/office/officeart/2008/layout/LinedList"/>
    <dgm:cxn modelId="{3092C6CA-D5AC-594A-99B3-B0BB9B0E64BC}" type="presOf" srcId="{08684F3E-DC59-4112-983D-B7F87400350A}" destId="{0A582F19-6647-FD4E-A88C-2CB98C150EE0}" srcOrd="0" destOrd="0" presId="urn:microsoft.com/office/officeart/2008/layout/LinedList"/>
    <dgm:cxn modelId="{6B39DDA4-9CAA-7B42-997A-66BE13FF3AA7}" type="presParOf" srcId="{C56EAB81-1398-794D-889B-9B07BDC73F2B}" destId="{EDE725D0-83EF-844C-A2BD-5C94E70DBF69}" srcOrd="0" destOrd="0" presId="urn:microsoft.com/office/officeart/2008/layout/LinedList"/>
    <dgm:cxn modelId="{E8C5CA7C-B0BD-F047-BD08-9E1AA7FB4767}" type="presParOf" srcId="{C56EAB81-1398-794D-889B-9B07BDC73F2B}" destId="{F693EE26-4507-8643-AC4B-1EAE7A0A0C9C}" srcOrd="1" destOrd="0" presId="urn:microsoft.com/office/officeart/2008/layout/LinedList"/>
    <dgm:cxn modelId="{1F148922-5520-9345-B2C4-2452B2CEFBD6}" type="presParOf" srcId="{F693EE26-4507-8643-AC4B-1EAE7A0A0C9C}" destId="{F5D03A7C-44D3-2F4D-A177-6DC32FC763ED}" srcOrd="0" destOrd="0" presId="urn:microsoft.com/office/officeart/2008/layout/LinedList"/>
    <dgm:cxn modelId="{34B8FFAB-7CA4-C64B-8CA7-8D455A63F220}" type="presParOf" srcId="{F693EE26-4507-8643-AC4B-1EAE7A0A0C9C}" destId="{5EE7A83F-A342-5F4F-8614-64893D4AEE04}" srcOrd="1" destOrd="0" presId="urn:microsoft.com/office/officeart/2008/layout/LinedList"/>
    <dgm:cxn modelId="{12FFC9CE-446B-C044-A478-FA45221F542C}" type="presParOf" srcId="{C56EAB81-1398-794D-889B-9B07BDC73F2B}" destId="{AA49796D-3747-2944-A975-D25C6BEE5318}" srcOrd="2" destOrd="0" presId="urn:microsoft.com/office/officeart/2008/layout/LinedList"/>
    <dgm:cxn modelId="{ADDC1957-EBA2-474F-A523-1F6749720F73}" type="presParOf" srcId="{C56EAB81-1398-794D-889B-9B07BDC73F2B}" destId="{56FC95B8-2374-0E49-9BFB-B6A06AE2DC6F}" srcOrd="3" destOrd="0" presId="urn:microsoft.com/office/officeart/2008/layout/LinedList"/>
    <dgm:cxn modelId="{CC69B374-64C3-C440-975F-22CC328507AF}" type="presParOf" srcId="{56FC95B8-2374-0E49-9BFB-B6A06AE2DC6F}" destId="{0A582F19-6647-FD4E-A88C-2CB98C150EE0}" srcOrd="0" destOrd="0" presId="urn:microsoft.com/office/officeart/2008/layout/LinedList"/>
    <dgm:cxn modelId="{AC1A1F53-3DE0-8745-A89D-13176CC475B2}" type="presParOf" srcId="{56FC95B8-2374-0E49-9BFB-B6A06AE2DC6F}" destId="{0FA8778C-3EF7-F64D-B077-A1BCD8BFDDC2}" srcOrd="1" destOrd="0" presId="urn:microsoft.com/office/officeart/2008/layout/LinedList"/>
    <dgm:cxn modelId="{288FA12D-6C2B-2349-B7A3-CDFEDC5BC449}" type="presParOf" srcId="{C56EAB81-1398-794D-889B-9B07BDC73F2B}" destId="{D22FA4A3-3640-E24B-8069-78B370EBF858}" srcOrd="4" destOrd="0" presId="urn:microsoft.com/office/officeart/2008/layout/LinedList"/>
    <dgm:cxn modelId="{2DBEF7B2-2B6D-0A45-B2AC-4E5523D12FB4}" type="presParOf" srcId="{C56EAB81-1398-794D-889B-9B07BDC73F2B}" destId="{65AD98C4-A288-0748-B64A-B28A91F26DEC}" srcOrd="5" destOrd="0" presId="urn:microsoft.com/office/officeart/2008/layout/LinedList"/>
    <dgm:cxn modelId="{7D42E050-A4A0-864C-BDA2-75C2BEC1D47A}" type="presParOf" srcId="{65AD98C4-A288-0748-B64A-B28A91F26DEC}" destId="{8356B7A5-AEF5-5C48-B989-A86E35C12388}" srcOrd="0" destOrd="0" presId="urn:microsoft.com/office/officeart/2008/layout/LinedList"/>
    <dgm:cxn modelId="{76437CA5-B788-1144-947A-4246DF601449}" type="presParOf" srcId="{65AD98C4-A288-0748-B64A-B28A91F26DEC}" destId="{503E0D69-49B7-1B4B-97BB-5A8AE1D871AE}" srcOrd="1" destOrd="0" presId="urn:microsoft.com/office/officeart/2008/layout/LinedList"/>
    <dgm:cxn modelId="{16E9009A-E33E-C949-9EB4-E702FD465AD4}" type="presParOf" srcId="{C56EAB81-1398-794D-889B-9B07BDC73F2B}" destId="{C7545C0A-0BBE-974D-970B-FC6AFB7B9355}" srcOrd="6" destOrd="0" presId="urn:microsoft.com/office/officeart/2008/layout/LinedList"/>
    <dgm:cxn modelId="{96CD8982-549F-5C47-BF27-2D6506B52CFE}" type="presParOf" srcId="{C56EAB81-1398-794D-889B-9B07BDC73F2B}" destId="{B766003C-2117-744B-9AAF-7CEEFB9E523F}" srcOrd="7" destOrd="0" presId="urn:microsoft.com/office/officeart/2008/layout/LinedList"/>
    <dgm:cxn modelId="{41F05313-8253-CB43-AA63-D58167D50B4A}" type="presParOf" srcId="{B766003C-2117-744B-9AAF-7CEEFB9E523F}" destId="{4129D74D-0082-A54E-AE6E-02A00D773233}" srcOrd="0" destOrd="0" presId="urn:microsoft.com/office/officeart/2008/layout/LinedList"/>
    <dgm:cxn modelId="{58BB08E9-F51D-C04C-B6B4-7901A06AF778}" type="presParOf" srcId="{B766003C-2117-744B-9AAF-7CEEFB9E523F}" destId="{083A5E43-2FA3-604F-BDA3-F99A62ECB1C3}" srcOrd="1" destOrd="0" presId="urn:microsoft.com/office/officeart/2008/layout/LinedList"/>
    <dgm:cxn modelId="{B34F38AB-7BC2-E34A-9199-B3ECA4072243}" type="presParOf" srcId="{C56EAB81-1398-794D-889B-9B07BDC73F2B}" destId="{E020B367-F742-DC46-811C-92F9515D0EA2}" srcOrd="8" destOrd="0" presId="urn:microsoft.com/office/officeart/2008/layout/LinedList"/>
    <dgm:cxn modelId="{08C2DC3C-FA0D-2843-B336-4B4CB259C8FA}" type="presParOf" srcId="{C56EAB81-1398-794D-889B-9B07BDC73F2B}" destId="{53F76DFD-3913-9047-A542-A10F95A0A9D2}" srcOrd="9" destOrd="0" presId="urn:microsoft.com/office/officeart/2008/layout/LinedList"/>
    <dgm:cxn modelId="{F8011F97-7168-EE41-BB1E-5678C12EA2A1}" type="presParOf" srcId="{53F76DFD-3913-9047-A542-A10F95A0A9D2}" destId="{72673FC6-2716-394A-A5C8-7197CE5BD3AF}" srcOrd="0" destOrd="0" presId="urn:microsoft.com/office/officeart/2008/layout/LinedList"/>
    <dgm:cxn modelId="{52E3E262-C787-6F4F-8C79-3D814E5D7EE2}" type="presParOf" srcId="{53F76DFD-3913-9047-A542-A10F95A0A9D2}" destId="{8923B63A-7433-8E42-AF96-B428DCEFDB88}" srcOrd="1" destOrd="0" presId="urn:microsoft.com/office/officeart/2008/layout/LinedList"/>
    <dgm:cxn modelId="{63FC0023-3E3B-B447-8C93-176BB3BAF480}" type="presParOf" srcId="{C56EAB81-1398-794D-889B-9B07BDC73F2B}" destId="{49A378F6-695A-F748-8E1E-6A97E4CCACA7}" srcOrd="10" destOrd="0" presId="urn:microsoft.com/office/officeart/2008/layout/LinedList"/>
    <dgm:cxn modelId="{96A83CE1-7162-AB4E-8088-C817EDCDB40F}" type="presParOf" srcId="{C56EAB81-1398-794D-889B-9B07BDC73F2B}" destId="{42634B4E-EE30-984D-8DB3-787E7BB570E4}" srcOrd="11" destOrd="0" presId="urn:microsoft.com/office/officeart/2008/layout/LinedList"/>
    <dgm:cxn modelId="{3F4B9041-358F-2444-B5E0-712D94044821}" type="presParOf" srcId="{42634B4E-EE30-984D-8DB3-787E7BB570E4}" destId="{F01BB631-BE9E-9446-BEAD-336286E4E5BE}" srcOrd="0" destOrd="0" presId="urn:microsoft.com/office/officeart/2008/layout/LinedList"/>
    <dgm:cxn modelId="{48BADE1C-3A15-A74D-B698-62BE822581F4}" type="presParOf" srcId="{42634B4E-EE30-984D-8DB3-787E7BB570E4}" destId="{5AEB7E42-08FE-194A-A070-2C6B5B5E81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C57912-07FA-4BD8-85B5-E7763D610E9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96CC98F-FC90-4B08-887B-30248B940137}">
      <dgm:prSet/>
      <dgm:spPr/>
      <dgm:t>
        <a:bodyPr/>
        <a:lstStyle/>
        <a:p>
          <a:r>
            <a:rPr lang="es-ES"/>
            <a:t>Métodos de petición de HTTP</a:t>
          </a:r>
          <a:endParaRPr lang="en-US"/>
        </a:p>
      </dgm:t>
    </dgm:pt>
    <dgm:pt modelId="{12B90A09-CB5B-4313-97F2-DB2982117BF4}" type="parTrans" cxnId="{E82AD4D7-EE9A-4792-BA99-D0A25EEC0F75}">
      <dgm:prSet/>
      <dgm:spPr/>
      <dgm:t>
        <a:bodyPr/>
        <a:lstStyle/>
        <a:p>
          <a:endParaRPr lang="en-US"/>
        </a:p>
      </dgm:t>
    </dgm:pt>
    <dgm:pt modelId="{4E5951B4-641A-47F7-897C-F7C3EC944D6E}" type="sibTrans" cxnId="{E82AD4D7-EE9A-4792-BA99-D0A25EEC0F75}">
      <dgm:prSet/>
      <dgm:spPr/>
      <dgm:t>
        <a:bodyPr/>
        <a:lstStyle/>
        <a:p>
          <a:endParaRPr lang="en-US"/>
        </a:p>
      </dgm:t>
    </dgm:pt>
    <dgm:pt modelId="{D4CCE4A9-2244-45AC-8348-9B249ADDFC8D}">
      <dgm:prSet/>
      <dgm:spPr/>
      <dgm:t>
        <a:bodyPr/>
        <a:lstStyle/>
        <a:p>
          <a:r>
            <a:rPr lang="es-ES"/>
            <a:t>GET</a:t>
          </a:r>
          <a:endParaRPr lang="en-US"/>
        </a:p>
      </dgm:t>
    </dgm:pt>
    <dgm:pt modelId="{A0F6FD2A-D380-4834-981A-C04C35E25F4D}" type="parTrans" cxnId="{E24F3691-57F0-4314-9630-E3FA0F5939A9}">
      <dgm:prSet/>
      <dgm:spPr/>
      <dgm:t>
        <a:bodyPr/>
        <a:lstStyle/>
        <a:p>
          <a:endParaRPr lang="en-US"/>
        </a:p>
      </dgm:t>
    </dgm:pt>
    <dgm:pt modelId="{B2432F34-7E69-436F-8C56-126FF2F97CB6}" type="sibTrans" cxnId="{E24F3691-57F0-4314-9630-E3FA0F5939A9}">
      <dgm:prSet/>
      <dgm:spPr/>
      <dgm:t>
        <a:bodyPr/>
        <a:lstStyle/>
        <a:p>
          <a:endParaRPr lang="en-US"/>
        </a:p>
      </dgm:t>
    </dgm:pt>
    <dgm:pt modelId="{18DBA0BD-9D4D-441E-9423-2331A08D9240}">
      <dgm:prSet/>
      <dgm:spPr/>
      <dgm:t>
        <a:bodyPr/>
        <a:lstStyle/>
        <a:p>
          <a:r>
            <a:rPr lang="es-ES"/>
            <a:t>POST</a:t>
          </a:r>
          <a:endParaRPr lang="en-US"/>
        </a:p>
      </dgm:t>
    </dgm:pt>
    <dgm:pt modelId="{B1D6D8F9-AB09-43D4-83DD-81743010CC8C}" type="parTrans" cxnId="{779D17DE-ECD4-4781-9733-0181EEFEBE18}">
      <dgm:prSet/>
      <dgm:spPr/>
      <dgm:t>
        <a:bodyPr/>
        <a:lstStyle/>
        <a:p>
          <a:endParaRPr lang="en-US"/>
        </a:p>
      </dgm:t>
    </dgm:pt>
    <dgm:pt modelId="{7FB43F06-F47E-4834-92AA-420394C20D12}" type="sibTrans" cxnId="{779D17DE-ECD4-4781-9733-0181EEFEBE18}">
      <dgm:prSet/>
      <dgm:spPr/>
      <dgm:t>
        <a:bodyPr/>
        <a:lstStyle/>
        <a:p>
          <a:endParaRPr lang="en-US"/>
        </a:p>
      </dgm:t>
    </dgm:pt>
    <dgm:pt modelId="{9B8A917E-4AAE-46E0-938B-0B186100D49D}">
      <dgm:prSet/>
      <dgm:spPr/>
      <dgm:t>
        <a:bodyPr/>
        <a:lstStyle/>
        <a:p>
          <a:r>
            <a:rPr lang="es-ES"/>
            <a:t>PUT</a:t>
          </a:r>
          <a:endParaRPr lang="en-US"/>
        </a:p>
      </dgm:t>
    </dgm:pt>
    <dgm:pt modelId="{C83AA758-CB91-48FD-AAB4-75D9509BFAE7}" type="parTrans" cxnId="{336B6C38-BC52-4050-BDA4-BDF270FEDFFD}">
      <dgm:prSet/>
      <dgm:spPr/>
      <dgm:t>
        <a:bodyPr/>
        <a:lstStyle/>
        <a:p>
          <a:endParaRPr lang="en-US"/>
        </a:p>
      </dgm:t>
    </dgm:pt>
    <dgm:pt modelId="{7F546569-26FA-4184-A767-E58999B309ED}" type="sibTrans" cxnId="{336B6C38-BC52-4050-BDA4-BDF270FEDFFD}">
      <dgm:prSet/>
      <dgm:spPr/>
      <dgm:t>
        <a:bodyPr/>
        <a:lstStyle/>
        <a:p>
          <a:endParaRPr lang="en-US"/>
        </a:p>
      </dgm:t>
    </dgm:pt>
    <dgm:pt modelId="{6FFA2DC1-7790-4861-BE53-87F23434B3A4}">
      <dgm:prSet/>
      <dgm:spPr/>
      <dgm:t>
        <a:bodyPr/>
        <a:lstStyle/>
        <a:p>
          <a:r>
            <a:rPr lang="es-ES"/>
            <a:t>DELETE</a:t>
          </a:r>
          <a:endParaRPr lang="en-US"/>
        </a:p>
      </dgm:t>
    </dgm:pt>
    <dgm:pt modelId="{4FCDA9A4-2AA1-4A25-815C-198186CAD59D}" type="parTrans" cxnId="{608DC11A-FE75-4892-BFCB-5A9E5E0EF96E}">
      <dgm:prSet/>
      <dgm:spPr/>
      <dgm:t>
        <a:bodyPr/>
        <a:lstStyle/>
        <a:p>
          <a:endParaRPr lang="en-US"/>
        </a:p>
      </dgm:t>
    </dgm:pt>
    <dgm:pt modelId="{6E38A17F-9259-4FB2-8893-5BE1132685B5}" type="sibTrans" cxnId="{608DC11A-FE75-4892-BFCB-5A9E5E0EF96E}">
      <dgm:prSet/>
      <dgm:spPr/>
      <dgm:t>
        <a:bodyPr/>
        <a:lstStyle/>
        <a:p>
          <a:endParaRPr lang="en-US"/>
        </a:p>
      </dgm:t>
    </dgm:pt>
    <dgm:pt modelId="{F94B34E5-2941-42E2-8188-2CF7ACDD749A}">
      <dgm:prSet/>
      <dgm:spPr/>
      <dgm:t>
        <a:bodyPr/>
        <a:lstStyle/>
        <a:p>
          <a:r>
            <a:rPr lang="es-ES"/>
            <a:t>Gestión de archivos con Express</a:t>
          </a:r>
          <a:endParaRPr lang="en-US"/>
        </a:p>
      </dgm:t>
    </dgm:pt>
    <dgm:pt modelId="{D1432540-04CD-418A-A31F-6056F585C7E4}" type="parTrans" cxnId="{E80BAE27-0F73-4FDB-8156-3B5C6A65571F}">
      <dgm:prSet/>
      <dgm:spPr/>
      <dgm:t>
        <a:bodyPr/>
        <a:lstStyle/>
        <a:p>
          <a:endParaRPr lang="en-US"/>
        </a:p>
      </dgm:t>
    </dgm:pt>
    <dgm:pt modelId="{02A5D81D-1FB2-47AF-A6DE-6594F8C89378}" type="sibTrans" cxnId="{E80BAE27-0F73-4FDB-8156-3B5C6A65571F}">
      <dgm:prSet/>
      <dgm:spPr/>
      <dgm:t>
        <a:bodyPr/>
        <a:lstStyle/>
        <a:p>
          <a:endParaRPr lang="en-US"/>
        </a:p>
      </dgm:t>
    </dgm:pt>
    <dgm:pt modelId="{7EBDD256-FC10-4D82-8C80-23BC4E425790}">
      <dgm:prSet/>
      <dgm:spPr/>
      <dgm:t>
        <a:bodyPr/>
        <a:lstStyle/>
        <a:p>
          <a:r>
            <a:rPr lang="es-ES"/>
            <a:t>Formidable</a:t>
          </a:r>
          <a:endParaRPr lang="en-US"/>
        </a:p>
      </dgm:t>
    </dgm:pt>
    <dgm:pt modelId="{08BD4DCA-4099-453F-A4B5-93D8414B2114}" type="parTrans" cxnId="{DE232B28-9A4F-4692-9F0A-A3C9BBF3D65B}">
      <dgm:prSet/>
      <dgm:spPr/>
      <dgm:t>
        <a:bodyPr/>
        <a:lstStyle/>
        <a:p>
          <a:endParaRPr lang="en-US"/>
        </a:p>
      </dgm:t>
    </dgm:pt>
    <dgm:pt modelId="{C037AAFF-582A-4D21-B8AA-A4F93B2DFC76}" type="sibTrans" cxnId="{DE232B28-9A4F-4692-9F0A-A3C9BBF3D65B}">
      <dgm:prSet/>
      <dgm:spPr/>
      <dgm:t>
        <a:bodyPr/>
        <a:lstStyle/>
        <a:p>
          <a:endParaRPr lang="en-US"/>
        </a:p>
      </dgm:t>
    </dgm:pt>
    <dgm:pt modelId="{76B74BEA-B388-3841-A6A1-DFD2D30D2142}" type="pres">
      <dgm:prSet presAssocID="{ECC57912-07FA-4BD8-85B5-E7763D610E9C}" presName="linear" presStyleCnt="0">
        <dgm:presLayoutVars>
          <dgm:dir/>
          <dgm:animLvl val="lvl"/>
          <dgm:resizeHandles val="exact"/>
        </dgm:presLayoutVars>
      </dgm:prSet>
      <dgm:spPr/>
    </dgm:pt>
    <dgm:pt modelId="{553443D3-D885-CF41-A901-36E511108E4B}" type="pres">
      <dgm:prSet presAssocID="{196CC98F-FC90-4B08-887B-30248B940137}" presName="parentLin" presStyleCnt="0"/>
      <dgm:spPr/>
    </dgm:pt>
    <dgm:pt modelId="{4EE156BD-E6BF-8947-8239-0565359AD08F}" type="pres">
      <dgm:prSet presAssocID="{196CC98F-FC90-4B08-887B-30248B940137}" presName="parentLeftMargin" presStyleLbl="node1" presStyleIdx="0" presStyleCnt="3"/>
      <dgm:spPr/>
    </dgm:pt>
    <dgm:pt modelId="{F367EACA-1F11-7949-89A6-093873FF05A0}" type="pres">
      <dgm:prSet presAssocID="{196CC98F-FC90-4B08-887B-30248B9401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3BB6AF-2BD2-1749-BCA2-367EEE6642FB}" type="pres">
      <dgm:prSet presAssocID="{196CC98F-FC90-4B08-887B-30248B940137}" presName="negativeSpace" presStyleCnt="0"/>
      <dgm:spPr/>
    </dgm:pt>
    <dgm:pt modelId="{A626A0F3-14CC-AC46-89A2-FDC08F204A79}" type="pres">
      <dgm:prSet presAssocID="{196CC98F-FC90-4B08-887B-30248B940137}" presName="childText" presStyleLbl="conFgAcc1" presStyleIdx="0" presStyleCnt="3">
        <dgm:presLayoutVars>
          <dgm:bulletEnabled val="1"/>
        </dgm:presLayoutVars>
      </dgm:prSet>
      <dgm:spPr/>
    </dgm:pt>
    <dgm:pt modelId="{B420391F-1930-704A-A4DB-9E0753C769F0}" type="pres">
      <dgm:prSet presAssocID="{4E5951B4-641A-47F7-897C-F7C3EC944D6E}" presName="spaceBetweenRectangles" presStyleCnt="0"/>
      <dgm:spPr/>
    </dgm:pt>
    <dgm:pt modelId="{A94AC38D-9654-524C-960A-141232A6A109}" type="pres">
      <dgm:prSet presAssocID="{F94B34E5-2941-42E2-8188-2CF7ACDD749A}" presName="parentLin" presStyleCnt="0"/>
      <dgm:spPr/>
    </dgm:pt>
    <dgm:pt modelId="{B460B314-1487-614F-99B2-65AE29553D77}" type="pres">
      <dgm:prSet presAssocID="{F94B34E5-2941-42E2-8188-2CF7ACDD749A}" presName="parentLeftMargin" presStyleLbl="node1" presStyleIdx="0" presStyleCnt="3"/>
      <dgm:spPr/>
    </dgm:pt>
    <dgm:pt modelId="{CDB54A94-2A8C-D841-8C44-AECA9B10B83F}" type="pres">
      <dgm:prSet presAssocID="{F94B34E5-2941-42E2-8188-2CF7ACDD74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850696-B9ED-2748-9580-7C8B178D8DBB}" type="pres">
      <dgm:prSet presAssocID="{F94B34E5-2941-42E2-8188-2CF7ACDD749A}" presName="negativeSpace" presStyleCnt="0"/>
      <dgm:spPr/>
    </dgm:pt>
    <dgm:pt modelId="{0CB5A854-8464-D047-A97C-1A2341C8C8DD}" type="pres">
      <dgm:prSet presAssocID="{F94B34E5-2941-42E2-8188-2CF7ACDD749A}" presName="childText" presStyleLbl="conFgAcc1" presStyleIdx="1" presStyleCnt="3">
        <dgm:presLayoutVars>
          <dgm:bulletEnabled val="1"/>
        </dgm:presLayoutVars>
      </dgm:prSet>
      <dgm:spPr/>
    </dgm:pt>
    <dgm:pt modelId="{5F24E0AA-3E92-4D42-BFA3-4ECD199E9EAE}" type="pres">
      <dgm:prSet presAssocID="{02A5D81D-1FB2-47AF-A6DE-6594F8C89378}" presName="spaceBetweenRectangles" presStyleCnt="0"/>
      <dgm:spPr/>
    </dgm:pt>
    <dgm:pt modelId="{7AE97D24-C519-9A44-BCDA-5544690B41F0}" type="pres">
      <dgm:prSet presAssocID="{7EBDD256-FC10-4D82-8C80-23BC4E425790}" presName="parentLin" presStyleCnt="0"/>
      <dgm:spPr/>
    </dgm:pt>
    <dgm:pt modelId="{4800B173-E4B0-EC41-A9FC-AABE11506CAA}" type="pres">
      <dgm:prSet presAssocID="{7EBDD256-FC10-4D82-8C80-23BC4E425790}" presName="parentLeftMargin" presStyleLbl="node1" presStyleIdx="1" presStyleCnt="3"/>
      <dgm:spPr/>
    </dgm:pt>
    <dgm:pt modelId="{A444C0A8-DF64-9A4B-B7F6-7CE6158DC1EC}" type="pres">
      <dgm:prSet presAssocID="{7EBDD256-FC10-4D82-8C80-23BC4E4257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1CF4B3F-3FB2-8A47-8B62-0D0F47274A51}" type="pres">
      <dgm:prSet presAssocID="{7EBDD256-FC10-4D82-8C80-23BC4E425790}" presName="negativeSpace" presStyleCnt="0"/>
      <dgm:spPr/>
    </dgm:pt>
    <dgm:pt modelId="{EB42AB8D-6C33-A445-9A10-E09BE1D64D8A}" type="pres">
      <dgm:prSet presAssocID="{7EBDD256-FC10-4D82-8C80-23BC4E4257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11D902-4C59-C841-9BF4-E939F9AB17DF}" type="presOf" srcId="{9B8A917E-4AAE-46E0-938B-0B186100D49D}" destId="{A626A0F3-14CC-AC46-89A2-FDC08F204A79}" srcOrd="0" destOrd="2" presId="urn:microsoft.com/office/officeart/2005/8/layout/list1"/>
    <dgm:cxn modelId="{608DC11A-FE75-4892-BFCB-5A9E5E0EF96E}" srcId="{196CC98F-FC90-4B08-887B-30248B940137}" destId="{6FFA2DC1-7790-4861-BE53-87F23434B3A4}" srcOrd="3" destOrd="0" parTransId="{4FCDA9A4-2AA1-4A25-815C-198186CAD59D}" sibTransId="{6E38A17F-9259-4FB2-8893-5BE1132685B5}"/>
    <dgm:cxn modelId="{58DDD81A-7E5A-304D-960E-CDCDE09D2FBE}" type="presOf" srcId="{F94B34E5-2941-42E2-8188-2CF7ACDD749A}" destId="{B460B314-1487-614F-99B2-65AE29553D77}" srcOrd="0" destOrd="0" presId="urn:microsoft.com/office/officeart/2005/8/layout/list1"/>
    <dgm:cxn modelId="{E80BAE27-0F73-4FDB-8156-3B5C6A65571F}" srcId="{ECC57912-07FA-4BD8-85B5-E7763D610E9C}" destId="{F94B34E5-2941-42E2-8188-2CF7ACDD749A}" srcOrd="1" destOrd="0" parTransId="{D1432540-04CD-418A-A31F-6056F585C7E4}" sibTransId="{02A5D81D-1FB2-47AF-A6DE-6594F8C89378}"/>
    <dgm:cxn modelId="{DE232B28-9A4F-4692-9F0A-A3C9BBF3D65B}" srcId="{ECC57912-07FA-4BD8-85B5-E7763D610E9C}" destId="{7EBDD256-FC10-4D82-8C80-23BC4E425790}" srcOrd="2" destOrd="0" parTransId="{08BD4DCA-4099-453F-A4B5-93D8414B2114}" sibTransId="{C037AAFF-582A-4D21-B8AA-A4F93B2DFC76}"/>
    <dgm:cxn modelId="{5EA6C430-175C-604A-AFF4-2749DA6C8FDA}" type="presOf" srcId="{F94B34E5-2941-42E2-8188-2CF7ACDD749A}" destId="{CDB54A94-2A8C-D841-8C44-AECA9B10B83F}" srcOrd="1" destOrd="0" presId="urn:microsoft.com/office/officeart/2005/8/layout/list1"/>
    <dgm:cxn modelId="{336B6C38-BC52-4050-BDA4-BDF270FEDFFD}" srcId="{196CC98F-FC90-4B08-887B-30248B940137}" destId="{9B8A917E-4AAE-46E0-938B-0B186100D49D}" srcOrd="2" destOrd="0" parTransId="{C83AA758-CB91-48FD-AAB4-75D9509BFAE7}" sibTransId="{7F546569-26FA-4184-A767-E58999B309ED}"/>
    <dgm:cxn modelId="{D22DB242-54A8-4646-980B-00E74B3CAFF5}" type="presOf" srcId="{D4CCE4A9-2244-45AC-8348-9B249ADDFC8D}" destId="{A626A0F3-14CC-AC46-89A2-FDC08F204A79}" srcOrd="0" destOrd="0" presId="urn:microsoft.com/office/officeart/2005/8/layout/list1"/>
    <dgm:cxn modelId="{1DE3ED57-E56C-1145-B1F5-9488BF50DC35}" type="presOf" srcId="{18DBA0BD-9D4D-441E-9423-2331A08D9240}" destId="{A626A0F3-14CC-AC46-89A2-FDC08F204A79}" srcOrd="0" destOrd="1" presId="urn:microsoft.com/office/officeart/2005/8/layout/list1"/>
    <dgm:cxn modelId="{E467C867-8AB7-254F-B086-B86C95DA6478}" type="presOf" srcId="{7EBDD256-FC10-4D82-8C80-23BC4E425790}" destId="{A444C0A8-DF64-9A4B-B7F6-7CE6158DC1EC}" srcOrd="1" destOrd="0" presId="urn:microsoft.com/office/officeart/2005/8/layout/list1"/>
    <dgm:cxn modelId="{73DC846F-AF93-784F-B9BC-EA1D39FC60CA}" type="presOf" srcId="{7EBDD256-FC10-4D82-8C80-23BC4E425790}" destId="{4800B173-E4B0-EC41-A9FC-AABE11506CAA}" srcOrd="0" destOrd="0" presId="urn:microsoft.com/office/officeart/2005/8/layout/list1"/>
    <dgm:cxn modelId="{92DA5C82-69FB-6F4C-BFA5-A872FD31ED7E}" type="presOf" srcId="{196CC98F-FC90-4B08-887B-30248B940137}" destId="{4EE156BD-E6BF-8947-8239-0565359AD08F}" srcOrd="0" destOrd="0" presId="urn:microsoft.com/office/officeart/2005/8/layout/list1"/>
    <dgm:cxn modelId="{E24F3691-57F0-4314-9630-E3FA0F5939A9}" srcId="{196CC98F-FC90-4B08-887B-30248B940137}" destId="{D4CCE4A9-2244-45AC-8348-9B249ADDFC8D}" srcOrd="0" destOrd="0" parTransId="{A0F6FD2A-D380-4834-981A-C04C35E25F4D}" sibTransId="{B2432F34-7E69-436F-8C56-126FF2F97CB6}"/>
    <dgm:cxn modelId="{2341A796-C982-3841-9D0F-8B1953C96B90}" type="presOf" srcId="{ECC57912-07FA-4BD8-85B5-E7763D610E9C}" destId="{76B74BEA-B388-3841-A6A1-DFD2D30D2142}" srcOrd="0" destOrd="0" presId="urn:microsoft.com/office/officeart/2005/8/layout/list1"/>
    <dgm:cxn modelId="{E82AD4D7-EE9A-4792-BA99-D0A25EEC0F75}" srcId="{ECC57912-07FA-4BD8-85B5-E7763D610E9C}" destId="{196CC98F-FC90-4B08-887B-30248B940137}" srcOrd="0" destOrd="0" parTransId="{12B90A09-CB5B-4313-97F2-DB2982117BF4}" sibTransId="{4E5951B4-641A-47F7-897C-F7C3EC944D6E}"/>
    <dgm:cxn modelId="{779D17DE-ECD4-4781-9733-0181EEFEBE18}" srcId="{196CC98F-FC90-4B08-887B-30248B940137}" destId="{18DBA0BD-9D4D-441E-9423-2331A08D9240}" srcOrd="1" destOrd="0" parTransId="{B1D6D8F9-AB09-43D4-83DD-81743010CC8C}" sibTransId="{7FB43F06-F47E-4834-92AA-420394C20D12}"/>
    <dgm:cxn modelId="{A7CE66E1-5B19-B242-B568-797CCAA52C5C}" type="presOf" srcId="{6FFA2DC1-7790-4861-BE53-87F23434B3A4}" destId="{A626A0F3-14CC-AC46-89A2-FDC08F204A79}" srcOrd="0" destOrd="3" presId="urn:microsoft.com/office/officeart/2005/8/layout/list1"/>
    <dgm:cxn modelId="{F959F8FE-F6F5-2C4A-90CB-75C015D1036B}" type="presOf" srcId="{196CC98F-FC90-4B08-887B-30248B940137}" destId="{F367EACA-1F11-7949-89A6-093873FF05A0}" srcOrd="1" destOrd="0" presId="urn:microsoft.com/office/officeart/2005/8/layout/list1"/>
    <dgm:cxn modelId="{3737E0E5-1DF2-DB44-A07B-BCE2C3CAE22B}" type="presParOf" srcId="{76B74BEA-B388-3841-A6A1-DFD2D30D2142}" destId="{553443D3-D885-CF41-A901-36E511108E4B}" srcOrd="0" destOrd="0" presId="urn:microsoft.com/office/officeart/2005/8/layout/list1"/>
    <dgm:cxn modelId="{C3060FC3-0D03-AF4C-A2CD-82DC6A24000B}" type="presParOf" srcId="{553443D3-D885-CF41-A901-36E511108E4B}" destId="{4EE156BD-E6BF-8947-8239-0565359AD08F}" srcOrd="0" destOrd="0" presId="urn:microsoft.com/office/officeart/2005/8/layout/list1"/>
    <dgm:cxn modelId="{16FA7187-6C55-C04C-A66A-8A97A002A65A}" type="presParOf" srcId="{553443D3-D885-CF41-A901-36E511108E4B}" destId="{F367EACA-1F11-7949-89A6-093873FF05A0}" srcOrd="1" destOrd="0" presId="urn:microsoft.com/office/officeart/2005/8/layout/list1"/>
    <dgm:cxn modelId="{CF387A4F-4B29-F24F-8735-8B17987F1F7C}" type="presParOf" srcId="{76B74BEA-B388-3841-A6A1-DFD2D30D2142}" destId="{A63BB6AF-2BD2-1749-BCA2-367EEE6642FB}" srcOrd="1" destOrd="0" presId="urn:microsoft.com/office/officeart/2005/8/layout/list1"/>
    <dgm:cxn modelId="{C4A35764-97B8-9D4E-B00B-3C133A40E159}" type="presParOf" srcId="{76B74BEA-B388-3841-A6A1-DFD2D30D2142}" destId="{A626A0F3-14CC-AC46-89A2-FDC08F204A79}" srcOrd="2" destOrd="0" presId="urn:microsoft.com/office/officeart/2005/8/layout/list1"/>
    <dgm:cxn modelId="{27F88D3A-D54F-D442-AB31-56909EC7BD3F}" type="presParOf" srcId="{76B74BEA-B388-3841-A6A1-DFD2D30D2142}" destId="{B420391F-1930-704A-A4DB-9E0753C769F0}" srcOrd="3" destOrd="0" presId="urn:microsoft.com/office/officeart/2005/8/layout/list1"/>
    <dgm:cxn modelId="{EE92BEA2-43A5-9F49-88D0-1F399E476D47}" type="presParOf" srcId="{76B74BEA-B388-3841-A6A1-DFD2D30D2142}" destId="{A94AC38D-9654-524C-960A-141232A6A109}" srcOrd="4" destOrd="0" presId="urn:microsoft.com/office/officeart/2005/8/layout/list1"/>
    <dgm:cxn modelId="{2E553275-B2D0-094B-87FB-A45F1A2533D5}" type="presParOf" srcId="{A94AC38D-9654-524C-960A-141232A6A109}" destId="{B460B314-1487-614F-99B2-65AE29553D77}" srcOrd="0" destOrd="0" presId="urn:microsoft.com/office/officeart/2005/8/layout/list1"/>
    <dgm:cxn modelId="{94748A82-C19E-6440-8203-A5F50921E0BB}" type="presParOf" srcId="{A94AC38D-9654-524C-960A-141232A6A109}" destId="{CDB54A94-2A8C-D841-8C44-AECA9B10B83F}" srcOrd="1" destOrd="0" presId="urn:microsoft.com/office/officeart/2005/8/layout/list1"/>
    <dgm:cxn modelId="{34886AB3-6655-0D43-AA52-FFA2C93409BC}" type="presParOf" srcId="{76B74BEA-B388-3841-A6A1-DFD2D30D2142}" destId="{75850696-B9ED-2748-9580-7C8B178D8DBB}" srcOrd="5" destOrd="0" presId="urn:microsoft.com/office/officeart/2005/8/layout/list1"/>
    <dgm:cxn modelId="{7A91A69C-7183-E445-B7F3-CE3314BDD2E5}" type="presParOf" srcId="{76B74BEA-B388-3841-A6A1-DFD2D30D2142}" destId="{0CB5A854-8464-D047-A97C-1A2341C8C8DD}" srcOrd="6" destOrd="0" presId="urn:microsoft.com/office/officeart/2005/8/layout/list1"/>
    <dgm:cxn modelId="{FCD51AB4-1CF0-6545-93A3-57A49D6073AE}" type="presParOf" srcId="{76B74BEA-B388-3841-A6A1-DFD2D30D2142}" destId="{5F24E0AA-3E92-4D42-BFA3-4ECD199E9EAE}" srcOrd="7" destOrd="0" presId="urn:microsoft.com/office/officeart/2005/8/layout/list1"/>
    <dgm:cxn modelId="{9F3DB941-CD99-2A4A-81B8-077D257E307F}" type="presParOf" srcId="{76B74BEA-B388-3841-A6A1-DFD2D30D2142}" destId="{7AE97D24-C519-9A44-BCDA-5544690B41F0}" srcOrd="8" destOrd="0" presId="urn:microsoft.com/office/officeart/2005/8/layout/list1"/>
    <dgm:cxn modelId="{3DC5AA2D-C906-304E-9D94-2381EA1A0CF7}" type="presParOf" srcId="{7AE97D24-C519-9A44-BCDA-5544690B41F0}" destId="{4800B173-E4B0-EC41-A9FC-AABE11506CAA}" srcOrd="0" destOrd="0" presId="urn:microsoft.com/office/officeart/2005/8/layout/list1"/>
    <dgm:cxn modelId="{9433BCB9-6A84-854A-9448-1D672BE2C402}" type="presParOf" srcId="{7AE97D24-C519-9A44-BCDA-5544690B41F0}" destId="{A444C0A8-DF64-9A4B-B7F6-7CE6158DC1EC}" srcOrd="1" destOrd="0" presId="urn:microsoft.com/office/officeart/2005/8/layout/list1"/>
    <dgm:cxn modelId="{D33F3A7C-AB0E-0445-B81A-EF082E23D0FF}" type="presParOf" srcId="{76B74BEA-B388-3841-A6A1-DFD2D30D2142}" destId="{01CF4B3F-3FB2-8A47-8B62-0D0F47274A51}" srcOrd="9" destOrd="0" presId="urn:microsoft.com/office/officeart/2005/8/layout/list1"/>
    <dgm:cxn modelId="{FD9966BC-5E95-584D-B0A0-C130BD1F5BD3}" type="presParOf" srcId="{76B74BEA-B388-3841-A6A1-DFD2D30D2142}" destId="{EB42AB8D-6C33-A445-9A10-E09BE1D64D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571E2F-8F0F-4151-8020-0CBF55BB6F8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48FCD88-448A-44E8-97E5-4307E0BC0AD6}">
      <dgm:prSet/>
      <dgm:spPr/>
      <dgm:t>
        <a:bodyPr/>
        <a:lstStyle/>
        <a:p>
          <a:r>
            <a:rPr lang="es-ES" dirty="0"/>
            <a:t>Componentes</a:t>
          </a:r>
          <a:endParaRPr lang="en-US" dirty="0"/>
        </a:p>
      </dgm:t>
    </dgm:pt>
    <dgm:pt modelId="{42F3FE45-D9C6-46E1-846F-5756C841BCB0}" type="parTrans" cxnId="{73E30149-A97F-416C-9357-6CEF92C22D68}">
      <dgm:prSet/>
      <dgm:spPr/>
      <dgm:t>
        <a:bodyPr/>
        <a:lstStyle/>
        <a:p>
          <a:endParaRPr lang="en-US"/>
        </a:p>
      </dgm:t>
    </dgm:pt>
    <dgm:pt modelId="{3F9608A6-AADB-4892-867C-9FCB87FA4669}" type="sibTrans" cxnId="{73E30149-A97F-416C-9357-6CEF92C22D68}">
      <dgm:prSet/>
      <dgm:spPr/>
      <dgm:t>
        <a:bodyPr/>
        <a:lstStyle/>
        <a:p>
          <a:endParaRPr lang="en-US"/>
        </a:p>
      </dgm:t>
    </dgm:pt>
    <dgm:pt modelId="{B87A34EC-F922-4B49-B181-D11B72303493}">
      <dgm:prSet/>
      <dgm:spPr/>
      <dgm:t>
        <a:bodyPr/>
        <a:lstStyle/>
        <a:p>
          <a:r>
            <a:rPr lang="es-ES"/>
            <a:t>Servicios</a:t>
          </a:r>
          <a:endParaRPr lang="en-US"/>
        </a:p>
      </dgm:t>
    </dgm:pt>
    <dgm:pt modelId="{E9BAEEDC-EB93-4EF4-8C19-619FAB85A8C4}" type="parTrans" cxnId="{5C64B802-49F2-4C35-BB6B-3E32EE500C0B}">
      <dgm:prSet/>
      <dgm:spPr/>
      <dgm:t>
        <a:bodyPr/>
        <a:lstStyle/>
        <a:p>
          <a:endParaRPr lang="en-US"/>
        </a:p>
      </dgm:t>
    </dgm:pt>
    <dgm:pt modelId="{73313F8D-2F3E-4A3D-B541-1A764EB33EFD}" type="sibTrans" cxnId="{5C64B802-49F2-4C35-BB6B-3E32EE500C0B}">
      <dgm:prSet/>
      <dgm:spPr/>
      <dgm:t>
        <a:bodyPr/>
        <a:lstStyle/>
        <a:p>
          <a:endParaRPr lang="en-US"/>
        </a:p>
      </dgm:t>
    </dgm:pt>
    <dgm:pt modelId="{41ED2B57-BD7F-4534-8B3D-007F2A3FC702}">
      <dgm:prSet/>
      <dgm:spPr/>
      <dgm:t>
        <a:bodyPr/>
        <a:lstStyle/>
        <a:p>
          <a:r>
            <a:rPr lang="es-ES"/>
            <a:t>Interfaces</a:t>
          </a:r>
          <a:endParaRPr lang="en-US"/>
        </a:p>
      </dgm:t>
    </dgm:pt>
    <dgm:pt modelId="{83A139B3-FBE6-4A55-B440-6A90E84998DA}" type="parTrans" cxnId="{BFAFA3F3-7416-465C-866F-3C4C81807726}">
      <dgm:prSet/>
      <dgm:spPr/>
      <dgm:t>
        <a:bodyPr/>
        <a:lstStyle/>
        <a:p>
          <a:endParaRPr lang="en-US"/>
        </a:p>
      </dgm:t>
    </dgm:pt>
    <dgm:pt modelId="{C72ED588-E387-4A88-950D-0D4220E46EEE}" type="sibTrans" cxnId="{BFAFA3F3-7416-465C-866F-3C4C81807726}">
      <dgm:prSet/>
      <dgm:spPr/>
      <dgm:t>
        <a:bodyPr/>
        <a:lstStyle/>
        <a:p>
          <a:endParaRPr lang="en-US"/>
        </a:p>
      </dgm:t>
    </dgm:pt>
    <dgm:pt modelId="{1466BA0B-70CB-504B-A578-DA75757BFBA8}" type="pres">
      <dgm:prSet presAssocID="{6B571E2F-8F0F-4151-8020-0CBF55BB6F80}" presName="linear" presStyleCnt="0">
        <dgm:presLayoutVars>
          <dgm:animLvl val="lvl"/>
          <dgm:resizeHandles val="exact"/>
        </dgm:presLayoutVars>
      </dgm:prSet>
      <dgm:spPr/>
    </dgm:pt>
    <dgm:pt modelId="{4C13DEB8-0EAC-7C41-AFCF-D286F2AF08D4}" type="pres">
      <dgm:prSet presAssocID="{648FCD88-448A-44E8-97E5-4307E0BC0A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C39AF1-43E8-9040-B8D0-62504DB473D2}" type="pres">
      <dgm:prSet presAssocID="{3F9608A6-AADB-4892-867C-9FCB87FA4669}" presName="spacer" presStyleCnt="0"/>
      <dgm:spPr/>
    </dgm:pt>
    <dgm:pt modelId="{6A6A23D7-E77A-CA44-AFDD-4D1D6BE26A70}" type="pres">
      <dgm:prSet presAssocID="{B87A34EC-F922-4B49-B181-D11B723034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D68C14-FA25-084C-95E9-200A2FA0B766}" type="pres">
      <dgm:prSet presAssocID="{73313F8D-2F3E-4A3D-B541-1A764EB33EFD}" presName="spacer" presStyleCnt="0"/>
      <dgm:spPr/>
    </dgm:pt>
    <dgm:pt modelId="{315DC6EC-13AA-2043-A175-18FC3A2C774D}" type="pres">
      <dgm:prSet presAssocID="{41ED2B57-BD7F-4534-8B3D-007F2A3FC7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64B802-49F2-4C35-BB6B-3E32EE500C0B}" srcId="{6B571E2F-8F0F-4151-8020-0CBF55BB6F80}" destId="{B87A34EC-F922-4B49-B181-D11B72303493}" srcOrd="1" destOrd="0" parTransId="{E9BAEEDC-EB93-4EF4-8C19-619FAB85A8C4}" sibTransId="{73313F8D-2F3E-4A3D-B541-1A764EB33EFD}"/>
    <dgm:cxn modelId="{73E30149-A97F-416C-9357-6CEF92C22D68}" srcId="{6B571E2F-8F0F-4151-8020-0CBF55BB6F80}" destId="{648FCD88-448A-44E8-97E5-4307E0BC0AD6}" srcOrd="0" destOrd="0" parTransId="{42F3FE45-D9C6-46E1-846F-5756C841BCB0}" sibTransId="{3F9608A6-AADB-4892-867C-9FCB87FA4669}"/>
    <dgm:cxn modelId="{B1B7204D-27A6-2B41-90B1-A6F5749CBE04}" type="presOf" srcId="{41ED2B57-BD7F-4534-8B3D-007F2A3FC702}" destId="{315DC6EC-13AA-2043-A175-18FC3A2C774D}" srcOrd="0" destOrd="0" presId="urn:microsoft.com/office/officeart/2005/8/layout/vList2"/>
    <dgm:cxn modelId="{6C9C4F58-3205-8A49-BAA4-334A46D56BEE}" type="presOf" srcId="{648FCD88-448A-44E8-97E5-4307E0BC0AD6}" destId="{4C13DEB8-0EAC-7C41-AFCF-D286F2AF08D4}" srcOrd="0" destOrd="0" presId="urn:microsoft.com/office/officeart/2005/8/layout/vList2"/>
    <dgm:cxn modelId="{8BCA3084-6A54-6340-A007-29B032F9AE12}" type="presOf" srcId="{6B571E2F-8F0F-4151-8020-0CBF55BB6F80}" destId="{1466BA0B-70CB-504B-A578-DA75757BFBA8}" srcOrd="0" destOrd="0" presId="urn:microsoft.com/office/officeart/2005/8/layout/vList2"/>
    <dgm:cxn modelId="{FF656AA8-6990-614F-8A9B-A64B9915B017}" type="presOf" srcId="{B87A34EC-F922-4B49-B181-D11B72303493}" destId="{6A6A23D7-E77A-CA44-AFDD-4D1D6BE26A70}" srcOrd="0" destOrd="0" presId="urn:microsoft.com/office/officeart/2005/8/layout/vList2"/>
    <dgm:cxn modelId="{BFAFA3F3-7416-465C-866F-3C4C81807726}" srcId="{6B571E2F-8F0F-4151-8020-0CBF55BB6F80}" destId="{41ED2B57-BD7F-4534-8B3D-007F2A3FC702}" srcOrd="2" destOrd="0" parTransId="{83A139B3-FBE6-4A55-B440-6A90E84998DA}" sibTransId="{C72ED588-E387-4A88-950D-0D4220E46EEE}"/>
    <dgm:cxn modelId="{0B2FA6C6-AA10-9D44-ACD5-7E8D29C50E6C}" type="presParOf" srcId="{1466BA0B-70CB-504B-A578-DA75757BFBA8}" destId="{4C13DEB8-0EAC-7C41-AFCF-D286F2AF08D4}" srcOrd="0" destOrd="0" presId="urn:microsoft.com/office/officeart/2005/8/layout/vList2"/>
    <dgm:cxn modelId="{08F027D4-9D24-2346-A056-3D0B7C93C678}" type="presParOf" srcId="{1466BA0B-70CB-504B-A578-DA75757BFBA8}" destId="{1EC39AF1-43E8-9040-B8D0-62504DB473D2}" srcOrd="1" destOrd="0" presId="urn:microsoft.com/office/officeart/2005/8/layout/vList2"/>
    <dgm:cxn modelId="{8EEE4CB0-D71E-C342-8ECA-900F10B28E12}" type="presParOf" srcId="{1466BA0B-70CB-504B-A578-DA75757BFBA8}" destId="{6A6A23D7-E77A-CA44-AFDD-4D1D6BE26A70}" srcOrd="2" destOrd="0" presId="urn:microsoft.com/office/officeart/2005/8/layout/vList2"/>
    <dgm:cxn modelId="{2E50D9E3-3536-014B-B5B5-2934B4CE9460}" type="presParOf" srcId="{1466BA0B-70CB-504B-A578-DA75757BFBA8}" destId="{32D68C14-FA25-084C-95E9-200A2FA0B766}" srcOrd="3" destOrd="0" presId="urn:microsoft.com/office/officeart/2005/8/layout/vList2"/>
    <dgm:cxn modelId="{5C30B654-EDBD-C74F-9DED-AA846AACAD74}" type="presParOf" srcId="{1466BA0B-70CB-504B-A578-DA75757BFBA8}" destId="{315DC6EC-13AA-2043-A175-18FC3A2C77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61AE0C-9EF3-4932-BDDF-84CB8D32CA80}" type="doc">
      <dgm:prSet loTypeId="urn:microsoft.com/office/officeart/2018/2/layout/IconLabelList" loCatId="icon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F8863D-E47A-4707-8987-6BA34B45165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Seguridad</a:t>
          </a:r>
          <a:endParaRPr lang="en-US"/>
        </a:p>
      </dgm:t>
    </dgm:pt>
    <dgm:pt modelId="{4F356F25-4B88-468C-BF1A-B553FC7E454C}" type="parTrans" cxnId="{1781244E-E6FA-4C28-8881-AF5B985D995A}">
      <dgm:prSet/>
      <dgm:spPr/>
      <dgm:t>
        <a:bodyPr/>
        <a:lstStyle/>
        <a:p>
          <a:endParaRPr lang="en-US"/>
        </a:p>
      </dgm:t>
    </dgm:pt>
    <dgm:pt modelId="{B3D7EF23-65DA-40E9-BBE0-C88355B4F848}" type="sibTrans" cxnId="{1781244E-E6FA-4C28-8881-AF5B985D995A}">
      <dgm:prSet/>
      <dgm:spPr/>
      <dgm:t>
        <a:bodyPr/>
        <a:lstStyle/>
        <a:p>
          <a:endParaRPr lang="en-US"/>
        </a:p>
      </dgm:t>
    </dgm:pt>
    <dgm:pt modelId="{3915EA3A-1459-4195-902A-5587C2CF547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Escalabilidad</a:t>
          </a:r>
          <a:endParaRPr lang="en-US" dirty="0"/>
        </a:p>
      </dgm:t>
    </dgm:pt>
    <dgm:pt modelId="{B5D6B666-230D-48C1-9A36-CEC53AAFB74B}" type="parTrans" cxnId="{A13708D1-0A8F-4139-8F23-002D0AB85B8D}">
      <dgm:prSet/>
      <dgm:spPr/>
      <dgm:t>
        <a:bodyPr/>
        <a:lstStyle/>
        <a:p>
          <a:endParaRPr lang="en-US"/>
        </a:p>
      </dgm:t>
    </dgm:pt>
    <dgm:pt modelId="{8869EFB7-CC65-44CF-BBF5-CC3DEC6589E3}" type="sibTrans" cxnId="{A13708D1-0A8F-4139-8F23-002D0AB85B8D}">
      <dgm:prSet/>
      <dgm:spPr/>
      <dgm:t>
        <a:bodyPr/>
        <a:lstStyle/>
        <a:p>
          <a:endParaRPr lang="en-US"/>
        </a:p>
      </dgm:t>
    </dgm:pt>
    <dgm:pt modelId="{0E8DAB1A-4120-49C4-97C6-757E181F9EE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Comunicación</a:t>
          </a:r>
          <a:endParaRPr lang="en-US"/>
        </a:p>
      </dgm:t>
    </dgm:pt>
    <dgm:pt modelId="{D341818E-C7C1-4390-86C2-9701B954E519}" type="parTrans" cxnId="{964A717D-913B-4015-85C8-392389A21A24}">
      <dgm:prSet/>
      <dgm:spPr/>
      <dgm:t>
        <a:bodyPr/>
        <a:lstStyle/>
        <a:p>
          <a:endParaRPr lang="en-US"/>
        </a:p>
      </dgm:t>
    </dgm:pt>
    <dgm:pt modelId="{4B3E9AF1-1712-4E2A-BF05-4AB8531944C7}" type="sibTrans" cxnId="{964A717D-913B-4015-85C8-392389A21A24}">
      <dgm:prSet/>
      <dgm:spPr/>
      <dgm:t>
        <a:bodyPr/>
        <a:lstStyle/>
        <a:p>
          <a:endParaRPr lang="en-US"/>
        </a:p>
      </dgm:t>
    </dgm:pt>
    <dgm:pt modelId="{518F822C-79D7-46BA-A163-786455839876}" type="pres">
      <dgm:prSet presAssocID="{3861AE0C-9EF3-4932-BDDF-84CB8D32CA80}" presName="root" presStyleCnt="0">
        <dgm:presLayoutVars>
          <dgm:dir/>
          <dgm:resizeHandles val="exact"/>
        </dgm:presLayoutVars>
      </dgm:prSet>
      <dgm:spPr/>
    </dgm:pt>
    <dgm:pt modelId="{686D2A5C-61D5-4EBC-8192-7EC7F3503C35}" type="pres">
      <dgm:prSet presAssocID="{C6F8863D-E47A-4707-8987-6BA34B451651}" presName="compNode" presStyleCnt="0"/>
      <dgm:spPr/>
    </dgm:pt>
    <dgm:pt modelId="{AE12B45F-0EA3-4A26-ACD9-EBD57FC05720}" type="pres">
      <dgm:prSet presAssocID="{C6F8863D-E47A-4707-8987-6BA34B4516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C45A5236-6D70-4B29-9FF8-1B4156239BBB}" type="pres">
      <dgm:prSet presAssocID="{C6F8863D-E47A-4707-8987-6BA34B451651}" presName="spaceRect" presStyleCnt="0"/>
      <dgm:spPr/>
    </dgm:pt>
    <dgm:pt modelId="{1A16DB1E-A20D-40AC-8920-F4DCBD55D2BD}" type="pres">
      <dgm:prSet presAssocID="{C6F8863D-E47A-4707-8987-6BA34B451651}" presName="textRect" presStyleLbl="revTx" presStyleIdx="0" presStyleCnt="3">
        <dgm:presLayoutVars>
          <dgm:chMax val="1"/>
          <dgm:chPref val="1"/>
        </dgm:presLayoutVars>
      </dgm:prSet>
      <dgm:spPr/>
    </dgm:pt>
    <dgm:pt modelId="{7C1AA77C-1786-474D-853E-1CD00A8C4137}" type="pres">
      <dgm:prSet presAssocID="{B3D7EF23-65DA-40E9-BBE0-C88355B4F848}" presName="sibTrans" presStyleCnt="0"/>
      <dgm:spPr/>
    </dgm:pt>
    <dgm:pt modelId="{964FC617-EFC4-4D14-8C0B-C37EFE8521C2}" type="pres">
      <dgm:prSet presAssocID="{3915EA3A-1459-4195-902A-5587C2CF5472}" presName="compNode" presStyleCnt="0"/>
      <dgm:spPr/>
    </dgm:pt>
    <dgm:pt modelId="{7127D24B-44BA-4B22-A344-A949C7E94C2A}" type="pres">
      <dgm:prSet presAssocID="{3915EA3A-1459-4195-902A-5587C2CF54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9489378-E0D0-4813-8DAF-2167EBAA3EDE}" type="pres">
      <dgm:prSet presAssocID="{3915EA3A-1459-4195-902A-5587C2CF5472}" presName="spaceRect" presStyleCnt="0"/>
      <dgm:spPr/>
    </dgm:pt>
    <dgm:pt modelId="{9747A160-CAE3-43B1-ADC3-B701E63EC723}" type="pres">
      <dgm:prSet presAssocID="{3915EA3A-1459-4195-902A-5587C2CF5472}" presName="textRect" presStyleLbl="revTx" presStyleIdx="1" presStyleCnt="3">
        <dgm:presLayoutVars>
          <dgm:chMax val="1"/>
          <dgm:chPref val="1"/>
        </dgm:presLayoutVars>
      </dgm:prSet>
      <dgm:spPr/>
    </dgm:pt>
    <dgm:pt modelId="{46C65E64-19A0-47AF-8529-3259DD46FFAC}" type="pres">
      <dgm:prSet presAssocID="{8869EFB7-CC65-44CF-BBF5-CC3DEC6589E3}" presName="sibTrans" presStyleCnt="0"/>
      <dgm:spPr/>
    </dgm:pt>
    <dgm:pt modelId="{770E5B67-0203-41EE-BDC8-DC31BFD2D8B1}" type="pres">
      <dgm:prSet presAssocID="{0E8DAB1A-4120-49C4-97C6-757E181F9EE5}" presName="compNode" presStyleCnt="0"/>
      <dgm:spPr/>
    </dgm:pt>
    <dgm:pt modelId="{E4A9E03B-9816-4D70-9458-C8FE087663EF}" type="pres">
      <dgm:prSet presAssocID="{0E8DAB1A-4120-49C4-97C6-757E181F9E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A1C85E8B-1F99-4431-BB3A-EEB5D8347952}" type="pres">
      <dgm:prSet presAssocID="{0E8DAB1A-4120-49C4-97C6-757E181F9EE5}" presName="spaceRect" presStyleCnt="0"/>
      <dgm:spPr/>
    </dgm:pt>
    <dgm:pt modelId="{006A6F38-CFD4-4116-BDB1-1F95690B235C}" type="pres">
      <dgm:prSet presAssocID="{0E8DAB1A-4120-49C4-97C6-757E181F9E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5DA641-5C24-4847-A0EF-FD66D5F5EF7D}" type="presOf" srcId="{C6F8863D-E47A-4707-8987-6BA34B451651}" destId="{1A16DB1E-A20D-40AC-8920-F4DCBD55D2BD}" srcOrd="0" destOrd="0" presId="urn:microsoft.com/office/officeart/2018/2/layout/IconLabelList"/>
    <dgm:cxn modelId="{1781244E-E6FA-4C28-8881-AF5B985D995A}" srcId="{3861AE0C-9EF3-4932-BDDF-84CB8D32CA80}" destId="{C6F8863D-E47A-4707-8987-6BA34B451651}" srcOrd="0" destOrd="0" parTransId="{4F356F25-4B88-468C-BF1A-B553FC7E454C}" sibTransId="{B3D7EF23-65DA-40E9-BBE0-C88355B4F848}"/>
    <dgm:cxn modelId="{9505B651-990C-4D78-A0D8-7A4610140EC8}" type="presOf" srcId="{3915EA3A-1459-4195-902A-5587C2CF5472}" destId="{9747A160-CAE3-43B1-ADC3-B701E63EC723}" srcOrd="0" destOrd="0" presId="urn:microsoft.com/office/officeart/2018/2/layout/IconLabelList"/>
    <dgm:cxn modelId="{964A717D-913B-4015-85C8-392389A21A24}" srcId="{3861AE0C-9EF3-4932-BDDF-84CB8D32CA80}" destId="{0E8DAB1A-4120-49C4-97C6-757E181F9EE5}" srcOrd="2" destOrd="0" parTransId="{D341818E-C7C1-4390-86C2-9701B954E519}" sibTransId="{4B3E9AF1-1712-4E2A-BF05-4AB8531944C7}"/>
    <dgm:cxn modelId="{047BD7BF-AF4F-4479-B17D-A7892538F0D0}" type="presOf" srcId="{0E8DAB1A-4120-49C4-97C6-757E181F9EE5}" destId="{006A6F38-CFD4-4116-BDB1-1F95690B235C}" srcOrd="0" destOrd="0" presId="urn:microsoft.com/office/officeart/2018/2/layout/IconLabelList"/>
    <dgm:cxn modelId="{A13708D1-0A8F-4139-8F23-002D0AB85B8D}" srcId="{3861AE0C-9EF3-4932-BDDF-84CB8D32CA80}" destId="{3915EA3A-1459-4195-902A-5587C2CF5472}" srcOrd="1" destOrd="0" parTransId="{B5D6B666-230D-48C1-9A36-CEC53AAFB74B}" sibTransId="{8869EFB7-CC65-44CF-BBF5-CC3DEC6589E3}"/>
    <dgm:cxn modelId="{939FBFE8-FC07-4E87-8E37-4CDB263641D6}" type="presOf" srcId="{3861AE0C-9EF3-4932-BDDF-84CB8D32CA80}" destId="{518F822C-79D7-46BA-A163-786455839876}" srcOrd="0" destOrd="0" presId="urn:microsoft.com/office/officeart/2018/2/layout/IconLabelList"/>
    <dgm:cxn modelId="{2923DBEE-51BE-42CC-BA61-89A42A129B08}" type="presParOf" srcId="{518F822C-79D7-46BA-A163-786455839876}" destId="{686D2A5C-61D5-4EBC-8192-7EC7F3503C35}" srcOrd="0" destOrd="0" presId="urn:microsoft.com/office/officeart/2018/2/layout/IconLabelList"/>
    <dgm:cxn modelId="{8898BAC7-C33F-45B9-8157-50A23F0D103E}" type="presParOf" srcId="{686D2A5C-61D5-4EBC-8192-7EC7F3503C35}" destId="{AE12B45F-0EA3-4A26-ACD9-EBD57FC05720}" srcOrd="0" destOrd="0" presId="urn:microsoft.com/office/officeart/2018/2/layout/IconLabelList"/>
    <dgm:cxn modelId="{0FA99926-6323-4A7A-8F4D-3B3DA41DAAE4}" type="presParOf" srcId="{686D2A5C-61D5-4EBC-8192-7EC7F3503C35}" destId="{C45A5236-6D70-4B29-9FF8-1B4156239BBB}" srcOrd="1" destOrd="0" presId="urn:microsoft.com/office/officeart/2018/2/layout/IconLabelList"/>
    <dgm:cxn modelId="{4CD80912-CE4B-4214-AFED-2953CF3BDB83}" type="presParOf" srcId="{686D2A5C-61D5-4EBC-8192-7EC7F3503C35}" destId="{1A16DB1E-A20D-40AC-8920-F4DCBD55D2BD}" srcOrd="2" destOrd="0" presId="urn:microsoft.com/office/officeart/2018/2/layout/IconLabelList"/>
    <dgm:cxn modelId="{A0B4C45E-1E62-405F-B6E5-A505F32CE01D}" type="presParOf" srcId="{518F822C-79D7-46BA-A163-786455839876}" destId="{7C1AA77C-1786-474D-853E-1CD00A8C4137}" srcOrd="1" destOrd="0" presId="urn:microsoft.com/office/officeart/2018/2/layout/IconLabelList"/>
    <dgm:cxn modelId="{9870A1D1-D1E6-4622-9E60-B4EDA70DC418}" type="presParOf" srcId="{518F822C-79D7-46BA-A163-786455839876}" destId="{964FC617-EFC4-4D14-8C0B-C37EFE8521C2}" srcOrd="2" destOrd="0" presId="urn:microsoft.com/office/officeart/2018/2/layout/IconLabelList"/>
    <dgm:cxn modelId="{B4D7FB14-A416-4F7E-9676-714381CF64DC}" type="presParOf" srcId="{964FC617-EFC4-4D14-8C0B-C37EFE8521C2}" destId="{7127D24B-44BA-4B22-A344-A949C7E94C2A}" srcOrd="0" destOrd="0" presId="urn:microsoft.com/office/officeart/2018/2/layout/IconLabelList"/>
    <dgm:cxn modelId="{3FD6FE58-DE70-4C46-BAD3-E207A947CCA5}" type="presParOf" srcId="{964FC617-EFC4-4D14-8C0B-C37EFE8521C2}" destId="{E9489378-E0D0-4813-8DAF-2167EBAA3EDE}" srcOrd="1" destOrd="0" presId="urn:microsoft.com/office/officeart/2018/2/layout/IconLabelList"/>
    <dgm:cxn modelId="{FC7849E6-9750-4607-BE82-52E7939956FF}" type="presParOf" srcId="{964FC617-EFC4-4D14-8C0B-C37EFE8521C2}" destId="{9747A160-CAE3-43B1-ADC3-B701E63EC723}" srcOrd="2" destOrd="0" presId="urn:microsoft.com/office/officeart/2018/2/layout/IconLabelList"/>
    <dgm:cxn modelId="{6AEF7950-192C-46D3-971B-FD3F7453E2F3}" type="presParOf" srcId="{518F822C-79D7-46BA-A163-786455839876}" destId="{46C65E64-19A0-47AF-8529-3259DD46FFAC}" srcOrd="3" destOrd="0" presId="urn:microsoft.com/office/officeart/2018/2/layout/IconLabelList"/>
    <dgm:cxn modelId="{653DCC49-0242-4CFC-8CB9-5448B85F5DE8}" type="presParOf" srcId="{518F822C-79D7-46BA-A163-786455839876}" destId="{770E5B67-0203-41EE-BDC8-DC31BFD2D8B1}" srcOrd="4" destOrd="0" presId="urn:microsoft.com/office/officeart/2018/2/layout/IconLabelList"/>
    <dgm:cxn modelId="{6D36B7FC-C426-4CD0-A765-6814D588C9AD}" type="presParOf" srcId="{770E5B67-0203-41EE-BDC8-DC31BFD2D8B1}" destId="{E4A9E03B-9816-4D70-9458-C8FE087663EF}" srcOrd="0" destOrd="0" presId="urn:microsoft.com/office/officeart/2018/2/layout/IconLabelList"/>
    <dgm:cxn modelId="{97BC65E3-89E4-4F7C-9AEB-C3A01C60C2DE}" type="presParOf" srcId="{770E5B67-0203-41EE-BDC8-DC31BFD2D8B1}" destId="{A1C85E8B-1F99-4431-BB3A-EEB5D8347952}" srcOrd="1" destOrd="0" presId="urn:microsoft.com/office/officeart/2018/2/layout/IconLabelList"/>
    <dgm:cxn modelId="{A39112B9-93D7-4A15-BF60-8EEB2A3895BA}" type="presParOf" srcId="{770E5B67-0203-41EE-BDC8-DC31BFD2D8B1}" destId="{006A6F38-CFD4-4116-BDB1-1F95690B235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A1437-DDA0-0044-B747-AE647E2DD94E}">
      <dsp:nvSpPr>
        <dsp:cNvPr id="0" name=""/>
        <dsp:cNvSpPr/>
      </dsp:nvSpPr>
      <dsp:spPr>
        <a:xfrm>
          <a:off x="0" y="348818"/>
          <a:ext cx="6478587" cy="12306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Llevar un registro del inventario del Departamento de Informática </a:t>
          </a:r>
          <a:endParaRPr lang="en-US" sz="2200" kern="1200" dirty="0"/>
        </a:p>
      </dsp:txBody>
      <dsp:txXfrm>
        <a:off x="60077" y="408895"/>
        <a:ext cx="6358433" cy="1110539"/>
      </dsp:txXfrm>
    </dsp:sp>
    <dsp:sp modelId="{8C98D0F4-2573-924A-837C-2F9D95995EBE}">
      <dsp:nvSpPr>
        <dsp:cNvPr id="0" name=""/>
        <dsp:cNvSpPr/>
      </dsp:nvSpPr>
      <dsp:spPr>
        <a:xfrm>
          <a:off x="0" y="1642872"/>
          <a:ext cx="6478587" cy="1230693"/>
        </a:xfrm>
        <a:prstGeom prst="roundRect">
          <a:avLst/>
        </a:prstGeom>
        <a:solidFill>
          <a:schemeClr val="accent3">
            <a:hueOff val="378640"/>
            <a:satOff val="4952"/>
            <a:lumOff val="-6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Que el estudiantado y el personal docente e investigador realicen solicitudes de préstamos para los distintos elementos ofertados dentro de la página</a:t>
          </a:r>
          <a:endParaRPr lang="en-US" sz="2200" kern="1200" dirty="0"/>
        </a:p>
      </dsp:txBody>
      <dsp:txXfrm>
        <a:off x="60077" y="1702949"/>
        <a:ext cx="6358433" cy="1110539"/>
      </dsp:txXfrm>
    </dsp:sp>
    <dsp:sp modelId="{B54DBAC7-2B68-2B4E-9505-13570A5A0D50}">
      <dsp:nvSpPr>
        <dsp:cNvPr id="0" name=""/>
        <dsp:cNvSpPr/>
      </dsp:nvSpPr>
      <dsp:spPr>
        <a:xfrm>
          <a:off x="0" y="2936925"/>
          <a:ext cx="6478587" cy="1230693"/>
        </a:xfrm>
        <a:prstGeom prst="round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Que los técnicos de servicio puedan gestionar estas solicitudes más el seguimiento del inventario dentro del edificio</a:t>
          </a:r>
          <a:endParaRPr lang="en-US" sz="2200" kern="1200" dirty="0"/>
        </a:p>
      </dsp:txBody>
      <dsp:txXfrm>
        <a:off x="60077" y="2997002"/>
        <a:ext cx="6358433" cy="11105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C2BC7-3B26-EA41-B374-F59ECABAE998}">
      <dsp:nvSpPr>
        <dsp:cNvPr id="0" name=""/>
        <dsp:cNvSpPr/>
      </dsp:nvSpPr>
      <dsp:spPr>
        <a:xfrm>
          <a:off x="0" y="323599"/>
          <a:ext cx="6263640" cy="23437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 dirty="0"/>
            <a:t>Consultas</a:t>
          </a:r>
          <a:endParaRPr lang="en-US" sz="5900" kern="1200" dirty="0"/>
        </a:p>
      </dsp:txBody>
      <dsp:txXfrm>
        <a:off x="114414" y="438013"/>
        <a:ext cx="6034812" cy="2114956"/>
      </dsp:txXfrm>
    </dsp:sp>
    <dsp:sp modelId="{CC855DCF-5EBE-D04C-9152-6532192235AE}">
      <dsp:nvSpPr>
        <dsp:cNvPr id="0" name=""/>
        <dsp:cNvSpPr/>
      </dsp:nvSpPr>
      <dsp:spPr>
        <a:xfrm>
          <a:off x="0" y="2837303"/>
          <a:ext cx="6263640" cy="2343784"/>
        </a:xfrm>
        <a:prstGeom prst="round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/>
            <a:t>Seguridad del acceso a la página</a:t>
          </a:r>
          <a:endParaRPr lang="en-US" sz="5900" kern="1200"/>
        </a:p>
      </dsp:txBody>
      <dsp:txXfrm>
        <a:off x="114414" y="2951717"/>
        <a:ext cx="6034812" cy="21149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82A0B-3069-8C42-93EB-B9F7CBC80D04}">
      <dsp:nvSpPr>
        <dsp:cNvPr id="0" name=""/>
        <dsp:cNvSpPr/>
      </dsp:nvSpPr>
      <dsp:spPr>
        <a:xfrm>
          <a:off x="0" y="43703"/>
          <a:ext cx="6263640" cy="26395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800" kern="1200" dirty="0"/>
            <a:t>Integración de las tecnologías en el día a día del ser humano</a:t>
          </a:r>
          <a:endParaRPr lang="en-US" sz="4800" kern="1200" dirty="0"/>
        </a:p>
      </dsp:txBody>
      <dsp:txXfrm>
        <a:off x="128851" y="172554"/>
        <a:ext cx="6005938" cy="2381817"/>
      </dsp:txXfrm>
    </dsp:sp>
    <dsp:sp modelId="{403F46E3-1270-DE41-9EB7-4A8086CFE976}">
      <dsp:nvSpPr>
        <dsp:cNvPr id="0" name=""/>
        <dsp:cNvSpPr/>
      </dsp:nvSpPr>
      <dsp:spPr>
        <a:xfrm>
          <a:off x="0" y="2821464"/>
          <a:ext cx="6263640" cy="2639519"/>
        </a:xfrm>
        <a:prstGeom prst="round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800" kern="1200"/>
            <a:t>Aspectos a considerar del entorno de trabajo en la nube</a:t>
          </a:r>
          <a:endParaRPr lang="en-US" sz="4800" kern="1200"/>
        </a:p>
      </dsp:txBody>
      <dsp:txXfrm>
        <a:off x="128851" y="2950315"/>
        <a:ext cx="6005938" cy="2381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A614B-0B42-1540-B07C-BBC03B461CAE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18DED-3BBF-D04C-9FDF-E041410837B1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Modo adaptativo</a:t>
          </a:r>
          <a:endParaRPr lang="en-US" sz="2100" kern="1200" dirty="0"/>
        </a:p>
      </dsp:txBody>
      <dsp:txXfrm>
        <a:off x="1007221" y="627745"/>
        <a:ext cx="1937228" cy="1937228"/>
      </dsp:txXfrm>
    </dsp:sp>
    <dsp:sp modelId="{1EB92F5A-EB8F-5A42-9C37-7630C164B14B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252426"/>
            <a:satOff val="3301"/>
            <a:lumOff val="-40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Importación de datos</a:t>
          </a:r>
          <a:endParaRPr lang="en-US" sz="2100" kern="1200" dirty="0"/>
        </a:p>
      </dsp:txBody>
      <dsp:txXfrm>
        <a:off x="3319190" y="627745"/>
        <a:ext cx="1937228" cy="1937228"/>
      </dsp:txXfrm>
    </dsp:sp>
    <dsp:sp modelId="{4E3ABFC5-6755-C246-BBD1-94E03FCF20B0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3">
            <a:hueOff val="504853"/>
            <a:satOff val="6602"/>
            <a:lumOff val="-81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Tres tipos de datos: inventario, fungibles o kits</a:t>
          </a:r>
          <a:endParaRPr lang="en-US" sz="2100" kern="1200" dirty="0"/>
        </a:p>
      </dsp:txBody>
      <dsp:txXfrm>
        <a:off x="1007221" y="2939714"/>
        <a:ext cx="1937228" cy="1937228"/>
      </dsp:txXfrm>
    </dsp:sp>
    <dsp:sp modelId="{9E590910-A25B-154F-BFCB-DE4B9737DD86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Ver seguimiento de los préstamos realizados sobre los objetos</a:t>
          </a:r>
          <a:br>
            <a:rPr lang="es-ES" sz="2100" kern="1200" dirty="0"/>
          </a:br>
          <a:endParaRPr lang="en-US" sz="2100" kern="1200" dirty="0"/>
        </a:p>
      </dsp:txBody>
      <dsp:txXfrm>
        <a:off x="3319190" y="2939714"/>
        <a:ext cx="1937228" cy="1937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02D00-FA31-C642-A3D2-234E12513AE0}">
      <dsp:nvSpPr>
        <dsp:cNvPr id="0" name=""/>
        <dsp:cNvSpPr/>
      </dsp:nvSpPr>
      <dsp:spPr>
        <a:xfrm>
          <a:off x="0" y="201453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Actividad 1: Reuniones iniciales con los clientes.</a:t>
          </a:r>
          <a:endParaRPr lang="en-US" sz="1900" kern="1200" dirty="0"/>
        </a:p>
      </dsp:txBody>
      <dsp:txXfrm>
        <a:off x="22246" y="223699"/>
        <a:ext cx="7894595" cy="411223"/>
      </dsp:txXfrm>
    </dsp:sp>
    <dsp:sp modelId="{D76BAAE1-FA35-E949-9D09-32FF4DA1511B}">
      <dsp:nvSpPr>
        <dsp:cNvPr id="0" name=""/>
        <dsp:cNvSpPr/>
      </dsp:nvSpPr>
      <dsp:spPr>
        <a:xfrm>
          <a:off x="0" y="711888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Actividad 2: Planificación y elaboración del desarrollo del proyecto.</a:t>
          </a:r>
          <a:endParaRPr lang="en-US" sz="1900" kern="1200"/>
        </a:p>
      </dsp:txBody>
      <dsp:txXfrm>
        <a:off x="22246" y="734134"/>
        <a:ext cx="7894595" cy="411223"/>
      </dsp:txXfrm>
    </dsp:sp>
    <dsp:sp modelId="{025B95FE-4D78-0F4B-AE58-31DAC22B2F59}">
      <dsp:nvSpPr>
        <dsp:cNvPr id="0" name=""/>
        <dsp:cNvSpPr/>
      </dsp:nvSpPr>
      <dsp:spPr>
        <a:xfrm>
          <a:off x="0" y="1222323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Actividad 3: Preparación del entorno de trabajo.</a:t>
          </a:r>
          <a:endParaRPr lang="en-US" sz="1900" kern="1200"/>
        </a:p>
      </dsp:txBody>
      <dsp:txXfrm>
        <a:off x="22246" y="1244569"/>
        <a:ext cx="7894595" cy="411223"/>
      </dsp:txXfrm>
    </dsp:sp>
    <dsp:sp modelId="{0325A547-814C-F146-B657-2A6FE89BF809}">
      <dsp:nvSpPr>
        <dsp:cNvPr id="0" name=""/>
        <dsp:cNvSpPr/>
      </dsp:nvSpPr>
      <dsp:spPr>
        <a:xfrm>
          <a:off x="0" y="1732758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Actividad 4: Construcción de la aplicación.</a:t>
          </a:r>
          <a:endParaRPr lang="en-US" sz="1900" kern="1200"/>
        </a:p>
      </dsp:txBody>
      <dsp:txXfrm>
        <a:off x="22246" y="1755004"/>
        <a:ext cx="7894595" cy="411223"/>
      </dsp:txXfrm>
    </dsp:sp>
    <dsp:sp modelId="{D579C99B-4844-8F41-992C-434702FB9C72}">
      <dsp:nvSpPr>
        <dsp:cNvPr id="0" name=""/>
        <dsp:cNvSpPr/>
      </dsp:nvSpPr>
      <dsp:spPr>
        <a:xfrm>
          <a:off x="0" y="2243193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Actividad 5: Testeo, comprobación de la aplicación y comprobación de errores</a:t>
          </a:r>
          <a:endParaRPr lang="en-US" sz="1900" kern="1200"/>
        </a:p>
      </dsp:txBody>
      <dsp:txXfrm>
        <a:off x="22246" y="2265439"/>
        <a:ext cx="7894595" cy="411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BD3DF-60B3-594A-A4EE-16C85F96DB0B}">
      <dsp:nvSpPr>
        <dsp:cNvPr id="0" name=""/>
        <dsp:cNvSpPr/>
      </dsp:nvSpPr>
      <dsp:spPr>
        <a:xfrm>
          <a:off x="671988" y="580"/>
          <a:ext cx="2742307" cy="16453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Ordenador portátil y de sobremesa</a:t>
          </a:r>
          <a:endParaRPr lang="en-US" sz="3300" kern="1200" dirty="0"/>
        </a:p>
      </dsp:txBody>
      <dsp:txXfrm>
        <a:off x="671988" y="580"/>
        <a:ext cx="2742307" cy="1645384"/>
      </dsp:txXfrm>
    </dsp:sp>
    <dsp:sp modelId="{374D3458-2F84-D54D-8844-870D135825FE}">
      <dsp:nvSpPr>
        <dsp:cNvPr id="0" name=""/>
        <dsp:cNvSpPr/>
      </dsp:nvSpPr>
      <dsp:spPr>
        <a:xfrm>
          <a:off x="3688526" y="580"/>
          <a:ext cx="2742307" cy="1645384"/>
        </a:xfrm>
        <a:prstGeom prst="rect">
          <a:avLst/>
        </a:prstGeom>
        <a:solidFill>
          <a:schemeClr val="accent3">
            <a:hueOff val="151456"/>
            <a:satOff val="1981"/>
            <a:lumOff val="-2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Docker</a:t>
          </a:r>
          <a:endParaRPr lang="en-US" sz="3300" kern="1200" dirty="0"/>
        </a:p>
      </dsp:txBody>
      <dsp:txXfrm>
        <a:off x="3688526" y="580"/>
        <a:ext cx="2742307" cy="1645384"/>
      </dsp:txXfrm>
    </dsp:sp>
    <dsp:sp modelId="{BC508F32-47F8-D945-8DA1-958B2ABB10A2}">
      <dsp:nvSpPr>
        <dsp:cNvPr id="0" name=""/>
        <dsp:cNvSpPr/>
      </dsp:nvSpPr>
      <dsp:spPr>
        <a:xfrm>
          <a:off x="6705064" y="580"/>
          <a:ext cx="2742307" cy="1645384"/>
        </a:xfrm>
        <a:prstGeom prst="rect">
          <a:avLst/>
        </a:prstGeom>
        <a:solidFill>
          <a:schemeClr val="accent3">
            <a:hueOff val="302912"/>
            <a:satOff val="3961"/>
            <a:lumOff val="-4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Látex</a:t>
          </a:r>
          <a:endParaRPr lang="en-US" sz="3300" kern="1200" dirty="0"/>
        </a:p>
      </dsp:txBody>
      <dsp:txXfrm>
        <a:off x="6705064" y="580"/>
        <a:ext cx="2742307" cy="1645384"/>
      </dsp:txXfrm>
    </dsp:sp>
    <dsp:sp modelId="{3331EC75-F4FE-064B-8553-222723FD8463}">
      <dsp:nvSpPr>
        <dsp:cNvPr id="0" name=""/>
        <dsp:cNvSpPr/>
      </dsp:nvSpPr>
      <dsp:spPr>
        <a:xfrm>
          <a:off x="671988" y="1920195"/>
          <a:ext cx="2742307" cy="1645384"/>
        </a:xfrm>
        <a:prstGeom prst="rect">
          <a:avLst/>
        </a:prstGeom>
        <a:solidFill>
          <a:schemeClr val="accent3">
            <a:hueOff val="454368"/>
            <a:satOff val="5942"/>
            <a:lumOff val="-7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MySQL Workbench</a:t>
          </a:r>
          <a:endParaRPr lang="en-US" sz="3300" kern="1200" dirty="0"/>
        </a:p>
      </dsp:txBody>
      <dsp:txXfrm>
        <a:off x="671988" y="1920195"/>
        <a:ext cx="2742307" cy="1645384"/>
      </dsp:txXfrm>
    </dsp:sp>
    <dsp:sp modelId="{C68D1991-51A7-FE48-95DD-3E88985B0919}">
      <dsp:nvSpPr>
        <dsp:cNvPr id="0" name=""/>
        <dsp:cNvSpPr/>
      </dsp:nvSpPr>
      <dsp:spPr>
        <a:xfrm>
          <a:off x="3688526" y="1920195"/>
          <a:ext cx="2742307" cy="1645384"/>
        </a:xfrm>
        <a:prstGeom prst="rect">
          <a:avLst/>
        </a:prstGeom>
        <a:solidFill>
          <a:schemeClr val="accent3">
            <a:hueOff val="605823"/>
            <a:satOff val="7922"/>
            <a:lumOff val="-9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Node JS</a:t>
          </a:r>
          <a:endParaRPr lang="en-US" sz="3300" kern="1200" dirty="0"/>
        </a:p>
      </dsp:txBody>
      <dsp:txXfrm>
        <a:off x="3688526" y="1920195"/>
        <a:ext cx="2742307" cy="1645384"/>
      </dsp:txXfrm>
    </dsp:sp>
    <dsp:sp modelId="{CF9595EE-8536-834A-AFEC-8475D3B48A4B}">
      <dsp:nvSpPr>
        <dsp:cNvPr id="0" name=""/>
        <dsp:cNvSpPr/>
      </dsp:nvSpPr>
      <dsp:spPr>
        <a:xfrm>
          <a:off x="6705064" y="1920195"/>
          <a:ext cx="2742307" cy="1645384"/>
        </a:xfrm>
        <a:prstGeom prst="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Angular 12</a:t>
          </a:r>
          <a:endParaRPr lang="en-US" sz="3300" kern="1200" dirty="0"/>
        </a:p>
      </dsp:txBody>
      <dsp:txXfrm>
        <a:off x="6705064" y="1920195"/>
        <a:ext cx="2742307" cy="1645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61061-7138-9D4A-A866-5A180CA0869E}">
      <dsp:nvSpPr>
        <dsp:cNvPr id="0" name=""/>
        <dsp:cNvSpPr/>
      </dsp:nvSpPr>
      <dsp:spPr>
        <a:xfrm>
          <a:off x="0" y="34492"/>
          <a:ext cx="10119359" cy="10793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GitHub</a:t>
          </a:r>
          <a:endParaRPr lang="en-US" sz="4500" kern="1200" dirty="0"/>
        </a:p>
      </dsp:txBody>
      <dsp:txXfrm>
        <a:off x="52688" y="87180"/>
        <a:ext cx="10013983" cy="973949"/>
      </dsp:txXfrm>
    </dsp:sp>
    <dsp:sp modelId="{5072F526-1854-FD46-9E60-F06CB208B961}">
      <dsp:nvSpPr>
        <dsp:cNvPr id="0" name=""/>
        <dsp:cNvSpPr/>
      </dsp:nvSpPr>
      <dsp:spPr>
        <a:xfrm>
          <a:off x="0" y="1243417"/>
          <a:ext cx="10119359" cy="1079325"/>
        </a:xfrm>
        <a:prstGeom prst="roundRect">
          <a:avLst/>
        </a:prstGeom>
        <a:solidFill>
          <a:schemeClr val="accent3">
            <a:hueOff val="378640"/>
            <a:satOff val="4952"/>
            <a:lumOff val="-6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Máquina virtual en Google Cloud</a:t>
          </a:r>
          <a:endParaRPr lang="en-US" sz="4500" kern="1200" dirty="0"/>
        </a:p>
      </dsp:txBody>
      <dsp:txXfrm>
        <a:off x="52688" y="1296105"/>
        <a:ext cx="10013983" cy="973949"/>
      </dsp:txXfrm>
    </dsp:sp>
    <dsp:sp modelId="{A50FFD77-0F7E-814E-9A28-C793391F6442}">
      <dsp:nvSpPr>
        <dsp:cNvPr id="0" name=""/>
        <dsp:cNvSpPr/>
      </dsp:nvSpPr>
      <dsp:spPr>
        <a:xfrm>
          <a:off x="0" y="2452342"/>
          <a:ext cx="10119359" cy="1079325"/>
        </a:xfrm>
        <a:prstGeom prst="round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Visual Studio Code</a:t>
          </a:r>
          <a:endParaRPr lang="en-US" sz="4500" kern="1200" dirty="0"/>
        </a:p>
      </dsp:txBody>
      <dsp:txXfrm>
        <a:off x="52688" y="2505030"/>
        <a:ext cx="10013983" cy="9739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725D0-83EF-844C-A2BD-5C94E70DBF69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03A7C-44D3-2F4D-A177-6DC32FC763ED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images</a:t>
          </a:r>
          <a:endParaRPr lang="en-US" sz="3900" kern="1200"/>
        </a:p>
      </dsp:txBody>
      <dsp:txXfrm>
        <a:off x="0" y="2492"/>
        <a:ext cx="6492875" cy="850069"/>
      </dsp:txXfrm>
    </dsp:sp>
    <dsp:sp modelId="{AA49796D-3747-2944-A975-D25C6BEE5318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82F19-6647-FD4E-A88C-2CB98C150EE0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node_modules</a:t>
          </a:r>
          <a:endParaRPr lang="en-US" sz="3900" kern="1200"/>
        </a:p>
      </dsp:txBody>
      <dsp:txXfrm>
        <a:off x="0" y="852561"/>
        <a:ext cx="6492875" cy="850069"/>
      </dsp:txXfrm>
    </dsp:sp>
    <dsp:sp modelId="{D22FA4A3-3640-E24B-8069-78B370EBF85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6B7A5-AEF5-5C48-B989-A86E35C12388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routes</a:t>
          </a:r>
          <a:endParaRPr lang="en-US" sz="3900" kern="1200"/>
        </a:p>
      </dsp:txBody>
      <dsp:txXfrm>
        <a:off x="0" y="1702630"/>
        <a:ext cx="6492875" cy="850069"/>
      </dsp:txXfrm>
    </dsp:sp>
    <dsp:sp modelId="{C7545C0A-0BBE-974D-970B-FC6AFB7B9355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D74D-0082-A54E-AE6E-02A00D773233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mail</a:t>
          </a:r>
          <a:endParaRPr lang="en-US" sz="3900" kern="1200"/>
        </a:p>
      </dsp:txBody>
      <dsp:txXfrm>
        <a:off x="0" y="2552699"/>
        <a:ext cx="6492875" cy="850069"/>
      </dsp:txXfrm>
    </dsp:sp>
    <dsp:sp modelId="{E020B367-F742-DC46-811C-92F9515D0EA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73FC6-2716-394A-A5C8-7197CE5BD3AF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services</a:t>
          </a:r>
          <a:endParaRPr lang="en-US" sz="3900" kern="1200"/>
        </a:p>
      </dsp:txBody>
      <dsp:txXfrm>
        <a:off x="0" y="3402769"/>
        <a:ext cx="6492875" cy="850069"/>
      </dsp:txXfrm>
    </dsp:sp>
    <dsp:sp modelId="{49A378F6-695A-F748-8E1E-6A97E4CCACA7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BB631-BE9E-9446-BEAD-336286E4E5BE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index.js</a:t>
          </a:r>
          <a:endParaRPr lang="en-US" sz="3900" kern="1200"/>
        </a:p>
      </dsp:txBody>
      <dsp:txXfrm>
        <a:off x="0" y="4252838"/>
        <a:ext cx="6492875" cy="8500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6A0F3-14CC-AC46-89A2-FDC08F204A79}">
      <dsp:nvSpPr>
        <dsp:cNvPr id="0" name=""/>
        <dsp:cNvSpPr/>
      </dsp:nvSpPr>
      <dsp:spPr>
        <a:xfrm>
          <a:off x="0" y="335258"/>
          <a:ext cx="10515600" cy="2009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GET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POST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PUT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DELETE</a:t>
          </a:r>
          <a:endParaRPr lang="en-US" sz="2200" kern="1200"/>
        </a:p>
      </dsp:txBody>
      <dsp:txXfrm>
        <a:off x="0" y="335258"/>
        <a:ext cx="10515600" cy="2009700"/>
      </dsp:txXfrm>
    </dsp:sp>
    <dsp:sp modelId="{F367EACA-1F11-7949-89A6-093873FF05A0}">
      <dsp:nvSpPr>
        <dsp:cNvPr id="0" name=""/>
        <dsp:cNvSpPr/>
      </dsp:nvSpPr>
      <dsp:spPr>
        <a:xfrm>
          <a:off x="525780" y="10538"/>
          <a:ext cx="73609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Métodos de petición de HTTP</a:t>
          </a:r>
          <a:endParaRPr lang="en-US" sz="2200" kern="1200"/>
        </a:p>
      </dsp:txBody>
      <dsp:txXfrm>
        <a:off x="557483" y="42241"/>
        <a:ext cx="7297514" cy="586034"/>
      </dsp:txXfrm>
    </dsp:sp>
    <dsp:sp modelId="{0CB5A854-8464-D047-A97C-1A2341C8C8DD}">
      <dsp:nvSpPr>
        <dsp:cNvPr id="0" name=""/>
        <dsp:cNvSpPr/>
      </dsp:nvSpPr>
      <dsp:spPr>
        <a:xfrm>
          <a:off x="0" y="2788479"/>
          <a:ext cx="10515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54A94-2A8C-D841-8C44-AECA9B10B83F}">
      <dsp:nvSpPr>
        <dsp:cNvPr id="0" name=""/>
        <dsp:cNvSpPr/>
      </dsp:nvSpPr>
      <dsp:spPr>
        <a:xfrm>
          <a:off x="525780" y="2463758"/>
          <a:ext cx="73609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Gestión de archivos con Express</a:t>
          </a:r>
          <a:endParaRPr lang="en-US" sz="2200" kern="1200"/>
        </a:p>
      </dsp:txBody>
      <dsp:txXfrm>
        <a:off x="557483" y="2495461"/>
        <a:ext cx="7297514" cy="586034"/>
      </dsp:txXfrm>
    </dsp:sp>
    <dsp:sp modelId="{EB42AB8D-6C33-A445-9A10-E09BE1D64D8A}">
      <dsp:nvSpPr>
        <dsp:cNvPr id="0" name=""/>
        <dsp:cNvSpPr/>
      </dsp:nvSpPr>
      <dsp:spPr>
        <a:xfrm>
          <a:off x="0" y="3786399"/>
          <a:ext cx="10515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4C0A8-DF64-9A4B-B7F6-7CE6158DC1EC}">
      <dsp:nvSpPr>
        <dsp:cNvPr id="0" name=""/>
        <dsp:cNvSpPr/>
      </dsp:nvSpPr>
      <dsp:spPr>
        <a:xfrm>
          <a:off x="525780" y="3461679"/>
          <a:ext cx="73609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Formidable</a:t>
          </a:r>
          <a:endParaRPr lang="en-US" sz="2200" kern="1200"/>
        </a:p>
      </dsp:txBody>
      <dsp:txXfrm>
        <a:off x="557483" y="3493382"/>
        <a:ext cx="7297514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3DEB8-0EAC-7C41-AFCF-D286F2AF08D4}">
      <dsp:nvSpPr>
        <dsp:cNvPr id="0" name=""/>
        <dsp:cNvSpPr/>
      </dsp:nvSpPr>
      <dsp:spPr>
        <a:xfrm>
          <a:off x="0" y="38506"/>
          <a:ext cx="10515600" cy="13191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500" kern="1200" dirty="0"/>
            <a:t>Componentes</a:t>
          </a:r>
          <a:endParaRPr lang="en-US" sz="5500" kern="1200" dirty="0"/>
        </a:p>
      </dsp:txBody>
      <dsp:txXfrm>
        <a:off x="64397" y="102903"/>
        <a:ext cx="10386806" cy="1190381"/>
      </dsp:txXfrm>
    </dsp:sp>
    <dsp:sp modelId="{6A6A23D7-E77A-CA44-AFDD-4D1D6BE26A70}">
      <dsp:nvSpPr>
        <dsp:cNvPr id="0" name=""/>
        <dsp:cNvSpPr/>
      </dsp:nvSpPr>
      <dsp:spPr>
        <a:xfrm>
          <a:off x="0" y="1516081"/>
          <a:ext cx="10515600" cy="13191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500" kern="1200"/>
            <a:t>Servicios</a:t>
          </a:r>
          <a:endParaRPr lang="en-US" sz="5500" kern="1200"/>
        </a:p>
      </dsp:txBody>
      <dsp:txXfrm>
        <a:off x="64397" y="1580478"/>
        <a:ext cx="10386806" cy="1190381"/>
      </dsp:txXfrm>
    </dsp:sp>
    <dsp:sp modelId="{315DC6EC-13AA-2043-A175-18FC3A2C774D}">
      <dsp:nvSpPr>
        <dsp:cNvPr id="0" name=""/>
        <dsp:cNvSpPr/>
      </dsp:nvSpPr>
      <dsp:spPr>
        <a:xfrm>
          <a:off x="0" y="2993656"/>
          <a:ext cx="10515600" cy="13191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500" kern="1200"/>
            <a:t>Interfaces</a:t>
          </a:r>
          <a:endParaRPr lang="en-US" sz="5500" kern="1200"/>
        </a:p>
      </dsp:txBody>
      <dsp:txXfrm>
        <a:off x="64397" y="3058053"/>
        <a:ext cx="10386806" cy="11903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2B45F-0EA3-4A26-ACD9-EBD57FC05720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16DB1E-A20D-40AC-8920-F4DCBD55D2BD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Seguridad</a:t>
          </a:r>
          <a:endParaRPr lang="en-US" sz="3600" kern="1200"/>
        </a:p>
      </dsp:txBody>
      <dsp:txXfrm>
        <a:off x="417971" y="2644140"/>
        <a:ext cx="2889450" cy="720000"/>
      </dsp:txXfrm>
    </dsp:sp>
    <dsp:sp modelId="{7127D24B-44BA-4B22-A344-A949C7E94C2A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47A160-CAE3-43B1-ADC3-B701E63EC723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Escalabilidad</a:t>
          </a:r>
          <a:endParaRPr lang="en-US" sz="3600" kern="1200" dirty="0"/>
        </a:p>
      </dsp:txBody>
      <dsp:txXfrm>
        <a:off x="3813075" y="2644140"/>
        <a:ext cx="2889450" cy="720000"/>
      </dsp:txXfrm>
    </dsp:sp>
    <dsp:sp modelId="{E4A9E03B-9816-4D70-9458-C8FE087663E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6A6F38-CFD4-4116-BDB1-1F95690B235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Comunicación</a:t>
          </a:r>
          <a:endParaRPr lang="en-US" sz="36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5EB52-324E-0B43-943A-CE8B4CF4F9CC}" type="datetimeFigureOut">
              <a:rPr lang="es-ES_tradnl" smtClean="0"/>
              <a:t>15/2/22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C376B-AEA8-5745-BE2F-849FB2F241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627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C376B-AEA8-5745-BE2F-849FB2F241B3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058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C376B-AEA8-5745-BE2F-849FB2F241B3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981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C376B-AEA8-5745-BE2F-849FB2F241B3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820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F7D4-ED3F-5F46-86A7-F23AD2654736}" type="datetime1">
              <a:rPr lang="es-ES" smtClean="0"/>
              <a:t>15/2/22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76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D5DB-B029-3240-A2FE-8F0389BB8D9E}" type="datetime1">
              <a:rPr lang="es-ES" smtClean="0"/>
              <a:t>15/2/22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54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397-4087-C749-BAFF-6CD5876A9810}" type="datetime1">
              <a:rPr lang="es-ES" smtClean="0"/>
              <a:t>15/2/22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50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589-AEDE-D242-AD93-1764845BB182}" type="datetime1">
              <a:rPr lang="es-ES" smtClean="0"/>
              <a:t>15/2/22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A09AA7-B9E7-44AC-9AAA-7EED60944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064000"/>
            <a:ext cx="1623603" cy="6733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2705173-0757-41FD-8D1B-C2C45DBCED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7" t="7768" r="36875" b="41942"/>
          <a:stretch/>
        </p:blipFill>
        <p:spPr>
          <a:xfrm>
            <a:off x="4495800" y="533400"/>
            <a:ext cx="3209926" cy="344805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5AFFE76-9E5F-4E86-BDD7-C9F53FCE3BB5}"/>
              </a:ext>
            </a:extLst>
          </p:cNvPr>
          <p:cNvSpPr/>
          <p:nvPr userDrawn="1"/>
        </p:nvSpPr>
        <p:spPr>
          <a:xfrm>
            <a:off x="1185" y="4391026"/>
            <a:ext cx="12190815" cy="2466974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6FDB929-125E-4C03-9B2F-90AC68BD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738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65517"/>
            <a:ext cx="12192000" cy="835219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C27B1B-6833-441D-8168-E683EE3FB08E}"/>
              </a:ext>
            </a:extLst>
          </p:cNvPr>
          <p:cNvCxnSpPr/>
          <p:nvPr userDrawn="1"/>
        </p:nvCxnSpPr>
        <p:spPr>
          <a:xfrm>
            <a:off x="5210841" y="5620271"/>
            <a:ext cx="177032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9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010F-4844-8B4A-A3F2-4E3CC09309D4}" type="datetime1">
              <a:rPr lang="es-ES" smtClean="0"/>
              <a:t>15/2/22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5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13B-2612-8B4B-8541-B41525201E45}" type="datetime1">
              <a:rPr lang="es-ES" smtClean="0"/>
              <a:t>15/2/22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26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7CC-3029-2348-87A5-D06B4ADE6097}" type="datetime1">
              <a:rPr lang="es-ES" smtClean="0"/>
              <a:t>15/2/22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0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E3A-B9D1-9D43-A071-9E81EBDA6FFF}" type="datetime1">
              <a:rPr lang="es-ES" smtClean="0"/>
              <a:t>15/2/22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0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F82E-C96A-C74F-873C-BEB2C6FE53DC}" type="datetime1">
              <a:rPr lang="es-ES" smtClean="0"/>
              <a:t>15/2/22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9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A79-6FEB-4F48-B50F-AA75BDE01362}" type="datetime1">
              <a:rPr lang="es-ES" smtClean="0"/>
              <a:t>15/2/22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1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6164-FE5D-2648-AC5E-D147B65BB7E9}" type="datetime1">
              <a:rPr lang="es-ES" smtClean="0"/>
              <a:t>15/2/22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29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597-EFE5-2242-9890-D9AAA4728F12}" type="datetime1">
              <a:rPr lang="es-ES" smtClean="0"/>
              <a:t>15/2/22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86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75D2-A466-9D40-A15F-EEFD3CFB213E}" type="datetime1">
              <a:rPr lang="es-ES" smtClean="0"/>
              <a:t>15/2/22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94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A0C52E9-C53B-406F-8661-39D5B074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" y="5456837"/>
            <a:ext cx="12192000" cy="835219"/>
          </a:xfrm>
        </p:spPr>
        <p:txBody>
          <a:bodyPr>
            <a:normAutofit/>
          </a:bodyPr>
          <a:lstStyle/>
          <a:p>
            <a:r>
              <a:rPr lang="es-ES" sz="2000" dirty="0"/>
              <a:t>Alejo Martín Arias Filippo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BCA5D09-D487-4315-A913-88F563E4C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3" y="4486275"/>
            <a:ext cx="12192000" cy="1142999"/>
          </a:xfrm>
        </p:spPr>
        <p:txBody>
          <a:bodyPr>
            <a:normAutofit/>
          </a:bodyPr>
          <a:lstStyle/>
          <a:p>
            <a:r>
              <a:rPr lang="es-ES" sz="3600" dirty="0"/>
              <a:t>UAL Inventarium</a:t>
            </a:r>
          </a:p>
          <a:p>
            <a:r>
              <a:rPr lang="es-ES" sz="2000" dirty="0"/>
              <a:t>Una aplicación web para la gestión de inventario y préstamos</a:t>
            </a:r>
          </a:p>
        </p:txBody>
      </p:sp>
    </p:spTree>
    <p:extLst>
      <p:ext uri="{BB962C8B-B14F-4D97-AF65-F5344CB8AC3E}">
        <p14:creationId xmlns:p14="http://schemas.microsoft.com/office/powerpoint/2010/main" val="423389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3D71A-2266-CB4B-AC2F-1769C306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Diseño final de la base de datos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CA92F31-BF44-2248-8621-1D7CCB40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799" y="625683"/>
            <a:ext cx="6797981" cy="54553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B6813-86C9-F24A-A469-0F6E925D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759697C-CB28-BE41-A9EC-3B1C8254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37" y="486305"/>
            <a:ext cx="2690267" cy="53537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563705-1C0F-574C-BB09-66665EB5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29" y="486305"/>
            <a:ext cx="3011493" cy="53537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232241-C4A3-1148-A957-EF87866C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Diseño inicial de la aplicación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8FDFB4-0A84-954C-9B0B-1EAD7354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3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DCA75-7CDB-EB42-9636-28EEC718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Qué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 Docker Compose?</a:t>
            </a:r>
          </a:p>
        </p:txBody>
      </p:sp>
      <p:pic>
        <p:nvPicPr>
          <p:cNvPr id="6" name="Marcador de contenido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D48A281-D7CF-6A46-8731-64786902E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71" r="1" b="1"/>
          <a:stretch/>
        </p:blipFill>
        <p:spPr>
          <a:xfrm>
            <a:off x="1405116" y="-36589"/>
            <a:ext cx="9448441" cy="531474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5E563E-6409-8845-9BE5-453300A5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00CD5-5071-B14C-BB72-96153297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08026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Creación de la 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AB7B10-6CFD-B24B-A8DA-DAF38547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56" y="1122363"/>
            <a:ext cx="6846363" cy="386819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447A8D-7182-B641-A13E-9D40E3BF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13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03FE3-CFC8-F942-B05F-3919237C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850900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PHPMyAdmin en Docker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F4AD91-E44E-1743-BCBE-4E646E439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656" y="1122363"/>
            <a:ext cx="6846363" cy="367991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9FC5C2-6A4A-7A47-ADF7-A262EF24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14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C0362-217E-8B45-92DB-8A6F7749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limpia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Clean Architecture</a:t>
            </a:r>
          </a:p>
        </p:txBody>
      </p:sp>
      <p:pic>
        <p:nvPicPr>
          <p:cNvPr id="5" name="Imagen 4" descr="Interfaz de usuario gráfica, Diagrama, Aplicación&#10;&#10;Descripción generada automáticamente">
            <a:extLst>
              <a:ext uri="{FF2B5EF4-FFF2-40B4-BE49-F238E27FC236}">
                <a16:creationId xmlns:a16="http://schemas.microsoft.com/office/drawing/2014/main" id="{A0536077-12A6-394D-9A74-3873D330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13" y="1488238"/>
            <a:ext cx="8717974" cy="414103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F06F9D-31D3-6C46-84EE-03800986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15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BB5BB-C8D8-E24A-90F1-0CF3F656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3008280" cy="5105400"/>
          </a:xfrm>
        </p:spPr>
        <p:txBody>
          <a:bodyPr>
            <a:normAutofit/>
          </a:bodyPr>
          <a:lstStyle/>
          <a:p>
            <a:r>
              <a:rPr lang="es-ES" sz="3400" dirty="0"/>
              <a:t>Creación de la Interfaz de Programación de Aplicaciones (API)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87A14CA-4BC6-44A5-B44C-04CBEF729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2999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91B390-ED84-D647-BE2D-C5857E54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16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E725D0-83EF-844C-A2BD-5C94E70DB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DE725D0-83EF-844C-A2BD-5C94E70DBF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D03A7C-44D3-2F4D-A177-6DC32FC76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F5D03A7C-44D3-2F4D-A177-6DC32FC76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49796D-3747-2944-A975-D25C6BEE5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AA49796D-3747-2944-A975-D25C6BEE5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82F19-6647-FD4E-A88C-2CB98C150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0A582F19-6647-FD4E-A88C-2CB98C150E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2FA4A3-3640-E24B-8069-78B370EBF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D22FA4A3-3640-E24B-8069-78B370EBF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56B7A5-AEF5-5C48-B989-A86E35C12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8356B7A5-AEF5-5C48-B989-A86E35C123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545C0A-0BBE-974D-970B-FC6AFB7B93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7545C0A-0BBE-974D-970B-FC6AFB7B93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29D74D-0082-A54E-AE6E-02A00D7732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4129D74D-0082-A54E-AE6E-02A00D7732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20B367-F742-DC46-811C-92F9515D0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E020B367-F742-DC46-811C-92F9515D0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673FC6-2716-394A-A5C8-7197CE5BD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72673FC6-2716-394A-A5C8-7197CE5BD3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A378F6-695A-F748-8E1E-6A97E4CCA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49A378F6-695A-F748-8E1E-6A97E4CCAC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1BB631-BE9E-9446-BEAD-336286E4E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F01BB631-BE9E-9446-BEAD-336286E4E5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12719-408F-EE4D-A776-0B6CCBF5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de la API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8BC022D-4BAF-45B2-9FE1-C3AE608B0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878500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C4372-FCB1-9243-BCE4-AE4170C3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17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1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67EACA-1F11-7949-89A6-093873FF0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367EACA-1F11-7949-89A6-093873FF05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26A0F3-14CC-AC46-89A2-FDC08F204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626A0F3-14CC-AC46-89A2-FDC08F204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B54A94-2A8C-D841-8C44-AECA9B10B8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CDB54A94-2A8C-D841-8C44-AECA9B10B8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B5A854-8464-D047-A97C-1A2341C8C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0CB5A854-8464-D047-A97C-1A2341C8C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44C0A8-DF64-9A4B-B7F6-7CE6158DC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444C0A8-DF64-9A4B-B7F6-7CE6158DC1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42AB8D-6C33-A445-9A10-E09BE1D64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EB42AB8D-6C33-A445-9A10-E09BE1D64D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2CBF2-01C8-0649-A3DE-CD8D2BF2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proyecto Angular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DFB48-9B75-4F14-ACD0-5DA3EC894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206841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7A5A9A-2E20-B04A-9CD1-5ED0A416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18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5BF6CCE-380D-AC4E-9AD5-397136F66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25" b="20072"/>
          <a:stretch/>
        </p:blipFill>
        <p:spPr>
          <a:xfrm>
            <a:off x="643468" y="937253"/>
            <a:ext cx="3194558" cy="4766194"/>
          </a:xfrm>
          <a:prstGeom prst="rect">
            <a:avLst/>
          </a:prstGeom>
        </p:spPr>
      </p:pic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F01DE07-FBF7-4842-A9B7-A27A8DC0C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2" r="2" b="14080"/>
          <a:stretch/>
        </p:blipFill>
        <p:spPr>
          <a:xfrm>
            <a:off x="4000034" y="937281"/>
            <a:ext cx="3194558" cy="47661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FF3F7-3E68-8C4D-BBBC-3EE4B7F8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Diseño final de la aplicación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C3549C-DDA4-9146-8045-CBDE77A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19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7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A7FB1-0C0F-B541-A497-136905F8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s-ES_tradnl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es UAL Inventarium?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27CF3A-107B-1445-B84E-8D45CA49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</a:t>
            </a:fld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0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CF282-1D6B-B84C-9E09-EA5D56FF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Routing de la </a:t>
            </a:r>
            <a:r>
              <a:rPr lang="es-ES_tradnl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aplicación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9EA9A02-7C9A-B241-9FA3-07225442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6" y="1647299"/>
            <a:ext cx="9834563" cy="41305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3F7CC-3F23-E04B-84DB-DDB2CECC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20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3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67E68-CD33-8844-8038-AF72A9CB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19" y="1036638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Creación del proxy para Inventarium</a:t>
            </a:r>
          </a:p>
        </p:txBody>
      </p:sp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CDC872A1-ACF9-CC4A-ABBC-A3973809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596783"/>
            <a:ext cx="6408836" cy="291310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51D1BA-2CA3-D543-ADB4-D5C6F595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21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CEC44EC-87D6-B842-8F43-B9D611310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45"/>
          <a:stretch/>
        </p:blipFill>
        <p:spPr>
          <a:xfrm>
            <a:off x="1676409" y="185747"/>
            <a:ext cx="8839181" cy="49720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D5D9AD-4885-CF42-8801-197B6D6B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Creación de pruebas unitarias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F3C6D3-0F36-C445-9481-BECB1C5B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22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EC7DD-893C-5A4B-898D-1F10B011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Ampliación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las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UAL Inventarium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891571-C90E-CC4D-9E85-BC6FC3D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23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1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DF9C-D7A4-8549-95F5-F0BEF3B5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 las mejoras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F95FFCA-39C9-43E1-B811-8BF867E89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920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62D1F7-D78C-BC45-AAD3-673AABAA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24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12B45F-0EA3-4A26-ACD9-EBD57FC05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E12B45F-0EA3-4A26-ACD9-EBD57FC057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16DB1E-A20D-40AC-8920-F4DCBD55D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A16DB1E-A20D-40AC-8920-F4DCBD55D2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27D24B-44BA-4B22-A344-A949C7E94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7127D24B-44BA-4B22-A344-A949C7E94C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47A160-CAE3-43B1-ADC3-B701E63EC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747A160-CAE3-43B1-ADC3-B701E63EC7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A9E03B-9816-4D70-9458-C8FE08766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E4A9E03B-9816-4D70-9458-C8FE087663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6A6F38-CFD4-4116-BDB1-1F95690B2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06A6F38-CFD4-4116-BDB1-1F95690B23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D2891-E29F-7B48-AE7C-4F608E9C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5600" dirty="0"/>
              <a:t>Tokenización de la API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76531A-3D81-4083-8E2C-0A194D475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84172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6EF25D-C96C-D640-9798-F0A001DB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25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6C2BC7-3B26-EA41-B374-F59ECABAE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56C2BC7-3B26-EA41-B374-F59ECABAE9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855DCF-5EBE-D04C-9152-653219223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CC855DCF-5EBE-D04C-9152-6532192235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5737F-4E9C-BB4F-B90E-20DDC54F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-224094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_tradnl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Copias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285C6-8064-2941-AEDF-13D63F5D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81" y="1763716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MySQL-Backup</a:t>
            </a:r>
          </a:p>
        </p:txBody>
      </p: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137C808-515B-B541-9707-87106BB1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81" y="3124200"/>
            <a:ext cx="10983589" cy="3102864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47C6F-F099-AF48-B0F1-ECB74575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26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1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AFB37-4CB8-384A-B323-EE114DE6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_tradnl" sz="5400" kern="1200" dirty="0">
                <a:latin typeface="+mj-lt"/>
                <a:ea typeface="+mj-ea"/>
                <a:cs typeface="+mj-cs"/>
              </a:rPr>
              <a:t>Servidor de correo 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4541A64-B431-C147-8FB1-6D490F0BB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730" y="320231"/>
            <a:ext cx="3325087" cy="283656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0BC54-1C0B-0F49-9F02-A2E9AA69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27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9D6F8-EB1F-5E45-B4BD-CD3CEF68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Volcado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FEE4-1E5F-5A48-A3FC-FD8D1006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28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3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ED09-4C12-9942-8C8F-439EAB0C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Balanceo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cargas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Docker Swarm</a:t>
            </a:r>
          </a:p>
        </p:txBody>
      </p:sp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C0AFF03A-1844-2D4B-9F30-29BB5123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50" y="625683"/>
            <a:ext cx="5278078" cy="54553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CC923E-86DB-4740-A0DD-2F380241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29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4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A2129-715B-F841-929E-CCE1CDE8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1170820"/>
            <a:ext cx="3962061" cy="4516360"/>
          </a:xfrm>
        </p:spPr>
        <p:txBody>
          <a:bodyPr anchor="ctr">
            <a:normAutofit/>
          </a:bodyPr>
          <a:lstStyle/>
          <a:p>
            <a:r>
              <a:rPr lang="es-ES" sz="3600" dirty="0"/>
              <a:t>¿Qué se quería conseguir con esta aplicación?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A50598F-71E5-4A14-A819-C57D5CEE3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9874"/>
              </p:ext>
            </p:extLst>
          </p:nvPr>
        </p:nvGraphicFramePr>
        <p:xfrm>
          <a:off x="5070475" y="1170742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858D3A-1025-AA4D-AB5E-51BE4EC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3</a:t>
            </a:fld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6A1437-DDA0-0044-B747-AE647E2DD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B6A1437-DDA0-0044-B747-AE647E2DD9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98D0F4-2573-924A-837C-2F9D95995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8C98D0F4-2573-924A-837C-2F9D95995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4DBAC7-2B68-2B4E-9505-13570A5A0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B54DBAC7-2B68-2B4E-9505-13570A5A0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5A240-402A-6442-BAA7-4D845BA3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_tradnl" sz="6000" dirty="0"/>
              <a:t>Reflexiones finales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EFCD497-6567-444C-9C5C-ED27B9848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54847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170F65-1BBF-1C4D-A63D-7AA5C324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30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D82A0B-3069-8C42-93EB-B9F7CBC80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DD82A0B-3069-8C42-93EB-B9F7CBC80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3F46E3-1270-DE41-9EB7-4A8086CFE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03F46E3-1270-DE41-9EB7-4A8086CFE9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4D7E9-1354-5841-B2C8-3A6350C6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 de la aplicación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A2414F-F19B-A242-AB24-C4512653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31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4135E-DD2E-5242-9E71-F273C10A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¿Alguna pregunta?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39031F-C128-5E46-A185-426C360B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32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3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2E98B-9745-2442-B022-E599892A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gracias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926B65-0A30-DC4A-BF46-84110E53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33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32FA-9976-484D-9761-C67D850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78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4000" dirty="0"/>
              <a:t>Objetivos secundarios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0F2D768D-1690-440B-AB75-046B75C73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53314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36BDE1-3A60-6D46-824D-D71A0AFE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DA614B-0B42-1540-B07C-BBC03B461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EDDA614B-0B42-1540-B07C-BBC03B461C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C18DED-3BBF-D04C-9FDF-E04141083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1C18DED-3BBF-D04C-9FDF-E041410837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B92F5A-EB8F-5A42-9C37-7630C164B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1EB92F5A-EB8F-5A42-9C37-7630C164B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3ABFC5-6755-C246-BBD1-94E03FCF2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4E3ABFC5-6755-C246-BBD1-94E03FCF20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E590910-A25B-154F-BFCB-DE4B9737D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9E590910-A25B-154F-BFCB-DE4B9737D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C9D99-767D-0348-8291-54FE37E8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595686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3600" dirty="0"/>
              <a:t>Planificación del desarrollo del proyecto</a:t>
            </a:r>
          </a:p>
        </p:txBody>
      </p:sp>
      <p:pic>
        <p:nvPicPr>
          <p:cNvPr id="5" name="Marcador de contenido 4" descr="Aplicación, 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29A5FF32-A06D-1148-AC78-A928761A1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4"/>
          <a:stretch/>
        </p:blipFill>
        <p:spPr>
          <a:xfrm>
            <a:off x="402441" y="-27121"/>
            <a:ext cx="11387118" cy="346564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8" name="CuadroTexto 5">
            <a:extLst>
              <a:ext uri="{FF2B5EF4-FFF2-40B4-BE49-F238E27FC236}">
                <a16:creationId xmlns:a16="http://schemas.microsoft.com/office/drawing/2014/main" id="{3AB984C6-D4B7-4253-9106-AD992A412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673529"/>
              </p:ext>
            </p:extLst>
          </p:nvPr>
        </p:nvGraphicFramePr>
        <p:xfrm>
          <a:off x="3850472" y="3305175"/>
          <a:ext cx="7939087" cy="290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AA3DF9-1CFA-014C-96F6-146F618D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9602D00-FA31-C642-A3D2-234E12513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F9602D00-FA31-C642-A3D2-234E12513A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6BAAE1-FA35-E949-9D09-32FF4DA15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D76BAAE1-FA35-E949-9D09-32FF4DA151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5B95FE-4D78-0F4B-AE58-31DAC22B2F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025B95FE-4D78-0F4B-AE58-31DAC22B2F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25A547-814C-F146-B657-2A6FE89B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0325A547-814C-F146-B657-2A6FE89BF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579C99B-4844-8F41-992C-434702FB9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D579C99B-4844-8F41-992C-434702FB9C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B50DA-2D00-F649-AFB1-FBCA53A1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Estimación de tiempo inicial y real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31DEC0E-C903-C042-A4B7-BA0B4B352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324811"/>
              </p:ext>
            </p:extLst>
          </p:nvPr>
        </p:nvGraphicFramePr>
        <p:xfrm>
          <a:off x="838198" y="14066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856C3E-0A7E-EC41-AB50-56AF9BD2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9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FF6A3-6F01-9249-AD47-096A8F39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s-ES" sz="4000" dirty="0"/>
              <a:t>Hardware, software y servicios utilizados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0FA0B38-B407-4DBC-B0D0-90E2F76F1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46984"/>
              </p:ext>
            </p:extLst>
          </p:nvPr>
        </p:nvGraphicFramePr>
        <p:xfrm>
          <a:off x="1034796" y="1872121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143127-9479-4A45-ACD4-F3E3F91A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CF2E6-53F8-EF45-853B-6153581D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s-ES" sz="4000" dirty="0"/>
              <a:t>Configuración del entorno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2BC5234-497D-4E23-A186-CBCC928D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0391"/>
              </p:ext>
            </p:extLst>
          </p:nvPr>
        </p:nvGraphicFramePr>
        <p:xfrm>
          <a:off x="1034796" y="18578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931B71-B805-5D41-A6DE-304FF36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8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5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6E369-CCC6-004B-A560-E423FCD6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Objetivos de la configuración del entorno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2A33CD-FC10-D24F-B09D-E4A6CB55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9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2344</TotalTime>
  <Words>417</Words>
  <Application>Microsoft Macintosh PowerPoint</Application>
  <PresentationFormat>Panorámica</PresentationFormat>
  <Paragraphs>116</Paragraphs>
  <Slides>33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de Office</vt:lpstr>
      <vt:lpstr>Alejo Martín Arias Filippo</vt:lpstr>
      <vt:lpstr>¿Qué es UAL Inventarium?</vt:lpstr>
      <vt:lpstr>¿Qué se quería conseguir con esta aplicación?</vt:lpstr>
      <vt:lpstr>Objetivos secundarios</vt:lpstr>
      <vt:lpstr>Planificación del desarrollo del proyecto</vt:lpstr>
      <vt:lpstr>Estimación de tiempo inicial y real</vt:lpstr>
      <vt:lpstr>Hardware, software y servicios utilizados</vt:lpstr>
      <vt:lpstr>Configuración del entorno</vt:lpstr>
      <vt:lpstr>Objetivos de la configuración del entorno</vt:lpstr>
      <vt:lpstr>Diseño final de la base de datos</vt:lpstr>
      <vt:lpstr>Diseño inicial de la aplicación</vt:lpstr>
      <vt:lpstr>¿Qué es Docker Compose?</vt:lpstr>
      <vt:lpstr>Creación de la base de datos</vt:lpstr>
      <vt:lpstr>PHPMyAdmin en Docker</vt:lpstr>
      <vt:lpstr>Arquitectura limpia – Clean Architecture</vt:lpstr>
      <vt:lpstr>Creación de la Interfaz de Programación de Aplicaciones (API)</vt:lpstr>
      <vt:lpstr>Funcionamiento de la API</vt:lpstr>
      <vt:lpstr>Creación del proyecto Angular</vt:lpstr>
      <vt:lpstr>Diseño final de la aplicación</vt:lpstr>
      <vt:lpstr>Routing de la aplicación</vt:lpstr>
      <vt:lpstr>Creación del proxy para Inventarium</vt:lpstr>
      <vt:lpstr>Creación de pruebas unitarias</vt:lpstr>
      <vt:lpstr>Ampliación de las funcionalidades de UAL Inventarium</vt:lpstr>
      <vt:lpstr>Objetivos de las mejoras</vt:lpstr>
      <vt:lpstr>Tokenización de la API</vt:lpstr>
      <vt:lpstr>Copias de seguridad</vt:lpstr>
      <vt:lpstr>Servidor de correo </vt:lpstr>
      <vt:lpstr>Volcado de datos</vt:lpstr>
      <vt:lpstr>Balanceo de cargas en Docker Swarm</vt:lpstr>
      <vt:lpstr>Reflexiones finales</vt:lpstr>
      <vt:lpstr>Presentación de la aplicación</vt:lpstr>
      <vt:lpstr>¿Alguna pregunta?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UAL Inventarium Una aplicación web para la gestión de inventario y préstamos </dc:title>
  <dc:creator>Alejo Arias</dc:creator>
  <cp:lastModifiedBy>Alejo Arias</cp:lastModifiedBy>
  <cp:revision>26</cp:revision>
  <dcterms:created xsi:type="dcterms:W3CDTF">2022-02-11T10:13:38Z</dcterms:created>
  <dcterms:modified xsi:type="dcterms:W3CDTF">2022-02-15T16:59:31Z</dcterms:modified>
</cp:coreProperties>
</file>