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06" d="100"/>
          <a:sy n="106" d="100"/>
        </p:scale>
        <p:origin x="2328" y="144"/>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a:t>Haga clic para modificar el estilo de título del patrón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7927975"/>
          </a:xfrm>
        </p:spPr>
        <p:txBody>
          <a:bodyPr/>
          <a:lstStyle/>
          <a:p>
            <a:pPr eaLnBrk="1" fontAlgn="auto" hangingPunct="1">
              <a:spcAft>
                <a:spcPts val="0"/>
              </a:spcAft>
              <a:defRPr/>
            </a:pPr>
            <a:r>
              <a:rPr lang="es-ES" dirty="0"/>
              <a:t>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t>
            </a:r>
            <a:br>
              <a:rPr lang="es-ES" dirty="0"/>
            </a:br>
            <a:br>
              <a:rPr lang="es-ES" dirty="0"/>
            </a:br>
            <a:r>
              <a:rPr lang="en-US" dirty="0"/>
              <a:t>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plugin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for technicians. A backup system will be developed for the database that will allow the data stored in UAL Inventarium to be recovered with the minimum loss of information.</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446</Words>
  <Application>Microsoft Macintosh PowerPoint</Application>
  <PresentationFormat>Personalizado</PresentationFormat>
  <Paragraphs>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plugin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for technicians. A backup system will be developed for the database that will allow the data stored in UAL Inventarium to be recovered with the minimum loss of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13</cp:revision>
  <dcterms:created xsi:type="dcterms:W3CDTF">2009-08-09T17:21:40Z</dcterms:created>
  <dcterms:modified xsi:type="dcterms:W3CDTF">2022-02-07T17:26:40Z</dcterms:modified>
</cp:coreProperties>
</file>