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96888" indent="-396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95363" indent="-809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492250" indent="-1206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990725" indent="-1619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>
      <p:cViewPr varScale="1">
        <p:scale>
          <a:sx n="67" d="100"/>
          <a:sy n="67" d="100"/>
        </p:scale>
        <p:origin x="3256" y="200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 bwMode="invGray">
          <a:xfrm>
            <a:off x="0" y="8947150"/>
            <a:ext cx="7561263" cy="71438"/>
          </a:xfrm>
          <a:prstGeom prst="rect">
            <a:avLst/>
          </a:prstGeom>
          <a:solidFill>
            <a:schemeClr val="tx1"/>
          </a:solidFill>
        </p:spPr>
        <p:txBody>
          <a:bodyPr lIns="99569" tIns="49785" rIns="99569" bIns="49785" anchor="ctr">
            <a:normAutofit fontScale="25000" lnSpcReduction="20000"/>
          </a:bodyPr>
          <a:lstStyle/>
          <a:p>
            <a:pPr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700" dirty="0">
              <a:solidFill>
                <a:schemeClr val="bg1"/>
              </a:solidFill>
              <a:latin typeface="Georgia" pitchFamily="18" charset="0"/>
              <a:cs typeface="+mn-cs"/>
            </a:endParaRPr>
          </a:p>
        </p:txBody>
      </p:sp>
      <p:pic>
        <p:nvPicPr>
          <p:cNvPr id="8" name="Picture 2" descr="C:\Users\Jorge\Documents\Mis cosas\00 Proyecto\Presentacion\CIV\escudo_NB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48414"/>
          <a:stretch>
            <a:fillRect/>
          </a:stretch>
        </p:blipFill>
        <p:spPr bwMode="auto">
          <a:xfrm>
            <a:off x="4568269" y="4189954"/>
            <a:ext cx="2992994" cy="5562916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 userDrawn="1"/>
        </p:nvSpPr>
        <p:spPr>
          <a:xfrm>
            <a:off x="0" y="0"/>
            <a:ext cx="1811539" cy="10693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vert270" lIns="99569" tIns="49785" rIns="99569" bIns="49785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 </a:t>
            </a:r>
            <a:r>
              <a:rPr lang="es-ES" sz="5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Grado en Ingeniería Informática</a:t>
            </a:r>
          </a:p>
        </p:txBody>
      </p:sp>
      <p:sp>
        <p:nvSpPr>
          <p:cNvPr id="1029" name="9 CuadroTexto"/>
          <p:cNvSpPr txBox="1">
            <a:spLocks noChangeArrowheads="1"/>
          </p:cNvSpPr>
          <p:nvPr userDrawn="1"/>
        </p:nvSpPr>
        <p:spPr bwMode="auto">
          <a:xfrm>
            <a:off x="1811338" y="1395413"/>
            <a:ext cx="5749925" cy="1157287"/>
          </a:xfrm>
          <a:prstGeom prst="rect">
            <a:avLst/>
          </a:prstGeom>
          <a:noFill/>
          <a:ln>
            <a:noFill/>
          </a:ln>
        </p:spPr>
        <p:txBody>
          <a:bodyPr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50"/>
              </a:spcAft>
              <a:defRPr/>
            </a:pPr>
            <a:r>
              <a:rPr lang="es-ES" sz="3100" dirty="0">
                <a:latin typeface="Georgia" pitchFamily="18" charset="0"/>
              </a:rPr>
              <a:t>UNIVERSIDAD DE ALMERIA</a:t>
            </a:r>
          </a:p>
          <a:p>
            <a:pPr algn="ctr" eaLnBrk="1" hangingPunct="1">
              <a:spcAft>
                <a:spcPts val="650"/>
              </a:spcAft>
              <a:defRPr/>
            </a:pPr>
            <a:endParaRPr lang="es-ES" sz="600" dirty="0">
              <a:latin typeface="Georgia" pitchFamily="18" charset="0"/>
            </a:endParaRPr>
          </a:p>
          <a:p>
            <a:pPr algn="ctr" eaLnBrk="1" hangingPunct="1">
              <a:spcAft>
                <a:spcPts val="650"/>
              </a:spcAft>
              <a:defRPr/>
            </a:pPr>
            <a:r>
              <a:rPr lang="es-ES" sz="2000" dirty="0">
                <a:latin typeface="Georgia" pitchFamily="18" charset="0"/>
              </a:rPr>
              <a:t>ESCUELA SUPERIOR DE INGENIERÍA</a:t>
            </a:r>
          </a:p>
        </p:txBody>
      </p:sp>
      <p:sp>
        <p:nvSpPr>
          <p:cNvPr id="1030" name="2 Subtítulo"/>
          <p:cNvSpPr txBox="1">
            <a:spLocks/>
          </p:cNvSpPr>
          <p:nvPr userDrawn="1"/>
        </p:nvSpPr>
        <p:spPr bwMode="auto">
          <a:xfrm>
            <a:off x="1338263" y="0"/>
            <a:ext cx="5294312" cy="1026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99569" tIns="49785" rIns="99569" bIns="49785" anchor="ctr"/>
          <a:lstStyle>
            <a:lvl1pPr marL="373063" indent="-3730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47925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05125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62325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19525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ES" sz="3300" dirty="0">
                <a:solidFill>
                  <a:schemeClr val="bg1"/>
                </a:solidFill>
                <a:latin typeface="Georgia" panose="02040502050405020303" pitchFamily="18" charset="0"/>
              </a:rPr>
              <a:t>COMPLEMENTO DEL TRABAJO FIN DE GRADO</a:t>
            </a:r>
          </a:p>
        </p:txBody>
      </p:sp>
      <p:sp>
        <p:nvSpPr>
          <p:cNvPr id="1031" name="17 CuadroTexto"/>
          <p:cNvSpPr txBox="1">
            <a:spLocks noChangeArrowheads="1"/>
          </p:cNvSpPr>
          <p:nvPr userDrawn="1"/>
        </p:nvSpPr>
        <p:spPr bwMode="auto">
          <a:xfrm>
            <a:off x="1811338" y="8231188"/>
            <a:ext cx="5749925" cy="438150"/>
          </a:xfrm>
          <a:prstGeom prst="rect">
            <a:avLst/>
          </a:prstGeom>
          <a:noFill/>
          <a:ln>
            <a:noFill/>
          </a:ln>
        </p:spPr>
        <p:txBody>
          <a:bodyPr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50"/>
              </a:spcAft>
              <a:defRPr/>
            </a:pPr>
            <a:r>
              <a:rPr lang="es-ES" sz="2200" b="1" dirty="0">
                <a:solidFill>
                  <a:srgbClr val="632523"/>
                </a:solidFill>
                <a:latin typeface="Calibri" pitchFamily="34" charset="0"/>
              </a:rPr>
              <a:t>Curso 2021/2022</a:t>
            </a:r>
            <a:endParaRPr lang="es-ES" sz="2200" b="1" dirty="0">
              <a:solidFill>
                <a:srgbClr val="632523"/>
              </a:solidFill>
              <a:latin typeface="Georgia" pitchFamily="18" charset="0"/>
            </a:endParaRPr>
          </a:p>
        </p:txBody>
      </p:sp>
      <p:sp>
        <p:nvSpPr>
          <p:cNvPr id="1032" name="Rectangle 15"/>
          <p:cNvSpPr>
            <a:spLocks noChangeArrowheads="1"/>
          </p:cNvSpPr>
          <p:nvPr userDrawn="1"/>
        </p:nvSpPr>
        <p:spPr bwMode="auto">
          <a:xfrm>
            <a:off x="0" y="0"/>
            <a:ext cx="201613" cy="377825"/>
          </a:xfrm>
          <a:prstGeom prst="rect">
            <a:avLst/>
          </a:prstGeom>
          <a:noFill/>
          <a:ln>
            <a:noFill/>
          </a:ln>
        </p:spPr>
        <p:txBody>
          <a:bodyPr wrap="none" lIns="99569" tIns="49785" rIns="99569" bIns="4978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>
              <a:latin typeface="Calibri" panose="020F0502020204030204" pitchFamily="34" charset="0"/>
            </a:endParaRPr>
          </a:p>
        </p:txBody>
      </p:sp>
      <p:sp>
        <p:nvSpPr>
          <p:cNvPr id="1033" name="20 CuadroTexto"/>
          <p:cNvSpPr txBox="1">
            <a:spLocks noChangeArrowheads="1"/>
          </p:cNvSpPr>
          <p:nvPr userDrawn="1"/>
        </p:nvSpPr>
        <p:spPr bwMode="auto">
          <a:xfrm>
            <a:off x="1811338" y="8967788"/>
            <a:ext cx="5749925" cy="439097"/>
          </a:xfrm>
          <a:prstGeom prst="rect">
            <a:avLst/>
          </a:prstGeom>
          <a:noFill/>
          <a:ln>
            <a:noFill/>
          </a:ln>
        </p:spPr>
        <p:txBody>
          <a:bodyPr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ES" sz="1700" b="1" dirty="0">
                <a:solidFill>
                  <a:srgbClr val="632523"/>
                </a:solidFill>
                <a:latin typeface="Georgia" pitchFamily="18" charset="0"/>
              </a:rPr>
              <a:t>Alumno/a</a:t>
            </a:r>
            <a:r>
              <a:rPr lang="es-ES" sz="2200" b="1" dirty="0">
                <a:solidFill>
                  <a:srgbClr val="632523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1034" name="22 CuadroTexto"/>
          <p:cNvSpPr txBox="1">
            <a:spLocks noChangeArrowheads="1"/>
          </p:cNvSpPr>
          <p:nvPr userDrawn="1"/>
        </p:nvSpPr>
        <p:spPr bwMode="auto">
          <a:xfrm>
            <a:off x="1851025" y="9736138"/>
            <a:ext cx="5638800" cy="362152"/>
          </a:xfrm>
          <a:prstGeom prst="rect">
            <a:avLst/>
          </a:prstGeom>
          <a:noFill/>
          <a:ln>
            <a:noFill/>
          </a:ln>
        </p:spPr>
        <p:txBody>
          <a:bodyPr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Aft>
                <a:spcPts val="300"/>
              </a:spcAft>
              <a:defRPr/>
            </a:pPr>
            <a:r>
              <a:rPr lang="es-ES" sz="1700" b="1" dirty="0">
                <a:solidFill>
                  <a:srgbClr val="632523"/>
                </a:solidFill>
                <a:latin typeface="Georgia" pitchFamily="18" charset="0"/>
              </a:rPr>
              <a:t>Director/es:</a:t>
            </a:r>
          </a:p>
        </p:txBody>
      </p:sp>
      <p:pic>
        <p:nvPicPr>
          <p:cNvPr id="1035" name="Picture 2"/>
          <p:cNvPicPr>
            <a:picLocks noChangeAspect="1" noChangeArrowheads="1"/>
          </p:cNvPicPr>
          <p:nvPr userDrawn="1"/>
        </p:nvPicPr>
        <p:blipFill>
          <a:blip r:embed="rId4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-36513" y="-52388"/>
            <a:ext cx="1109663" cy="84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5pPr>
      <a:lvl6pPr marL="49784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6pPr>
      <a:lvl7pPr marL="99569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7pPr>
      <a:lvl8pPr marL="149353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8pPr>
      <a:lvl9pPr marL="199138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9pPr>
    </p:titleStyle>
    <p:bodyStyle>
      <a:lvl1pPr marL="373063" indent="-3730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3111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00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1488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963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811338" y="3109913"/>
            <a:ext cx="5749925" cy="3820963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“Mejora de la seguridad y funcionalidad de UAL Inventarium”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922463" y="10027220"/>
            <a:ext cx="5592762" cy="623763"/>
          </a:xfrm>
          <a:prstGeom prst="rect">
            <a:avLst/>
          </a:prstGeom>
          <a:noFill/>
        </p:spPr>
        <p:txBody>
          <a:bodyPr wrap="square" lIns="99569" tIns="49785" rIns="99569" bIns="49785">
            <a:spAutoFit/>
          </a:bodyPr>
          <a:lstStyle/>
          <a:p>
            <a:pPr algn="r" eaLnBrk="1" hangingPunct="1">
              <a:defRPr/>
            </a:pPr>
            <a:r>
              <a:rPr lang="es-ES" sz="1700" dirty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Juan Francisco Sanjuan Estrada</a:t>
            </a:r>
          </a:p>
          <a:p>
            <a:pPr algn="r" eaLnBrk="1" hangingPunct="1">
              <a:defRPr/>
            </a:pPr>
            <a:r>
              <a:rPr lang="es-ES" sz="1700" dirty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Alfonso José Bosch Aran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836415" y="9307140"/>
            <a:ext cx="5678810" cy="408319"/>
          </a:xfrm>
          <a:prstGeom prst="rect">
            <a:avLst/>
          </a:prstGeom>
          <a:noFill/>
        </p:spPr>
        <p:txBody>
          <a:bodyPr wrap="square" lIns="99569" tIns="49785" rIns="99569" bIns="49785">
            <a:spAutoFit/>
          </a:bodyPr>
          <a:lstStyle/>
          <a:p>
            <a:pPr eaLnBrk="1" hangingPunct="1">
              <a:defRPr/>
            </a:pPr>
            <a:r>
              <a:rPr lang="es-ES" sz="2000" dirty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Alejo Martín Arias Filippo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23</Words>
  <Application>Microsoft Macintosh PowerPoint</Application>
  <PresentationFormat>Personalizado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de Office</vt:lpstr>
      <vt:lpstr>“Mejora de la seguridad y funcionalidad de UAL Inventarium”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 Sanchez</dc:creator>
  <cp:lastModifiedBy>Alejo Arias</cp:lastModifiedBy>
  <cp:revision>47</cp:revision>
  <dcterms:created xsi:type="dcterms:W3CDTF">2009-08-08T14:05:54Z</dcterms:created>
  <dcterms:modified xsi:type="dcterms:W3CDTF">2022-02-04T16:03:47Z</dcterms:modified>
</cp:coreProperties>
</file>