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67" d="100"/>
          <a:sy n="67" d="100"/>
        </p:scale>
        <p:origin x="3256" y="20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9976" y="873948"/>
            <a:ext cx="5670960" cy="8097223"/>
          </a:xfrm>
          <a:prstGeom prst="rect">
            <a:avLst/>
          </a:prstGeom>
        </p:spPr>
        <p:txBody>
          <a:bodyPr lIns="99569" tIns="49785" rIns="99569" bIns="49785"/>
          <a:lstStyle>
            <a:lvl1pPr algn="just">
              <a:defRPr sz="1300" baseline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invGray">
          <a:xfrm>
            <a:off x="0" y="9053513"/>
            <a:ext cx="7561263" cy="71437"/>
          </a:xfrm>
          <a:prstGeom prst="rect">
            <a:avLst/>
          </a:prstGeom>
          <a:solidFill>
            <a:schemeClr val="tx1"/>
          </a:solidFill>
        </p:spPr>
        <p:txBody>
          <a:bodyPr lIns="99569" tIns="49785" rIns="99569" bIns="49785" anchor="ctr">
            <a:normAutofit fontScale="25000" lnSpcReduction="20000"/>
          </a:bodyPr>
          <a:lstStyle/>
          <a:p>
            <a:pPr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700" dirty="0">
              <a:solidFill>
                <a:schemeClr val="bg1"/>
              </a:solidFill>
              <a:latin typeface="Georgia" pitchFamily="18" charset="0"/>
              <a:cs typeface="+mn-cs"/>
            </a:endParaRPr>
          </a:p>
        </p:txBody>
      </p:sp>
      <p:sp>
        <p:nvSpPr>
          <p:cNvPr id="1027" name="7 CuadroTexto"/>
          <p:cNvSpPr txBox="1">
            <a:spLocks noChangeArrowheads="1"/>
          </p:cNvSpPr>
          <p:nvPr userDrawn="1"/>
        </p:nvSpPr>
        <p:spPr bwMode="auto">
          <a:xfrm>
            <a:off x="5186363" y="374650"/>
            <a:ext cx="1930400" cy="377825"/>
          </a:xfrm>
          <a:prstGeom prst="rect">
            <a:avLst/>
          </a:prstGeom>
          <a:noFill/>
          <a:ln>
            <a:noFill/>
          </a:ln>
        </p:spPr>
        <p:txBody>
          <a:bodyPr wrap="none"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Resumen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/Abstract</a:t>
            </a:r>
          </a:p>
        </p:txBody>
      </p:sp>
      <p:sp>
        <p:nvSpPr>
          <p:cNvPr id="9" name="1 Título"/>
          <p:cNvSpPr txBox="1">
            <a:spLocks/>
          </p:cNvSpPr>
          <p:nvPr userDrawn="1"/>
        </p:nvSpPr>
        <p:spPr bwMode="auto">
          <a:xfrm>
            <a:off x="-27" y="0"/>
            <a:ext cx="1811539" cy="1069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99569" tIns="49785" rIns="99569" bIns="49785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           UNIVERSIDAD DE ALMERÍA</a:t>
            </a:r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EADA"/>
              </a:clrFrom>
              <a:clrTo>
                <a:srgbClr val="FDEADA">
                  <a:alpha val="0"/>
                </a:srgbClr>
              </a:clrTo>
            </a:clrChange>
          </a:blip>
          <a:srcRect l="11165" t="17279" r="5096" b="18382"/>
          <a:stretch>
            <a:fillRect/>
          </a:stretch>
        </p:blipFill>
        <p:spPr bwMode="auto">
          <a:xfrm>
            <a:off x="134938" y="8948738"/>
            <a:ext cx="1587500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10 CuadroTexto"/>
          <p:cNvSpPr txBox="1">
            <a:spLocks noChangeArrowheads="1"/>
          </p:cNvSpPr>
          <p:nvPr userDrawn="1"/>
        </p:nvSpPr>
        <p:spPr bwMode="auto">
          <a:xfrm>
            <a:off x="2413000" y="10315575"/>
            <a:ext cx="4373379" cy="346764"/>
          </a:xfrm>
          <a:prstGeom prst="rect">
            <a:avLst/>
          </a:prstGeom>
          <a:noFill/>
          <a:ln>
            <a:noFill/>
          </a:ln>
        </p:spPr>
        <p:txBody>
          <a:bodyPr wrap="none"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sz="1600" dirty="0">
                <a:latin typeface="Calibri" panose="020F0502020204030204" pitchFamily="34" charset="0"/>
              </a:rPr>
              <a:t>GRADO EN INGENIERÍA INFORMÁTICA, 2021/2022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0238" y="874713"/>
            <a:ext cx="5553075" cy="7927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En el Departamento de Informática de la Universidad de Almería surgen problemáticas a la hora de controlar el registro de los equipos que se tiene ya que se desconoce su ubicación o es un proceso complicado el obtenerla. Poder solicitar el material del que disponen se convierte en un proceso tedioso. Todas estas problemáticas ocasionan adquisiciones redundantes en el Departamento y acumulación del inventario.  </a:t>
            </a:r>
            <a:br>
              <a:rPr lang="es-ES" dirty="0"/>
            </a:br>
            <a:r>
              <a:rPr lang="es-ES" dirty="0"/>
              <a:t>La necesidad de una herramienta que pueda gestionar el inventario y agilizar el proceso de concesión de préstamos en el Departamento de Informática facilitaría en gran medida el trabajo de los técnicos y el control y seguimiento del material del que se dispone. </a:t>
            </a:r>
            <a:br>
              <a:rPr lang="es-ES" dirty="0"/>
            </a:br>
            <a:r>
              <a:rPr lang="es-ES" dirty="0"/>
              <a:t>El objetivo principal de este proyecto es la creación de un sistema de gestión de inventario y control de préstamos para el Departamento de Informática de la Universidad de Almería.  Este sistema consistiría en el desarrollo de una aplicación web y una interfaz de programación de aplicaciones (API). Este desarrollo sería utilizando tecnologías como Node JS y Angular TypeScript. Nos ayudaremos de </a:t>
            </a:r>
            <a:r>
              <a:rPr lang="es-ES" dirty="0" err="1"/>
              <a:t>Docker</a:t>
            </a:r>
            <a:r>
              <a:rPr lang="es-ES" dirty="0"/>
              <a:t> para poder poner en funcionamiento el servidor, la API y la base de datos.  A su vez iría ligado a una planificación desarrollada y detallada describiendo en profundidad todas las etapas por las que ha ido pasando la creación de la herramienta.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225</Words>
  <Application>Microsoft Macintosh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En el Departamento de Informática de la Universidad de Almería surgen problemáticas a la hora de controlar el registro de los equipos que se tiene ya que se desconoce su ubicación o es un proceso complicado el obtenerla. Poder solicitar el material del que disponen se convierte en un proceso tedioso. Todas estas problemáticas ocasionan adquisiciones redundantes en el Departamento y acumulación del inventario.   La necesidad de una herramienta que pueda gestionar el inventario y agilizar el proceso de concesión de préstamos en el Departamento de Informática facilitaría en gran medida el trabajo de los técnicos y el control y seguimiento del material del que se dispone.  El objetivo principal de este proyecto es la creación de un sistema de gestión de inventario y control de préstamos para el Departamento de Informática de la Universidad de Almería.  Este sistema consistiría en el desarrollo de una aplicación web y una interfaz de programación de aplicaciones (API). Este desarrollo sería utilizando tecnologías como Node JS y Angular TypeScript. Nos ayudaremos de Docker para poder poner en funcionamiento el servidor, la API y la base de datos.  A su vez iría ligado a una planificación desarrollada y detallada describiendo en profundidad todas las etapas por las que ha ido pasando la creación de la herramienta.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Alejo Arias</cp:lastModifiedBy>
  <cp:revision>12</cp:revision>
  <dcterms:created xsi:type="dcterms:W3CDTF">2009-08-09T17:21:40Z</dcterms:created>
  <dcterms:modified xsi:type="dcterms:W3CDTF">2022-02-04T16:02:09Z</dcterms:modified>
</cp:coreProperties>
</file>