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4"/>
  </p:notesMasterIdLst>
  <p:sldIdLst>
    <p:sldId id="294" r:id="rId2"/>
    <p:sldId id="256" r:id="rId3"/>
    <p:sldId id="313" r:id="rId4"/>
    <p:sldId id="314" r:id="rId5"/>
    <p:sldId id="315" r:id="rId6"/>
    <p:sldId id="316" r:id="rId7"/>
    <p:sldId id="317" r:id="rId8"/>
    <p:sldId id="318" r:id="rId9"/>
    <p:sldId id="257" r:id="rId10"/>
    <p:sldId id="319" r:id="rId11"/>
    <p:sldId id="261" r:id="rId12"/>
    <p:sldId id="321" r:id="rId13"/>
    <p:sldId id="322" r:id="rId14"/>
    <p:sldId id="323" r:id="rId15"/>
    <p:sldId id="324" r:id="rId16"/>
    <p:sldId id="325" r:id="rId17"/>
    <p:sldId id="326" r:id="rId18"/>
    <p:sldId id="327" r:id="rId19"/>
    <p:sldId id="328" r:id="rId20"/>
    <p:sldId id="329" r:id="rId21"/>
    <p:sldId id="330" r:id="rId22"/>
    <p:sldId id="331"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Livvic" pitchFamily="2"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
      <p:font typeface="Nunito"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Roboto Condensed Light" panose="02000000000000000000" pitchFamily="2" charset="0"/>
      <p:regular r:id="rId45"/>
      <p:italic r:id="rId46"/>
    </p:embeddedFont>
    <p:embeddedFont>
      <p:font typeface="Saira" panose="020B0604020202020204" charset="0"/>
      <p:regular r:id="rId47"/>
      <p:bold r:id="rId48"/>
      <p:italic r:id="rId49"/>
      <p:boldItalic r:id="rId50"/>
    </p:embeddedFont>
    <p:embeddedFont>
      <p:font typeface="Saira SemiBold"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328FF3-0805-4E8E-94ED-AA90D961B567}" v="7" dt="2023-09-29T15:27:31.637"/>
  </p1510:revLst>
</p1510:revInfo>
</file>

<file path=ppt/tableStyles.xml><?xml version="1.0" encoding="utf-8"?>
<a:tblStyleLst xmlns:a="http://schemas.openxmlformats.org/drawingml/2006/main" def="{B800212D-2130-4EEC-A234-E59D1C5F1C61}">
  <a:tblStyle styleId="{B800212D-2130-4EEC-A234-E59D1C5F1C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58"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font" Target="fonts/font29.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17.fntdata"/><Relationship Id="rId54" Type="http://schemas.openxmlformats.org/officeDocument/2006/relationships/font" Target="fonts/font3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font" Target="fonts/font28.fntdata"/><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userId="29f64d73-8b12-4c53-a9f3-1c223397a229" providerId="ADAL" clId="{D62A7D2A-6B6E-4703-8A6C-9DD4EB4059F5}"/>
    <pc:docChg chg="delSld modSld">
      <pc:chgData name="NORBEY DANILO" userId="29f64d73-8b12-4c53-a9f3-1c223397a229" providerId="ADAL" clId="{D62A7D2A-6B6E-4703-8A6C-9DD4EB4059F5}" dt="2023-03-20T20:58:36.570" v="59" actId="20577"/>
      <pc:docMkLst>
        <pc:docMk/>
      </pc:docMkLst>
      <pc:sldChg chg="modSp mod">
        <pc:chgData name="NORBEY DANILO" userId="29f64d73-8b12-4c53-a9f3-1c223397a229" providerId="ADAL" clId="{D62A7D2A-6B6E-4703-8A6C-9DD4EB4059F5}" dt="2023-03-20T20:58:36.570" v="59" actId="20577"/>
        <pc:sldMkLst>
          <pc:docMk/>
          <pc:sldMk cId="0" sldId="256"/>
        </pc:sldMkLst>
        <pc:spChg chg="mod">
          <ac:chgData name="NORBEY DANILO" userId="29f64d73-8b12-4c53-a9f3-1c223397a229" providerId="ADAL" clId="{D62A7D2A-6B6E-4703-8A6C-9DD4EB4059F5}" dt="2023-03-20T20:58:36.570" v="59" actId="20577"/>
          <ac:spMkLst>
            <pc:docMk/>
            <pc:sldMk cId="0" sldId="256"/>
            <ac:spMk id="682" creationId="{00000000-0000-0000-0000-000000000000}"/>
          </ac:spMkLst>
        </pc:spChg>
      </pc:sldChg>
      <pc:sldChg chg="del">
        <pc:chgData name="NORBEY DANILO" userId="29f64d73-8b12-4c53-a9f3-1c223397a229" providerId="ADAL" clId="{D62A7D2A-6B6E-4703-8A6C-9DD4EB4059F5}" dt="2023-03-20T20:58:15.079" v="0" actId="47"/>
        <pc:sldMkLst>
          <pc:docMk/>
          <pc:sldMk cId="3520631671" sldId="307"/>
        </pc:sldMkLst>
      </pc:sldChg>
      <pc:sldChg chg="del">
        <pc:chgData name="NORBEY DANILO" userId="29f64d73-8b12-4c53-a9f3-1c223397a229" providerId="ADAL" clId="{D62A7D2A-6B6E-4703-8A6C-9DD4EB4059F5}" dt="2023-03-20T20:58:15.626" v="1" actId="47"/>
        <pc:sldMkLst>
          <pc:docMk/>
          <pc:sldMk cId="2729980121" sldId="308"/>
        </pc:sldMkLst>
      </pc:sldChg>
      <pc:sldChg chg="del">
        <pc:chgData name="NORBEY DANILO" userId="29f64d73-8b12-4c53-a9f3-1c223397a229" providerId="ADAL" clId="{D62A7D2A-6B6E-4703-8A6C-9DD4EB4059F5}" dt="2023-03-20T20:58:16.106" v="2" actId="47"/>
        <pc:sldMkLst>
          <pc:docMk/>
          <pc:sldMk cId="4204004980" sldId="309"/>
        </pc:sldMkLst>
      </pc:sldChg>
      <pc:sldChg chg="del">
        <pc:chgData name="NORBEY DANILO" userId="29f64d73-8b12-4c53-a9f3-1c223397a229" providerId="ADAL" clId="{D62A7D2A-6B6E-4703-8A6C-9DD4EB4059F5}" dt="2023-03-20T20:58:16.547" v="3" actId="47"/>
        <pc:sldMkLst>
          <pc:docMk/>
          <pc:sldMk cId="4271178299" sldId="310"/>
        </pc:sldMkLst>
      </pc:sldChg>
      <pc:sldChg chg="del">
        <pc:chgData name="NORBEY DANILO" userId="29f64d73-8b12-4c53-a9f3-1c223397a229" providerId="ADAL" clId="{D62A7D2A-6B6E-4703-8A6C-9DD4EB4059F5}" dt="2023-03-20T20:58:17.064" v="4" actId="47"/>
        <pc:sldMkLst>
          <pc:docMk/>
          <pc:sldMk cId="1302090563" sldId="311"/>
        </pc:sldMkLst>
      </pc:sldChg>
      <pc:sldChg chg="del">
        <pc:chgData name="NORBEY DANILO" userId="29f64d73-8b12-4c53-a9f3-1c223397a229" providerId="ADAL" clId="{D62A7D2A-6B6E-4703-8A6C-9DD4EB4059F5}" dt="2023-03-20T20:58:18.081" v="5" actId="47"/>
        <pc:sldMkLst>
          <pc:docMk/>
          <pc:sldMk cId="3070049742" sldId="312"/>
        </pc:sldMkLst>
      </pc:sldChg>
      <pc:sldMasterChg chg="delSldLayout">
        <pc:chgData name="NORBEY DANILO" userId="29f64d73-8b12-4c53-a9f3-1c223397a229" providerId="ADAL" clId="{D62A7D2A-6B6E-4703-8A6C-9DD4EB4059F5}" dt="2023-03-20T20:58:18.081" v="5" actId="47"/>
        <pc:sldMasterMkLst>
          <pc:docMk/>
          <pc:sldMasterMk cId="0" sldId="2147483680"/>
        </pc:sldMasterMkLst>
        <pc:sldLayoutChg chg="del">
          <pc:chgData name="NORBEY DANILO" userId="29f64d73-8b12-4c53-a9f3-1c223397a229" providerId="ADAL" clId="{D62A7D2A-6B6E-4703-8A6C-9DD4EB4059F5}" dt="2023-03-20T20:58:18.081" v="5" actId="47"/>
          <pc:sldLayoutMkLst>
            <pc:docMk/>
            <pc:sldMasterMk cId="0" sldId="2147483680"/>
            <pc:sldLayoutMk cId="0" sldId="2147483669"/>
          </pc:sldLayoutMkLst>
        </pc:sldLayoutChg>
      </pc:sldMasterChg>
    </pc:docChg>
  </pc:docChgLst>
  <pc:docChgLst>
    <pc:chgData name="NORBEY DANILO MUÑOZ CAÑON" userId="29f64d73-8b12-4c53-a9f3-1c223397a229" providerId="ADAL" clId="{D3328FF3-0805-4E8E-94ED-AA90D961B567}"/>
    <pc:docChg chg="addSld modSld sldOrd">
      <pc:chgData name="NORBEY DANILO MUÑOZ CAÑON" userId="29f64d73-8b12-4c53-a9f3-1c223397a229" providerId="ADAL" clId="{D3328FF3-0805-4E8E-94ED-AA90D961B567}" dt="2023-09-29T15:27:31.637" v="51"/>
      <pc:docMkLst>
        <pc:docMk/>
      </pc:docMkLst>
      <pc:sldChg chg="addSp delSp modSp">
        <pc:chgData name="NORBEY DANILO MUÑOZ CAÑON" userId="29f64d73-8b12-4c53-a9f3-1c223397a229" providerId="ADAL" clId="{D3328FF3-0805-4E8E-94ED-AA90D961B567}" dt="2023-09-29T15:26:29.235" v="1"/>
        <pc:sldMkLst>
          <pc:docMk/>
          <pc:sldMk cId="0" sldId="256"/>
        </pc:sldMkLst>
        <pc:spChg chg="add del mod">
          <ac:chgData name="NORBEY DANILO MUÑOZ CAÑON" userId="29f64d73-8b12-4c53-a9f3-1c223397a229" providerId="ADAL" clId="{D3328FF3-0805-4E8E-94ED-AA90D961B567}" dt="2023-09-29T15:26:29.235" v="1"/>
          <ac:spMkLst>
            <pc:docMk/>
            <pc:sldMk cId="0" sldId="256"/>
            <ac:spMk id="2" creationId="{57D56A74-E2C7-FBA8-BAF6-C6E9994DDD3A}"/>
          </ac:spMkLst>
        </pc:spChg>
      </pc:sldChg>
      <pc:sldChg chg="modSp add mod ord setBg">
        <pc:chgData name="NORBEY DANILO MUÑOZ CAÑON" userId="29f64d73-8b12-4c53-a9f3-1c223397a229" providerId="ADAL" clId="{D3328FF3-0805-4E8E-94ED-AA90D961B567}" dt="2023-09-29T15:26:55.548" v="48" actId="20577"/>
        <pc:sldMkLst>
          <pc:docMk/>
          <pc:sldMk cId="0" sldId="294"/>
        </pc:sldMkLst>
        <pc:spChg chg="mod">
          <ac:chgData name="NORBEY DANILO MUÑOZ CAÑON" userId="29f64d73-8b12-4c53-a9f3-1c223397a229" providerId="ADAL" clId="{D3328FF3-0805-4E8E-94ED-AA90D961B567}" dt="2023-09-29T15:26:55.548" v="48" actId="20577"/>
          <ac:spMkLst>
            <pc:docMk/>
            <pc:sldMk cId="0" sldId="294"/>
            <ac:spMk id="98" creationId="{00000000-0000-0000-0000-000000000000}"/>
          </ac:spMkLst>
        </pc:spChg>
      </pc:sldChg>
      <pc:sldChg chg="setBg">
        <pc:chgData name="NORBEY DANILO MUÑOZ CAÑON" userId="29f64d73-8b12-4c53-a9f3-1c223397a229" providerId="ADAL" clId="{D3328FF3-0805-4E8E-94ED-AA90D961B567}" dt="2023-09-29T15:27:15.009" v="49"/>
        <pc:sldMkLst>
          <pc:docMk/>
          <pc:sldMk cId="664830569" sldId="325"/>
        </pc:sldMkLst>
      </pc:sldChg>
      <pc:sldChg chg="setBg">
        <pc:chgData name="NORBEY DANILO MUÑOZ CAÑON" userId="29f64d73-8b12-4c53-a9f3-1c223397a229" providerId="ADAL" clId="{D3328FF3-0805-4E8E-94ED-AA90D961B567}" dt="2023-09-29T15:27:24.714" v="50"/>
        <pc:sldMkLst>
          <pc:docMk/>
          <pc:sldMk cId="2591995599" sldId="327"/>
        </pc:sldMkLst>
      </pc:sldChg>
      <pc:sldChg chg="setBg">
        <pc:chgData name="NORBEY DANILO MUÑOZ CAÑON" userId="29f64d73-8b12-4c53-a9f3-1c223397a229" providerId="ADAL" clId="{D3328FF3-0805-4E8E-94ED-AA90D961B567}" dt="2023-09-29T15:27:31.637" v="51"/>
        <pc:sldMkLst>
          <pc:docMk/>
          <pc:sldMk cId="447497482" sldId="331"/>
        </pc:sldMkLst>
      </pc:sldChg>
    </pc:docChg>
  </pc:docChgLst>
  <pc:docChgLst>
    <pc:chgData name="NORBEY DANILO MUÑOZ CAÑON" userId="29f64d73-8b12-4c53-a9f3-1c223397a229" providerId="ADAL" clId="{D62A7D2A-6B6E-4703-8A6C-9DD4EB4059F5}"/>
    <pc:docChg chg="modSld">
      <pc:chgData name="NORBEY DANILO MUÑOZ CAÑON" userId="29f64d73-8b12-4c53-a9f3-1c223397a229" providerId="ADAL" clId="{D62A7D2A-6B6E-4703-8A6C-9DD4EB4059F5}" dt="2023-09-27T01:03:26.129" v="0" actId="20577"/>
      <pc:docMkLst>
        <pc:docMk/>
      </pc:docMkLst>
      <pc:sldChg chg="modSp mod">
        <pc:chgData name="NORBEY DANILO MUÑOZ CAÑON" userId="29f64d73-8b12-4c53-a9f3-1c223397a229" providerId="ADAL" clId="{D62A7D2A-6B6E-4703-8A6C-9DD4EB4059F5}" dt="2023-09-27T01:03:26.129" v="0" actId="20577"/>
        <pc:sldMkLst>
          <pc:docMk/>
          <pc:sldMk cId="2945958855" sldId="313"/>
        </pc:sldMkLst>
        <pc:spChg chg="mod">
          <ac:chgData name="NORBEY DANILO MUÑOZ CAÑON" userId="29f64d73-8b12-4c53-a9f3-1c223397a229" providerId="ADAL" clId="{D62A7D2A-6B6E-4703-8A6C-9DD4EB4059F5}" dt="2023-09-27T01:03:26.129" v="0" actId="20577"/>
          <ac:spMkLst>
            <pc:docMk/>
            <pc:sldMk cId="2945958855" sldId="313"/>
            <ac:spMk id="1099" creationId="{00000000-0000-0000-0000-000000000000}"/>
          </ac:spMkLst>
        </pc:spChg>
      </pc:sldChg>
    </pc:docChg>
  </pc:docChgLst>
  <pc:docChgLst>
    <pc:chgData name="Norbey Danilo Munoz Canon" userId="ff23c1e0-34c7-40fc-8aeb-24f45ddc11cf" providerId="ADAL" clId="{F5B4A92C-926B-4692-B302-191CB19BC192}"/>
    <pc:docChg chg="undo custSel addSld delSld modSld sldOrd delMainMaster">
      <pc:chgData name="Norbey Danilo Munoz Canon" userId="ff23c1e0-34c7-40fc-8aeb-24f45ddc11cf" providerId="ADAL" clId="{F5B4A92C-926B-4692-B302-191CB19BC192}" dt="2022-08-30T23:30:06.401" v="536" actId="1076"/>
      <pc:docMkLst>
        <pc:docMk/>
      </pc:docMkLst>
      <pc:sldChg chg="addSp delSp modSp mod">
        <pc:chgData name="Norbey Danilo Munoz Canon" userId="ff23c1e0-34c7-40fc-8aeb-24f45ddc11cf" providerId="ADAL" clId="{F5B4A92C-926B-4692-B302-191CB19BC192}" dt="2022-08-23T21:31:36.759" v="19" actId="478"/>
        <pc:sldMkLst>
          <pc:docMk/>
          <pc:sldMk cId="0" sldId="256"/>
        </pc:sldMkLst>
        <pc:spChg chg="add del mod">
          <ac:chgData name="Norbey Danilo Munoz Canon" userId="ff23c1e0-34c7-40fc-8aeb-24f45ddc11cf" providerId="ADAL" clId="{F5B4A92C-926B-4692-B302-191CB19BC192}" dt="2022-08-23T21:31:36.759" v="19" actId="478"/>
          <ac:spMkLst>
            <pc:docMk/>
            <pc:sldMk cId="0" sldId="256"/>
            <ac:spMk id="3" creationId="{2AD0EBBE-EEFE-D644-AA70-C45E0EFF1A01}"/>
          </ac:spMkLst>
        </pc:spChg>
        <pc:spChg chg="mod">
          <ac:chgData name="Norbey Danilo Munoz Canon" userId="ff23c1e0-34c7-40fc-8aeb-24f45ddc11cf" providerId="ADAL" clId="{F5B4A92C-926B-4692-B302-191CB19BC192}" dt="2022-08-23T21:31:33.716" v="17" actId="14100"/>
          <ac:spMkLst>
            <pc:docMk/>
            <pc:sldMk cId="0" sldId="256"/>
            <ac:spMk id="682" creationId="{00000000-0000-0000-0000-000000000000}"/>
          </ac:spMkLst>
        </pc:spChg>
        <pc:spChg chg="del">
          <ac:chgData name="Norbey Danilo Munoz Canon" userId="ff23c1e0-34c7-40fc-8aeb-24f45ddc11cf" providerId="ADAL" clId="{F5B4A92C-926B-4692-B302-191CB19BC192}" dt="2022-08-23T21:31:35.180" v="18" actId="478"/>
          <ac:spMkLst>
            <pc:docMk/>
            <pc:sldMk cId="0" sldId="256"/>
            <ac:spMk id="683" creationId="{00000000-0000-0000-0000-000000000000}"/>
          </ac:spMkLst>
        </pc:spChg>
      </pc:sldChg>
      <pc:sldChg chg="modSp mod">
        <pc:chgData name="Norbey Danilo Munoz Canon" userId="ff23c1e0-34c7-40fc-8aeb-24f45ddc11cf" providerId="ADAL" clId="{F5B4A92C-926B-4692-B302-191CB19BC192}" dt="2022-08-23T22:20:12.365" v="226" actId="14100"/>
        <pc:sldMkLst>
          <pc:docMk/>
          <pc:sldMk cId="0" sldId="257"/>
        </pc:sldMkLst>
        <pc:spChg chg="mod">
          <ac:chgData name="Norbey Danilo Munoz Canon" userId="ff23c1e0-34c7-40fc-8aeb-24f45ddc11cf" providerId="ADAL" clId="{F5B4A92C-926B-4692-B302-191CB19BC192}" dt="2022-08-23T22:19:14.669" v="214" actId="20577"/>
          <ac:spMkLst>
            <pc:docMk/>
            <pc:sldMk cId="0" sldId="257"/>
            <ac:spMk id="798" creationId="{00000000-0000-0000-0000-000000000000}"/>
          </ac:spMkLst>
        </pc:spChg>
        <pc:spChg chg="mod">
          <ac:chgData name="Norbey Danilo Munoz Canon" userId="ff23c1e0-34c7-40fc-8aeb-24f45ddc11cf" providerId="ADAL" clId="{F5B4A92C-926B-4692-B302-191CB19BC192}" dt="2022-08-23T22:20:12.365" v="226" actId="14100"/>
          <ac:spMkLst>
            <pc:docMk/>
            <pc:sldMk cId="0" sldId="257"/>
            <ac:spMk id="799" creationId="{00000000-0000-0000-0000-000000000000}"/>
          </ac:spMkLst>
        </pc:spChg>
      </pc:sldChg>
      <pc:sldChg chg="del">
        <pc:chgData name="Norbey Danilo Munoz Canon" userId="ff23c1e0-34c7-40fc-8aeb-24f45ddc11cf" providerId="ADAL" clId="{F5B4A92C-926B-4692-B302-191CB19BC192}" dt="2022-08-23T23:09:09.464" v="486" actId="47"/>
        <pc:sldMkLst>
          <pc:docMk/>
          <pc:sldMk cId="0" sldId="258"/>
        </pc:sldMkLst>
      </pc:sldChg>
      <pc:sldChg chg="del">
        <pc:chgData name="Norbey Danilo Munoz Canon" userId="ff23c1e0-34c7-40fc-8aeb-24f45ddc11cf" providerId="ADAL" clId="{F5B4A92C-926B-4692-B302-191CB19BC192}" dt="2022-08-23T23:09:09.631" v="487" actId="47"/>
        <pc:sldMkLst>
          <pc:docMk/>
          <pc:sldMk cId="0" sldId="259"/>
        </pc:sldMkLst>
      </pc:sldChg>
      <pc:sldChg chg="del">
        <pc:chgData name="Norbey Danilo Munoz Canon" userId="ff23c1e0-34c7-40fc-8aeb-24f45ddc11cf" providerId="ADAL" clId="{F5B4A92C-926B-4692-B302-191CB19BC192}" dt="2022-08-23T23:09:09.765" v="488" actId="47"/>
        <pc:sldMkLst>
          <pc:docMk/>
          <pc:sldMk cId="0" sldId="260"/>
        </pc:sldMkLst>
      </pc:sldChg>
      <pc:sldChg chg="addSp delSp modSp mod ord modNotes">
        <pc:chgData name="Norbey Danilo Munoz Canon" userId="ff23c1e0-34c7-40fc-8aeb-24f45ddc11cf" providerId="ADAL" clId="{F5B4A92C-926B-4692-B302-191CB19BC192}" dt="2022-08-23T22:23:10.371" v="298" actId="478"/>
        <pc:sldMkLst>
          <pc:docMk/>
          <pc:sldMk cId="0" sldId="261"/>
        </pc:sldMkLst>
        <pc:spChg chg="add del mod">
          <ac:chgData name="Norbey Danilo Munoz Canon" userId="ff23c1e0-34c7-40fc-8aeb-24f45ddc11cf" providerId="ADAL" clId="{F5B4A92C-926B-4692-B302-191CB19BC192}" dt="2022-08-23T22:23:03.627" v="294" actId="478"/>
          <ac:spMkLst>
            <pc:docMk/>
            <pc:sldMk cId="0" sldId="261"/>
            <ac:spMk id="3" creationId="{EF9609C6-FB76-D4DF-E470-AC2C2F0A1F49}"/>
          </ac:spMkLst>
        </pc:spChg>
        <pc:spChg chg="add del mod">
          <ac:chgData name="Norbey Danilo Munoz Canon" userId="ff23c1e0-34c7-40fc-8aeb-24f45ddc11cf" providerId="ADAL" clId="{F5B4A92C-926B-4692-B302-191CB19BC192}" dt="2022-08-23T22:23:06.808" v="296" actId="478"/>
          <ac:spMkLst>
            <pc:docMk/>
            <pc:sldMk cId="0" sldId="261"/>
            <ac:spMk id="5" creationId="{E1E94A5F-4E1B-661A-4B1B-FE3F736AFE6A}"/>
          </ac:spMkLst>
        </pc:spChg>
        <pc:spChg chg="add del mod">
          <ac:chgData name="Norbey Danilo Munoz Canon" userId="ff23c1e0-34c7-40fc-8aeb-24f45ddc11cf" providerId="ADAL" clId="{F5B4A92C-926B-4692-B302-191CB19BC192}" dt="2022-08-23T22:23:10.371" v="298" actId="478"/>
          <ac:spMkLst>
            <pc:docMk/>
            <pc:sldMk cId="0" sldId="261"/>
            <ac:spMk id="7" creationId="{23EFC041-6B61-616F-10CA-CD41E10CD395}"/>
          </ac:spMkLst>
        </pc:spChg>
        <pc:spChg chg="mod">
          <ac:chgData name="Norbey Danilo Munoz Canon" userId="ff23c1e0-34c7-40fc-8aeb-24f45ddc11cf" providerId="ADAL" clId="{F5B4A92C-926B-4692-B302-191CB19BC192}" dt="2022-08-23T22:21:21.607" v="258" actId="20577"/>
          <ac:spMkLst>
            <pc:docMk/>
            <pc:sldMk cId="0" sldId="261"/>
            <ac:spMk id="913" creationId="{00000000-0000-0000-0000-000000000000}"/>
          </ac:spMkLst>
        </pc:spChg>
        <pc:spChg chg="mod">
          <ac:chgData name="Norbey Danilo Munoz Canon" userId="ff23c1e0-34c7-40fc-8aeb-24f45ddc11cf" providerId="ADAL" clId="{F5B4A92C-926B-4692-B302-191CB19BC192}" dt="2022-08-23T22:21:28.569" v="268" actId="20577"/>
          <ac:spMkLst>
            <pc:docMk/>
            <pc:sldMk cId="0" sldId="261"/>
            <ac:spMk id="914" creationId="{00000000-0000-0000-0000-000000000000}"/>
          </ac:spMkLst>
        </pc:spChg>
        <pc:spChg chg="del">
          <ac:chgData name="Norbey Danilo Munoz Canon" userId="ff23c1e0-34c7-40fc-8aeb-24f45ddc11cf" providerId="ADAL" clId="{F5B4A92C-926B-4692-B302-191CB19BC192}" dt="2022-08-23T22:23:02.407" v="293" actId="478"/>
          <ac:spMkLst>
            <pc:docMk/>
            <pc:sldMk cId="0" sldId="261"/>
            <ac:spMk id="915" creationId="{00000000-0000-0000-0000-000000000000}"/>
          </ac:spMkLst>
        </pc:spChg>
        <pc:spChg chg="mod">
          <ac:chgData name="Norbey Danilo Munoz Canon" userId="ff23c1e0-34c7-40fc-8aeb-24f45ddc11cf" providerId="ADAL" clId="{F5B4A92C-926B-4692-B302-191CB19BC192}" dt="2022-08-23T22:21:36.745" v="280" actId="20577"/>
          <ac:spMkLst>
            <pc:docMk/>
            <pc:sldMk cId="0" sldId="261"/>
            <ac:spMk id="916" creationId="{00000000-0000-0000-0000-000000000000}"/>
          </ac:spMkLst>
        </pc:spChg>
        <pc:spChg chg="del">
          <ac:chgData name="Norbey Danilo Munoz Canon" userId="ff23c1e0-34c7-40fc-8aeb-24f45ddc11cf" providerId="ADAL" clId="{F5B4A92C-926B-4692-B302-191CB19BC192}" dt="2022-08-23T22:23:05.627" v="295" actId="478"/>
          <ac:spMkLst>
            <pc:docMk/>
            <pc:sldMk cId="0" sldId="261"/>
            <ac:spMk id="917" creationId="{00000000-0000-0000-0000-000000000000}"/>
          </ac:spMkLst>
        </pc:spChg>
        <pc:spChg chg="mod">
          <ac:chgData name="Norbey Danilo Munoz Canon" userId="ff23c1e0-34c7-40fc-8aeb-24f45ddc11cf" providerId="ADAL" clId="{F5B4A92C-926B-4692-B302-191CB19BC192}" dt="2022-08-23T22:21:42.204" v="292" actId="20577"/>
          <ac:spMkLst>
            <pc:docMk/>
            <pc:sldMk cId="0" sldId="261"/>
            <ac:spMk id="918" creationId="{00000000-0000-0000-0000-000000000000}"/>
          </ac:spMkLst>
        </pc:spChg>
        <pc:spChg chg="del">
          <ac:chgData name="Norbey Danilo Munoz Canon" userId="ff23c1e0-34c7-40fc-8aeb-24f45ddc11cf" providerId="ADAL" clId="{F5B4A92C-926B-4692-B302-191CB19BC192}" dt="2022-08-23T22:23:09.358" v="297" actId="478"/>
          <ac:spMkLst>
            <pc:docMk/>
            <pc:sldMk cId="0" sldId="261"/>
            <ac:spMk id="919" creationId="{00000000-0000-0000-0000-000000000000}"/>
          </ac:spMkLst>
        </pc:spChg>
      </pc:sldChg>
      <pc:sldChg chg="del">
        <pc:chgData name="Norbey Danilo Munoz Canon" userId="ff23c1e0-34c7-40fc-8aeb-24f45ddc11cf" providerId="ADAL" clId="{F5B4A92C-926B-4692-B302-191CB19BC192}" dt="2022-08-23T23:09:10.335" v="490" actId="47"/>
        <pc:sldMkLst>
          <pc:docMk/>
          <pc:sldMk cId="0" sldId="262"/>
        </pc:sldMkLst>
      </pc:sldChg>
      <pc:sldChg chg="del">
        <pc:chgData name="Norbey Danilo Munoz Canon" userId="ff23c1e0-34c7-40fc-8aeb-24f45ddc11cf" providerId="ADAL" clId="{F5B4A92C-926B-4692-B302-191CB19BC192}" dt="2022-08-23T23:09:10.490" v="491" actId="47"/>
        <pc:sldMkLst>
          <pc:docMk/>
          <pc:sldMk cId="0" sldId="263"/>
        </pc:sldMkLst>
      </pc:sldChg>
      <pc:sldChg chg="del">
        <pc:chgData name="Norbey Danilo Munoz Canon" userId="ff23c1e0-34c7-40fc-8aeb-24f45ddc11cf" providerId="ADAL" clId="{F5B4A92C-926B-4692-B302-191CB19BC192}" dt="2022-08-23T23:09:10.664" v="492" actId="47"/>
        <pc:sldMkLst>
          <pc:docMk/>
          <pc:sldMk cId="0" sldId="264"/>
        </pc:sldMkLst>
      </pc:sldChg>
      <pc:sldChg chg="del">
        <pc:chgData name="Norbey Danilo Munoz Canon" userId="ff23c1e0-34c7-40fc-8aeb-24f45ddc11cf" providerId="ADAL" clId="{F5B4A92C-926B-4692-B302-191CB19BC192}" dt="2022-08-23T23:09:10.841" v="493" actId="47"/>
        <pc:sldMkLst>
          <pc:docMk/>
          <pc:sldMk cId="0" sldId="265"/>
        </pc:sldMkLst>
      </pc:sldChg>
      <pc:sldChg chg="del">
        <pc:chgData name="Norbey Danilo Munoz Canon" userId="ff23c1e0-34c7-40fc-8aeb-24f45ddc11cf" providerId="ADAL" clId="{F5B4A92C-926B-4692-B302-191CB19BC192}" dt="2022-08-23T23:09:11.508" v="494" actId="47"/>
        <pc:sldMkLst>
          <pc:docMk/>
          <pc:sldMk cId="0" sldId="266"/>
        </pc:sldMkLst>
      </pc:sldChg>
      <pc:sldChg chg="del">
        <pc:chgData name="Norbey Danilo Munoz Canon" userId="ff23c1e0-34c7-40fc-8aeb-24f45ddc11cf" providerId="ADAL" clId="{F5B4A92C-926B-4692-B302-191CB19BC192}" dt="2022-08-23T23:09:11.699" v="495" actId="47"/>
        <pc:sldMkLst>
          <pc:docMk/>
          <pc:sldMk cId="0" sldId="267"/>
        </pc:sldMkLst>
      </pc:sldChg>
      <pc:sldChg chg="del">
        <pc:chgData name="Norbey Danilo Munoz Canon" userId="ff23c1e0-34c7-40fc-8aeb-24f45ddc11cf" providerId="ADAL" clId="{F5B4A92C-926B-4692-B302-191CB19BC192}" dt="2022-08-23T23:09:11.910" v="496" actId="47"/>
        <pc:sldMkLst>
          <pc:docMk/>
          <pc:sldMk cId="0" sldId="268"/>
        </pc:sldMkLst>
      </pc:sldChg>
      <pc:sldChg chg="del">
        <pc:chgData name="Norbey Danilo Munoz Canon" userId="ff23c1e0-34c7-40fc-8aeb-24f45ddc11cf" providerId="ADAL" clId="{F5B4A92C-926B-4692-B302-191CB19BC192}" dt="2022-08-23T23:09:12.119" v="497" actId="47"/>
        <pc:sldMkLst>
          <pc:docMk/>
          <pc:sldMk cId="0" sldId="269"/>
        </pc:sldMkLst>
      </pc:sldChg>
      <pc:sldChg chg="del">
        <pc:chgData name="Norbey Danilo Munoz Canon" userId="ff23c1e0-34c7-40fc-8aeb-24f45ddc11cf" providerId="ADAL" clId="{F5B4A92C-926B-4692-B302-191CB19BC192}" dt="2022-08-23T23:09:12.301" v="498" actId="47"/>
        <pc:sldMkLst>
          <pc:docMk/>
          <pc:sldMk cId="0" sldId="270"/>
        </pc:sldMkLst>
      </pc:sldChg>
      <pc:sldChg chg="del">
        <pc:chgData name="Norbey Danilo Munoz Canon" userId="ff23c1e0-34c7-40fc-8aeb-24f45ddc11cf" providerId="ADAL" clId="{F5B4A92C-926B-4692-B302-191CB19BC192}" dt="2022-08-23T23:09:12.525" v="499" actId="47"/>
        <pc:sldMkLst>
          <pc:docMk/>
          <pc:sldMk cId="0" sldId="271"/>
        </pc:sldMkLst>
      </pc:sldChg>
      <pc:sldChg chg="del">
        <pc:chgData name="Norbey Danilo Munoz Canon" userId="ff23c1e0-34c7-40fc-8aeb-24f45ddc11cf" providerId="ADAL" clId="{F5B4A92C-926B-4692-B302-191CB19BC192}" dt="2022-08-23T23:09:12.690" v="500" actId="47"/>
        <pc:sldMkLst>
          <pc:docMk/>
          <pc:sldMk cId="0" sldId="272"/>
        </pc:sldMkLst>
      </pc:sldChg>
      <pc:sldChg chg="del">
        <pc:chgData name="Norbey Danilo Munoz Canon" userId="ff23c1e0-34c7-40fc-8aeb-24f45ddc11cf" providerId="ADAL" clId="{F5B4A92C-926B-4692-B302-191CB19BC192}" dt="2022-08-23T23:09:12.899" v="501" actId="47"/>
        <pc:sldMkLst>
          <pc:docMk/>
          <pc:sldMk cId="0" sldId="273"/>
        </pc:sldMkLst>
      </pc:sldChg>
      <pc:sldChg chg="del">
        <pc:chgData name="Norbey Danilo Munoz Canon" userId="ff23c1e0-34c7-40fc-8aeb-24f45ddc11cf" providerId="ADAL" clId="{F5B4A92C-926B-4692-B302-191CB19BC192}" dt="2022-08-23T23:09:13.095" v="502" actId="47"/>
        <pc:sldMkLst>
          <pc:docMk/>
          <pc:sldMk cId="0" sldId="274"/>
        </pc:sldMkLst>
      </pc:sldChg>
      <pc:sldChg chg="del">
        <pc:chgData name="Norbey Danilo Munoz Canon" userId="ff23c1e0-34c7-40fc-8aeb-24f45ddc11cf" providerId="ADAL" clId="{F5B4A92C-926B-4692-B302-191CB19BC192}" dt="2022-08-23T23:09:13.276" v="503" actId="47"/>
        <pc:sldMkLst>
          <pc:docMk/>
          <pc:sldMk cId="0" sldId="275"/>
        </pc:sldMkLst>
      </pc:sldChg>
      <pc:sldChg chg="del">
        <pc:chgData name="Norbey Danilo Munoz Canon" userId="ff23c1e0-34c7-40fc-8aeb-24f45ddc11cf" providerId="ADAL" clId="{F5B4A92C-926B-4692-B302-191CB19BC192}" dt="2022-08-23T23:09:13.460" v="504" actId="47"/>
        <pc:sldMkLst>
          <pc:docMk/>
          <pc:sldMk cId="0" sldId="276"/>
        </pc:sldMkLst>
      </pc:sldChg>
      <pc:sldChg chg="del">
        <pc:chgData name="Norbey Danilo Munoz Canon" userId="ff23c1e0-34c7-40fc-8aeb-24f45ddc11cf" providerId="ADAL" clId="{F5B4A92C-926B-4692-B302-191CB19BC192}" dt="2022-08-23T23:09:13.668" v="505" actId="47"/>
        <pc:sldMkLst>
          <pc:docMk/>
          <pc:sldMk cId="0" sldId="277"/>
        </pc:sldMkLst>
      </pc:sldChg>
      <pc:sldChg chg="del">
        <pc:chgData name="Norbey Danilo Munoz Canon" userId="ff23c1e0-34c7-40fc-8aeb-24f45ddc11cf" providerId="ADAL" clId="{F5B4A92C-926B-4692-B302-191CB19BC192}" dt="2022-08-23T23:09:13.880" v="506" actId="47"/>
        <pc:sldMkLst>
          <pc:docMk/>
          <pc:sldMk cId="0" sldId="278"/>
        </pc:sldMkLst>
      </pc:sldChg>
      <pc:sldChg chg="del">
        <pc:chgData name="Norbey Danilo Munoz Canon" userId="ff23c1e0-34c7-40fc-8aeb-24f45ddc11cf" providerId="ADAL" clId="{F5B4A92C-926B-4692-B302-191CB19BC192}" dt="2022-08-23T23:09:14.074" v="507" actId="47"/>
        <pc:sldMkLst>
          <pc:docMk/>
          <pc:sldMk cId="0" sldId="279"/>
        </pc:sldMkLst>
      </pc:sldChg>
      <pc:sldChg chg="del">
        <pc:chgData name="Norbey Danilo Munoz Canon" userId="ff23c1e0-34c7-40fc-8aeb-24f45ddc11cf" providerId="ADAL" clId="{F5B4A92C-926B-4692-B302-191CB19BC192}" dt="2022-08-23T23:09:14.287" v="508" actId="47"/>
        <pc:sldMkLst>
          <pc:docMk/>
          <pc:sldMk cId="0" sldId="280"/>
        </pc:sldMkLst>
      </pc:sldChg>
      <pc:sldChg chg="del">
        <pc:chgData name="Norbey Danilo Munoz Canon" userId="ff23c1e0-34c7-40fc-8aeb-24f45ddc11cf" providerId="ADAL" clId="{F5B4A92C-926B-4692-B302-191CB19BC192}" dt="2022-08-23T23:09:14.498" v="509" actId="47"/>
        <pc:sldMkLst>
          <pc:docMk/>
          <pc:sldMk cId="0" sldId="281"/>
        </pc:sldMkLst>
      </pc:sldChg>
      <pc:sldChg chg="del">
        <pc:chgData name="Norbey Danilo Munoz Canon" userId="ff23c1e0-34c7-40fc-8aeb-24f45ddc11cf" providerId="ADAL" clId="{F5B4A92C-926B-4692-B302-191CB19BC192}" dt="2022-08-23T23:09:14.699" v="510" actId="47"/>
        <pc:sldMkLst>
          <pc:docMk/>
          <pc:sldMk cId="0" sldId="282"/>
        </pc:sldMkLst>
      </pc:sldChg>
      <pc:sldChg chg="del">
        <pc:chgData name="Norbey Danilo Munoz Canon" userId="ff23c1e0-34c7-40fc-8aeb-24f45ddc11cf" providerId="ADAL" clId="{F5B4A92C-926B-4692-B302-191CB19BC192}" dt="2022-08-23T23:09:14.891" v="511" actId="47"/>
        <pc:sldMkLst>
          <pc:docMk/>
          <pc:sldMk cId="0" sldId="283"/>
        </pc:sldMkLst>
      </pc:sldChg>
      <pc:sldChg chg="del">
        <pc:chgData name="Norbey Danilo Munoz Canon" userId="ff23c1e0-34c7-40fc-8aeb-24f45ddc11cf" providerId="ADAL" clId="{F5B4A92C-926B-4692-B302-191CB19BC192}" dt="2022-08-23T23:09:15.111" v="512" actId="47"/>
        <pc:sldMkLst>
          <pc:docMk/>
          <pc:sldMk cId="0" sldId="284"/>
        </pc:sldMkLst>
      </pc:sldChg>
      <pc:sldChg chg="del">
        <pc:chgData name="Norbey Danilo Munoz Canon" userId="ff23c1e0-34c7-40fc-8aeb-24f45ddc11cf" providerId="ADAL" clId="{F5B4A92C-926B-4692-B302-191CB19BC192}" dt="2022-08-23T23:09:15.329" v="513" actId="47"/>
        <pc:sldMkLst>
          <pc:docMk/>
          <pc:sldMk cId="0" sldId="285"/>
        </pc:sldMkLst>
      </pc:sldChg>
      <pc:sldChg chg="del">
        <pc:chgData name="Norbey Danilo Munoz Canon" userId="ff23c1e0-34c7-40fc-8aeb-24f45ddc11cf" providerId="ADAL" clId="{F5B4A92C-926B-4692-B302-191CB19BC192}" dt="2022-08-23T23:09:15.558" v="514" actId="47"/>
        <pc:sldMkLst>
          <pc:docMk/>
          <pc:sldMk cId="0" sldId="286"/>
        </pc:sldMkLst>
      </pc:sldChg>
      <pc:sldChg chg="del">
        <pc:chgData name="Norbey Danilo Munoz Canon" userId="ff23c1e0-34c7-40fc-8aeb-24f45ddc11cf" providerId="ADAL" clId="{F5B4A92C-926B-4692-B302-191CB19BC192}" dt="2022-08-23T23:09:15.785" v="515" actId="47"/>
        <pc:sldMkLst>
          <pc:docMk/>
          <pc:sldMk cId="0" sldId="287"/>
        </pc:sldMkLst>
      </pc:sldChg>
      <pc:sldChg chg="del">
        <pc:chgData name="Norbey Danilo Munoz Canon" userId="ff23c1e0-34c7-40fc-8aeb-24f45ddc11cf" providerId="ADAL" clId="{F5B4A92C-926B-4692-B302-191CB19BC192}" dt="2022-08-23T23:09:16.157" v="516" actId="47"/>
        <pc:sldMkLst>
          <pc:docMk/>
          <pc:sldMk cId="0" sldId="288"/>
        </pc:sldMkLst>
      </pc:sldChg>
      <pc:sldChg chg="del">
        <pc:chgData name="Norbey Danilo Munoz Canon" userId="ff23c1e0-34c7-40fc-8aeb-24f45ddc11cf" providerId="ADAL" clId="{F5B4A92C-926B-4692-B302-191CB19BC192}" dt="2022-08-23T23:09:16.403" v="517" actId="47"/>
        <pc:sldMkLst>
          <pc:docMk/>
          <pc:sldMk cId="0" sldId="289"/>
        </pc:sldMkLst>
      </pc:sldChg>
      <pc:sldChg chg="del">
        <pc:chgData name="Norbey Danilo Munoz Canon" userId="ff23c1e0-34c7-40fc-8aeb-24f45ddc11cf" providerId="ADAL" clId="{F5B4A92C-926B-4692-B302-191CB19BC192}" dt="2022-08-23T23:09:16.691" v="518" actId="47"/>
        <pc:sldMkLst>
          <pc:docMk/>
          <pc:sldMk cId="0" sldId="290"/>
        </pc:sldMkLst>
      </pc:sldChg>
      <pc:sldChg chg="del">
        <pc:chgData name="Norbey Danilo Munoz Canon" userId="ff23c1e0-34c7-40fc-8aeb-24f45ddc11cf" providerId="ADAL" clId="{F5B4A92C-926B-4692-B302-191CB19BC192}" dt="2022-08-23T23:09:17.051" v="519" actId="47"/>
        <pc:sldMkLst>
          <pc:docMk/>
          <pc:sldMk cId="0" sldId="291"/>
        </pc:sldMkLst>
      </pc:sldChg>
      <pc:sldChg chg="del">
        <pc:chgData name="Norbey Danilo Munoz Canon" userId="ff23c1e0-34c7-40fc-8aeb-24f45ddc11cf" providerId="ADAL" clId="{F5B4A92C-926B-4692-B302-191CB19BC192}" dt="2022-08-23T23:09:17.392" v="520" actId="47"/>
        <pc:sldMkLst>
          <pc:docMk/>
          <pc:sldMk cId="0" sldId="292"/>
        </pc:sldMkLst>
      </pc:sldChg>
      <pc:sldChg chg="del">
        <pc:chgData name="Norbey Danilo Munoz Canon" userId="ff23c1e0-34c7-40fc-8aeb-24f45ddc11cf" providerId="ADAL" clId="{F5B4A92C-926B-4692-B302-191CB19BC192}" dt="2022-08-23T23:09:18.145" v="521" actId="47"/>
        <pc:sldMkLst>
          <pc:docMk/>
          <pc:sldMk cId="0" sldId="293"/>
        </pc:sldMkLst>
      </pc:sldChg>
      <pc:sldChg chg="del">
        <pc:chgData name="Norbey Danilo Munoz Canon" userId="ff23c1e0-34c7-40fc-8aeb-24f45ddc11cf" providerId="ADAL" clId="{F5B4A92C-926B-4692-B302-191CB19BC192}" dt="2022-08-23T23:09:18.575" v="522" actId="47"/>
        <pc:sldMkLst>
          <pc:docMk/>
          <pc:sldMk cId="0" sldId="294"/>
        </pc:sldMkLst>
      </pc:sldChg>
      <pc:sldChg chg="del">
        <pc:chgData name="Norbey Danilo Munoz Canon" userId="ff23c1e0-34c7-40fc-8aeb-24f45ddc11cf" providerId="ADAL" clId="{F5B4A92C-926B-4692-B302-191CB19BC192}" dt="2022-08-23T23:09:18.656" v="523" actId="47"/>
        <pc:sldMkLst>
          <pc:docMk/>
          <pc:sldMk cId="0" sldId="295"/>
        </pc:sldMkLst>
      </pc:sldChg>
      <pc:sldChg chg="del">
        <pc:chgData name="Norbey Danilo Munoz Canon" userId="ff23c1e0-34c7-40fc-8aeb-24f45ddc11cf" providerId="ADAL" clId="{F5B4A92C-926B-4692-B302-191CB19BC192}" dt="2022-08-23T23:09:18.929" v="524" actId="47"/>
        <pc:sldMkLst>
          <pc:docMk/>
          <pc:sldMk cId="0" sldId="296"/>
        </pc:sldMkLst>
      </pc:sldChg>
      <pc:sldChg chg="del">
        <pc:chgData name="Norbey Danilo Munoz Canon" userId="ff23c1e0-34c7-40fc-8aeb-24f45ddc11cf" providerId="ADAL" clId="{F5B4A92C-926B-4692-B302-191CB19BC192}" dt="2022-08-23T23:09:19.372" v="525" actId="47"/>
        <pc:sldMkLst>
          <pc:docMk/>
          <pc:sldMk cId="0" sldId="297"/>
        </pc:sldMkLst>
      </pc:sldChg>
      <pc:sldChg chg="del">
        <pc:chgData name="Norbey Danilo Munoz Canon" userId="ff23c1e0-34c7-40fc-8aeb-24f45ddc11cf" providerId="ADAL" clId="{F5B4A92C-926B-4692-B302-191CB19BC192}" dt="2022-08-23T23:09:19.880" v="526" actId="47"/>
        <pc:sldMkLst>
          <pc:docMk/>
          <pc:sldMk cId="0" sldId="298"/>
        </pc:sldMkLst>
      </pc:sldChg>
      <pc:sldChg chg="del">
        <pc:chgData name="Norbey Danilo Munoz Canon" userId="ff23c1e0-34c7-40fc-8aeb-24f45ddc11cf" providerId="ADAL" clId="{F5B4A92C-926B-4692-B302-191CB19BC192}" dt="2022-08-23T23:09:20.352" v="527" actId="47"/>
        <pc:sldMkLst>
          <pc:docMk/>
          <pc:sldMk cId="0" sldId="299"/>
        </pc:sldMkLst>
      </pc:sldChg>
      <pc:sldChg chg="del">
        <pc:chgData name="Norbey Danilo Munoz Canon" userId="ff23c1e0-34c7-40fc-8aeb-24f45ddc11cf" providerId="ADAL" clId="{F5B4A92C-926B-4692-B302-191CB19BC192}" dt="2022-08-23T23:09:20.769" v="528" actId="47"/>
        <pc:sldMkLst>
          <pc:docMk/>
          <pc:sldMk cId="0" sldId="300"/>
        </pc:sldMkLst>
      </pc:sldChg>
      <pc:sldChg chg="del">
        <pc:chgData name="Norbey Danilo Munoz Canon" userId="ff23c1e0-34c7-40fc-8aeb-24f45ddc11cf" providerId="ADAL" clId="{F5B4A92C-926B-4692-B302-191CB19BC192}" dt="2022-08-23T23:09:21.205" v="529" actId="47"/>
        <pc:sldMkLst>
          <pc:docMk/>
          <pc:sldMk cId="0" sldId="301"/>
        </pc:sldMkLst>
      </pc:sldChg>
      <pc:sldChg chg="del">
        <pc:chgData name="Norbey Danilo Munoz Canon" userId="ff23c1e0-34c7-40fc-8aeb-24f45ddc11cf" providerId="ADAL" clId="{F5B4A92C-926B-4692-B302-191CB19BC192}" dt="2022-08-23T23:09:21.504" v="530" actId="47"/>
        <pc:sldMkLst>
          <pc:docMk/>
          <pc:sldMk cId="0" sldId="302"/>
        </pc:sldMkLst>
      </pc:sldChg>
      <pc:sldChg chg="del">
        <pc:chgData name="Norbey Danilo Munoz Canon" userId="ff23c1e0-34c7-40fc-8aeb-24f45ddc11cf" providerId="ADAL" clId="{F5B4A92C-926B-4692-B302-191CB19BC192}" dt="2022-08-23T23:09:21.796" v="531" actId="47"/>
        <pc:sldMkLst>
          <pc:docMk/>
          <pc:sldMk cId="0" sldId="303"/>
        </pc:sldMkLst>
      </pc:sldChg>
      <pc:sldChg chg="del">
        <pc:chgData name="Norbey Danilo Munoz Canon" userId="ff23c1e0-34c7-40fc-8aeb-24f45ddc11cf" providerId="ADAL" clId="{F5B4A92C-926B-4692-B302-191CB19BC192}" dt="2022-08-23T23:09:22.163" v="532" actId="47"/>
        <pc:sldMkLst>
          <pc:docMk/>
          <pc:sldMk cId="0" sldId="304"/>
        </pc:sldMkLst>
      </pc:sldChg>
      <pc:sldChg chg="del">
        <pc:chgData name="Norbey Danilo Munoz Canon" userId="ff23c1e0-34c7-40fc-8aeb-24f45ddc11cf" providerId="ADAL" clId="{F5B4A92C-926B-4692-B302-191CB19BC192}" dt="2022-08-23T23:09:22.457" v="533" actId="47"/>
        <pc:sldMkLst>
          <pc:docMk/>
          <pc:sldMk cId="0" sldId="305"/>
        </pc:sldMkLst>
      </pc:sldChg>
      <pc:sldChg chg="del">
        <pc:chgData name="Norbey Danilo Munoz Canon" userId="ff23c1e0-34c7-40fc-8aeb-24f45ddc11cf" providerId="ADAL" clId="{F5B4A92C-926B-4692-B302-191CB19BC192}" dt="2022-08-23T23:09:22.746" v="534" actId="47"/>
        <pc:sldMkLst>
          <pc:docMk/>
          <pc:sldMk cId="0" sldId="306"/>
        </pc:sldMkLst>
      </pc:sldChg>
      <pc:sldChg chg="addSp delSp modSp add mod ord">
        <pc:chgData name="Norbey Danilo Munoz Canon" userId="ff23c1e0-34c7-40fc-8aeb-24f45ddc11cf" providerId="ADAL" clId="{F5B4A92C-926B-4692-B302-191CB19BC192}" dt="2022-08-23T21:34:11.720" v="36" actId="1076"/>
        <pc:sldMkLst>
          <pc:docMk/>
          <pc:sldMk cId="3520631671" sldId="307"/>
        </pc:sldMkLst>
        <pc:spChg chg="add del mod">
          <ac:chgData name="Norbey Danilo Munoz Canon" userId="ff23c1e0-34c7-40fc-8aeb-24f45ddc11cf" providerId="ADAL" clId="{F5B4A92C-926B-4692-B302-191CB19BC192}" dt="2022-08-23T21:33:51.518" v="29" actId="478"/>
          <ac:spMkLst>
            <pc:docMk/>
            <pc:sldMk cId="3520631671" sldId="307"/>
            <ac:spMk id="3" creationId="{0621D500-2EE2-9708-1D6E-554E3C70AD20}"/>
          </ac:spMkLst>
        </pc:spChg>
        <pc:spChg chg="mod">
          <ac:chgData name="Norbey Danilo Munoz Canon" userId="ff23c1e0-34c7-40fc-8aeb-24f45ddc11cf" providerId="ADAL" clId="{F5B4A92C-926B-4692-B302-191CB19BC192}" dt="2022-08-23T21:34:06.903" v="35" actId="1076"/>
          <ac:spMkLst>
            <pc:docMk/>
            <pc:sldMk cId="3520631671" sldId="307"/>
            <ac:spMk id="2046" creationId="{00000000-0000-0000-0000-000000000000}"/>
          </ac:spMkLst>
        </pc:spChg>
        <pc:spChg chg="del">
          <ac:chgData name="Norbey Danilo Munoz Canon" userId="ff23c1e0-34c7-40fc-8aeb-24f45ddc11cf" providerId="ADAL" clId="{F5B4A92C-926B-4692-B302-191CB19BC192}" dt="2022-08-23T21:33:49.736" v="28" actId="478"/>
          <ac:spMkLst>
            <pc:docMk/>
            <pc:sldMk cId="3520631671" sldId="307"/>
            <ac:spMk id="2047" creationId="{00000000-0000-0000-0000-000000000000}"/>
          </ac:spMkLst>
        </pc:spChg>
        <pc:picChg chg="add mod">
          <ac:chgData name="Norbey Danilo Munoz Canon" userId="ff23c1e0-34c7-40fc-8aeb-24f45ddc11cf" providerId="ADAL" clId="{F5B4A92C-926B-4692-B302-191CB19BC192}" dt="2022-08-23T21:34:11.720" v="36" actId="1076"/>
          <ac:picMkLst>
            <pc:docMk/>
            <pc:sldMk cId="3520631671" sldId="307"/>
            <ac:picMk id="5" creationId="{DED24316-44A5-02EA-8343-E56204ED9CD1}"/>
          </ac:picMkLst>
        </pc:picChg>
      </pc:sldChg>
      <pc:sldChg chg="addSp delSp modSp add mod">
        <pc:chgData name="Norbey Danilo Munoz Canon" userId="ff23c1e0-34c7-40fc-8aeb-24f45ddc11cf" providerId="ADAL" clId="{F5B4A92C-926B-4692-B302-191CB19BC192}" dt="2022-08-23T22:00:57.738" v="40" actId="1076"/>
        <pc:sldMkLst>
          <pc:docMk/>
          <pc:sldMk cId="2729980121" sldId="308"/>
        </pc:sldMkLst>
        <pc:picChg chg="add mod">
          <ac:chgData name="Norbey Danilo Munoz Canon" userId="ff23c1e0-34c7-40fc-8aeb-24f45ddc11cf" providerId="ADAL" clId="{F5B4A92C-926B-4692-B302-191CB19BC192}" dt="2022-08-23T22:00:57.738" v="40" actId="1076"/>
          <ac:picMkLst>
            <pc:docMk/>
            <pc:sldMk cId="2729980121" sldId="308"/>
            <ac:picMk id="3" creationId="{318CA697-4A6C-D6D4-5F0D-749F0DBD6BB7}"/>
          </ac:picMkLst>
        </pc:picChg>
        <pc:picChg chg="del">
          <ac:chgData name="Norbey Danilo Munoz Canon" userId="ff23c1e0-34c7-40fc-8aeb-24f45ddc11cf" providerId="ADAL" clId="{F5B4A92C-926B-4692-B302-191CB19BC192}" dt="2022-08-23T22:00:52.092" v="38" actId="478"/>
          <ac:picMkLst>
            <pc:docMk/>
            <pc:sldMk cId="2729980121" sldId="308"/>
            <ac:picMk id="5" creationId="{DED24316-44A5-02EA-8343-E56204ED9CD1}"/>
          </ac:picMkLst>
        </pc:picChg>
      </pc:sldChg>
      <pc:sldChg chg="addSp delSp modSp add mod">
        <pc:chgData name="Norbey Danilo Munoz Canon" userId="ff23c1e0-34c7-40fc-8aeb-24f45ddc11cf" providerId="ADAL" clId="{F5B4A92C-926B-4692-B302-191CB19BC192}" dt="2022-08-23T22:07:48.407" v="58" actId="14100"/>
        <pc:sldMkLst>
          <pc:docMk/>
          <pc:sldMk cId="4204004980" sldId="309"/>
        </pc:sldMkLst>
        <pc:spChg chg="mod">
          <ac:chgData name="Norbey Danilo Munoz Canon" userId="ff23c1e0-34c7-40fc-8aeb-24f45ddc11cf" providerId="ADAL" clId="{F5B4A92C-926B-4692-B302-191CB19BC192}" dt="2022-08-23T22:07:14.022" v="48" actId="20577"/>
          <ac:spMkLst>
            <pc:docMk/>
            <pc:sldMk cId="4204004980" sldId="309"/>
            <ac:spMk id="2046" creationId="{00000000-0000-0000-0000-000000000000}"/>
          </ac:spMkLst>
        </pc:spChg>
        <pc:picChg chg="del">
          <ac:chgData name="Norbey Danilo Munoz Canon" userId="ff23c1e0-34c7-40fc-8aeb-24f45ddc11cf" providerId="ADAL" clId="{F5B4A92C-926B-4692-B302-191CB19BC192}" dt="2022-08-23T22:07:15.661" v="49" actId="478"/>
          <ac:picMkLst>
            <pc:docMk/>
            <pc:sldMk cId="4204004980" sldId="309"/>
            <ac:picMk id="3" creationId="{318CA697-4A6C-D6D4-5F0D-749F0DBD6BB7}"/>
          </ac:picMkLst>
        </pc:picChg>
        <pc:picChg chg="add mod">
          <ac:chgData name="Norbey Danilo Munoz Canon" userId="ff23c1e0-34c7-40fc-8aeb-24f45ddc11cf" providerId="ADAL" clId="{F5B4A92C-926B-4692-B302-191CB19BC192}" dt="2022-08-23T22:07:48.407" v="58" actId="14100"/>
          <ac:picMkLst>
            <pc:docMk/>
            <pc:sldMk cId="4204004980" sldId="309"/>
            <ac:picMk id="1026" creationId="{4301AAB5-C147-9311-9754-A02E1D57C2EA}"/>
          </ac:picMkLst>
        </pc:picChg>
      </pc:sldChg>
      <pc:sldChg chg="addSp delSp modSp add mod">
        <pc:chgData name="Norbey Danilo Munoz Canon" userId="ff23c1e0-34c7-40fc-8aeb-24f45ddc11cf" providerId="ADAL" clId="{F5B4A92C-926B-4692-B302-191CB19BC192}" dt="2022-08-23T22:08:46.369" v="69" actId="1076"/>
        <pc:sldMkLst>
          <pc:docMk/>
          <pc:sldMk cId="4271178299" sldId="310"/>
        </pc:sldMkLst>
        <pc:spChg chg="mod">
          <ac:chgData name="Norbey Danilo Munoz Canon" userId="ff23c1e0-34c7-40fc-8aeb-24f45ddc11cf" providerId="ADAL" clId="{F5B4A92C-926B-4692-B302-191CB19BC192}" dt="2022-08-23T22:08:38.857" v="65" actId="20577"/>
          <ac:spMkLst>
            <pc:docMk/>
            <pc:sldMk cId="4271178299" sldId="310"/>
            <ac:spMk id="2046" creationId="{00000000-0000-0000-0000-000000000000}"/>
          </ac:spMkLst>
        </pc:spChg>
        <pc:picChg chg="del">
          <ac:chgData name="Norbey Danilo Munoz Canon" userId="ff23c1e0-34c7-40fc-8aeb-24f45ddc11cf" providerId="ADAL" clId="{F5B4A92C-926B-4692-B302-191CB19BC192}" dt="2022-08-23T22:08:40.405" v="66" actId="478"/>
          <ac:picMkLst>
            <pc:docMk/>
            <pc:sldMk cId="4271178299" sldId="310"/>
            <ac:picMk id="1026" creationId="{4301AAB5-C147-9311-9754-A02E1D57C2EA}"/>
          </ac:picMkLst>
        </pc:picChg>
        <pc:picChg chg="add mod">
          <ac:chgData name="Norbey Danilo Munoz Canon" userId="ff23c1e0-34c7-40fc-8aeb-24f45ddc11cf" providerId="ADAL" clId="{F5B4A92C-926B-4692-B302-191CB19BC192}" dt="2022-08-23T22:08:46.369" v="69" actId="1076"/>
          <ac:picMkLst>
            <pc:docMk/>
            <pc:sldMk cId="4271178299" sldId="310"/>
            <ac:picMk id="2050" creationId="{B3AAECAE-EFCD-015B-D9FF-51CF7F221B42}"/>
          </ac:picMkLst>
        </pc:picChg>
      </pc:sldChg>
      <pc:sldChg chg="addSp delSp modSp add">
        <pc:chgData name="Norbey Danilo Munoz Canon" userId="ff23c1e0-34c7-40fc-8aeb-24f45ddc11cf" providerId="ADAL" clId="{F5B4A92C-926B-4692-B302-191CB19BC192}" dt="2022-08-23T22:09:23.088" v="74" actId="1076"/>
        <pc:sldMkLst>
          <pc:docMk/>
          <pc:sldMk cId="1302090563" sldId="311"/>
        </pc:sldMkLst>
        <pc:picChg chg="del">
          <ac:chgData name="Norbey Danilo Munoz Canon" userId="ff23c1e0-34c7-40fc-8aeb-24f45ddc11cf" providerId="ADAL" clId="{F5B4A92C-926B-4692-B302-191CB19BC192}" dt="2022-08-23T22:09:14.687" v="71" actId="478"/>
          <ac:picMkLst>
            <pc:docMk/>
            <pc:sldMk cId="1302090563" sldId="311"/>
            <ac:picMk id="2050" creationId="{B3AAECAE-EFCD-015B-D9FF-51CF7F221B42}"/>
          </ac:picMkLst>
        </pc:picChg>
        <pc:picChg chg="add mod">
          <ac:chgData name="Norbey Danilo Munoz Canon" userId="ff23c1e0-34c7-40fc-8aeb-24f45ddc11cf" providerId="ADAL" clId="{F5B4A92C-926B-4692-B302-191CB19BC192}" dt="2022-08-23T22:09:23.088" v="74" actId="1076"/>
          <ac:picMkLst>
            <pc:docMk/>
            <pc:sldMk cId="1302090563" sldId="311"/>
            <ac:picMk id="3074" creationId="{F199F740-C9FC-A45B-CF46-42330F3F1DA7}"/>
          </ac:picMkLst>
        </pc:picChg>
      </pc:sldChg>
      <pc:sldChg chg="addSp delSp modSp add mod">
        <pc:chgData name="Norbey Danilo Munoz Canon" userId="ff23c1e0-34c7-40fc-8aeb-24f45ddc11cf" providerId="ADAL" clId="{F5B4A92C-926B-4692-B302-191CB19BC192}" dt="2022-08-23T22:11:14.879" v="83" actId="14100"/>
        <pc:sldMkLst>
          <pc:docMk/>
          <pc:sldMk cId="3070049742" sldId="312"/>
        </pc:sldMkLst>
        <pc:spChg chg="mod">
          <ac:chgData name="Norbey Danilo Munoz Canon" userId="ff23c1e0-34c7-40fc-8aeb-24f45ddc11cf" providerId="ADAL" clId="{F5B4A92C-926B-4692-B302-191CB19BC192}" dt="2022-08-23T22:11:05.330" v="77" actId="20577"/>
          <ac:spMkLst>
            <pc:docMk/>
            <pc:sldMk cId="3070049742" sldId="312"/>
            <ac:spMk id="2046" creationId="{00000000-0000-0000-0000-000000000000}"/>
          </ac:spMkLst>
        </pc:spChg>
        <pc:picChg chg="add mod">
          <ac:chgData name="Norbey Danilo Munoz Canon" userId="ff23c1e0-34c7-40fc-8aeb-24f45ddc11cf" providerId="ADAL" clId="{F5B4A92C-926B-4692-B302-191CB19BC192}" dt="2022-08-23T22:11:14.879" v="83" actId="14100"/>
          <ac:picMkLst>
            <pc:docMk/>
            <pc:sldMk cId="3070049742" sldId="312"/>
            <ac:picMk id="3" creationId="{A0968F35-8F47-428C-6806-7CD4E917ADC5}"/>
          </ac:picMkLst>
        </pc:picChg>
        <pc:picChg chg="del">
          <ac:chgData name="Norbey Danilo Munoz Canon" userId="ff23c1e0-34c7-40fc-8aeb-24f45ddc11cf" providerId="ADAL" clId="{F5B4A92C-926B-4692-B302-191CB19BC192}" dt="2022-08-23T22:11:06.835" v="78" actId="478"/>
          <ac:picMkLst>
            <pc:docMk/>
            <pc:sldMk cId="3070049742" sldId="312"/>
            <ac:picMk id="3074" creationId="{F199F740-C9FC-A45B-CF46-42330F3F1DA7}"/>
          </ac:picMkLst>
        </pc:picChg>
      </pc:sldChg>
      <pc:sldChg chg="addSp delSp modSp add mod ord">
        <pc:chgData name="Norbey Danilo Munoz Canon" userId="ff23c1e0-34c7-40fc-8aeb-24f45ddc11cf" providerId="ADAL" clId="{F5B4A92C-926B-4692-B302-191CB19BC192}" dt="2022-08-23T22:13:28.310" v="127" actId="1076"/>
        <pc:sldMkLst>
          <pc:docMk/>
          <pc:sldMk cId="2945958855" sldId="313"/>
        </pc:sldMkLst>
        <pc:spChg chg="add del mod">
          <ac:chgData name="Norbey Danilo Munoz Canon" userId="ff23c1e0-34c7-40fc-8aeb-24f45ddc11cf" providerId="ADAL" clId="{F5B4A92C-926B-4692-B302-191CB19BC192}" dt="2022-08-23T22:13:11.310" v="122" actId="478"/>
          <ac:spMkLst>
            <pc:docMk/>
            <pc:sldMk cId="2945958855" sldId="313"/>
            <ac:spMk id="3" creationId="{35A86E44-CCCC-E294-1BC2-683BA7D1DF1A}"/>
          </ac:spMkLst>
        </pc:spChg>
        <pc:spChg chg="mod">
          <ac:chgData name="Norbey Danilo Munoz Canon" userId="ff23c1e0-34c7-40fc-8aeb-24f45ddc11cf" providerId="ADAL" clId="{F5B4A92C-926B-4692-B302-191CB19BC192}" dt="2022-08-23T22:12:14.924" v="108" actId="20577"/>
          <ac:spMkLst>
            <pc:docMk/>
            <pc:sldMk cId="2945958855" sldId="313"/>
            <ac:spMk id="1097" creationId="{00000000-0000-0000-0000-000000000000}"/>
          </ac:spMkLst>
        </pc:spChg>
        <pc:spChg chg="del">
          <ac:chgData name="Norbey Danilo Munoz Canon" userId="ff23c1e0-34c7-40fc-8aeb-24f45ddc11cf" providerId="ADAL" clId="{F5B4A92C-926B-4692-B302-191CB19BC192}" dt="2022-08-23T22:13:09.149" v="121" actId="478"/>
          <ac:spMkLst>
            <pc:docMk/>
            <pc:sldMk cId="2945958855" sldId="313"/>
            <ac:spMk id="1098" creationId="{00000000-0000-0000-0000-000000000000}"/>
          </ac:spMkLst>
        </pc:spChg>
        <pc:spChg chg="mod">
          <ac:chgData name="Norbey Danilo Munoz Canon" userId="ff23c1e0-34c7-40fc-8aeb-24f45ddc11cf" providerId="ADAL" clId="{F5B4A92C-926B-4692-B302-191CB19BC192}" dt="2022-08-23T22:13:03.751" v="120" actId="14100"/>
          <ac:spMkLst>
            <pc:docMk/>
            <pc:sldMk cId="2945958855" sldId="313"/>
            <ac:spMk id="1099" creationId="{00000000-0000-0000-0000-000000000000}"/>
          </ac:spMkLst>
        </pc:spChg>
        <pc:picChg chg="add mod">
          <ac:chgData name="Norbey Danilo Munoz Canon" userId="ff23c1e0-34c7-40fc-8aeb-24f45ddc11cf" providerId="ADAL" clId="{F5B4A92C-926B-4692-B302-191CB19BC192}" dt="2022-08-23T22:13:28.310" v="127" actId="1076"/>
          <ac:picMkLst>
            <pc:docMk/>
            <pc:sldMk cId="2945958855" sldId="313"/>
            <ac:picMk id="4098" creationId="{FC1EE078-D784-B1BE-2A98-E6FB5F4BF298}"/>
          </ac:picMkLst>
        </pc:picChg>
      </pc:sldChg>
      <pc:sldChg chg="modSp add mod">
        <pc:chgData name="Norbey Danilo Munoz Canon" userId="ff23c1e0-34c7-40fc-8aeb-24f45ddc11cf" providerId="ADAL" clId="{F5B4A92C-926B-4692-B302-191CB19BC192}" dt="2022-08-23T22:13:46.376" v="129"/>
        <pc:sldMkLst>
          <pc:docMk/>
          <pc:sldMk cId="4061208611" sldId="314"/>
        </pc:sldMkLst>
        <pc:spChg chg="mod">
          <ac:chgData name="Norbey Danilo Munoz Canon" userId="ff23c1e0-34c7-40fc-8aeb-24f45ddc11cf" providerId="ADAL" clId="{F5B4A92C-926B-4692-B302-191CB19BC192}" dt="2022-08-23T22:13:46.376" v="129"/>
          <ac:spMkLst>
            <pc:docMk/>
            <pc:sldMk cId="4061208611" sldId="314"/>
            <ac:spMk id="1099" creationId="{00000000-0000-0000-0000-000000000000}"/>
          </ac:spMkLst>
        </pc:spChg>
      </pc:sldChg>
      <pc:sldChg chg="modSp add mod">
        <pc:chgData name="Norbey Danilo Munoz Canon" userId="ff23c1e0-34c7-40fc-8aeb-24f45ddc11cf" providerId="ADAL" clId="{F5B4A92C-926B-4692-B302-191CB19BC192}" dt="2022-08-23T22:14:41.224" v="136" actId="20577"/>
        <pc:sldMkLst>
          <pc:docMk/>
          <pc:sldMk cId="1235474847" sldId="315"/>
        </pc:sldMkLst>
        <pc:spChg chg="mod">
          <ac:chgData name="Norbey Danilo Munoz Canon" userId="ff23c1e0-34c7-40fc-8aeb-24f45ddc11cf" providerId="ADAL" clId="{F5B4A92C-926B-4692-B302-191CB19BC192}" dt="2022-08-23T22:14:41.224" v="136" actId="20577"/>
          <ac:spMkLst>
            <pc:docMk/>
            <pc:sldMk cId="1235474847" sldId="315"/>
            <ac:spMk id="1099" creationId="{00000000-0000-0000-0000-000000000000}"/>
          </ac:spMkLst>
        </pc:spChg>
      </pc:sldChg>
      <pc:sldChg chg="modSp add mod">
        <pc:chgData name="Norbey Danilo Munoz Canon" userId="ff23c1e0-34c7-40fc-8aeb-24f45ddc11cf" providerId="ADAL" clId="{F5B4A92C-926B-4692-B302-191CB19BC192}" dt="2022-08-23T22:15:58.375" v="142" actId="20577"/>
        <pc:sldMkLst>
          <pc:docMk/>
          <pc:sldMk cId="4208277030" sldId="316"/>
        </pc:sldMkLst>
        <pc:spChg chg="mod">
          <ac:chgData name="Norbey Danilo Munoz Canon" userId="ff23c1e0-34c7-40fc-8aeb-24f45ddc11cf" providerId="ADAL" clId="{F5B4A92C-926B-4692-B302-191CB19BC192}" dt="2022-08-23T22:15:58.375" v="142" actId="20577"/>
          <ac:spMkLst>
            <pc:docMk/>
            <pc:sldMk cId="4208277030" sldId="316"/>
            <ac:spMk id="1099" creationId="{00000000-0000-0000-0000-000000000000}"/>
          </ac:spMkLst>
        </pc:spChg>
      </pc:sldChg>
      <pc:sldChg chg="addSp delSp modSp add mod">
        <pc:chgData name="Norbey Danilo Munoz Canon" userId="ff23c1e0-34c7-40fc-8aeb-24f45ddc11cf" providerId="ADAL" clId="{F5B4A92C-926B-4692-B302-191CB19BC192}" dt="2022-08-23T22:17:33.847" v="165" actId="12"/>
        <pc:sldMkLst>
          <pc:docMk/>
          <pc:sldMk cId="3562192337" sldId="317"/>
        </pc:sldMkLst>
        <pc:spChg chg="add mod">
          <ac:chgData name="Norbey Danilo Munoz Canon" userId="ff23c1e0-34c7-40fc-8aeb-24f45ddc11cf" providerId="ADAL" clId="{F5B4A92C-926B-4692-B302-191CB19BC192}" dt="2022-08-23T22:16:56.053" v="156" actId="20577"/>
          <ac:spMkLst>
            <pc:docMk/>
            <pc:sldMk cId="3562192337" sldId="317"/>
            <ac:spMk id="2" creationId="{60BA042B-A061-6D40-1008-C6C30F20A861}"/>
          </ac:spMkLst>
        </pc:spChg>
        <pc:spChg chg="mod">
          <ac:chgData name="Norbey Danilo Munoz Canon" userId="ff23c1e0-34c7-40fc-8aeb-24f45ddc11cf" providerId="ADAL" clId="{F5B4A92C-926B-4692-B302-191CB19BC192}" dt="2022-08-23T22:17:33.847" v="165" actId="12"/>
          <ac:spMkLst>
            <pc:docMk/>
            <pc:sldMk cId="3562192337" sldId="317"/>
            <ac:spMk id="1099" creationId="{00000000-0000-0000-0000-000000000000}"/>
          </ac:spMkLst>
        </pc:spChg>
        <pc:picChg chg="del">
          <ac:chgData name="Norbey Danilo Munoz Canon" userId="ff23c1e0-34c7-40fc-8aeb-24f45ddc11cf" providerId="ADAL" clId="{F5B4A92C-926B-4692-B302-191CB19BC192}" dt="2022-08-23T22:16:41.915" v="144" actId="478"/>
          <ac:picMkLst>
            <pc:docMk/>
            <pc:sldMk cId="3562192337" sldId="317"/>
            <ac:picMk id="4098" creationId="{FC1EE078-D784-B1BE-2A98-E6FB5F4BF298}"/>
          </ac:picMkLst>
        </pc:picChg>
      </pc:sldChg>
      <pc:sldChg chg="modSp add mod">
        <pc:chgData name="Norbey Danilo Munoz Canon" userId="ff23c1e0-34c7-40fc-8aeb-24f45ddc11cf" providerId="ADAL" clId="{F5B4A92C-926B-4692-B302-191CB19BC192}" dt="2022-08-23T22:18:39.541" v="182" actId="12"/>
        <pc:sldMkLst>
          <pc:docMk/>
          <pc:sldMk cId="365648608" sldId="318"/>
        </pc:sldMkLst>
        <pc:spChg chg="mod">
          <ac:chgData name="Norbey Danilo Munoz Canon" userId="ff23c1e0-34c7-40fc-8aeb-24f45ddc11cf" providerId="ADAL" clId="{F5B4A92C-926B-4692-B302-191CB19BC192}" dt="2022-08-23T22:17:54.677" v="176" actId="20577"/>
          <ac:spMkLst>
            <pc:docMk/>
            <pc:sldMk cId="365648608" sldId="318"/>
            <ac:spMk id="2" creationId="{60BA042B-A061-6D40-1008-C6C30F20A861}"/>
          </ac:spMkLst>
        </pc:spChg>
        <pc:spChg chg="mod">
          <ac:chgData name="Norbey Danilo Munoz Canon" userId="ff23c1e0-34c7-40fc-8aeb-24f45ddc11cf" providerId="ADAL" clId="{F5B4A92C-926B-4692-B302-191CB19BC192}" dt="2022-08-23T22:18:39.541" v="182" actId="12"/>
          <ac:spMkLst>
            <pc:docMk/>
            <pc:sldMk cId="365648608" sldId="318"/>
            <ac:spMk id="1099" creationId="{00000000-0000-0000-0000-000000000000}"/>
          </ac:spMkLst>
        </pc:spChg>
      </pc:sldChg>
      <pc:sldChg chg="delSp modSp add mod ord">
        <pc:chgData name="Norbey Danilo Munoz Canon" userId="ff23c1e0-34c7-40fc-8aeb-24f45ddc11cf" providerId="ADAL" clId="{F5B4A92C-926B-4692-B302-191CB19BC192}" dt="2022-08-23T22:20:57.599" v="252" actId="14100"/>
        <pc:sldMkLst>
          <pc:docMk/>
          <pc:sldMk cId="3958236131" sldId="319"/>
        </pc:sldMkLst>
        <pc:spChg chg="mod">
          <ac:chgData name="Norbey Danilo Munoz Canon" userId="ff23c1e0-34c7-40fc-8aeb-24f45ddc11cf" providerId="ADAL" clId="{F5B4A92C-926B-4692-B302-191CB19BC192}" dt="2022-08-23T22:20:38.201" v="248" actId="20577"/>
          <ac:spMkLst>
            <pc:docMk/>
            <pc:sldMk cId="3958236131" sldId="319"/>
            <ac:spMk id="857" creationId="{00000000-0000-0000-0000-000000000000}"/>
          </ac:spMkLst>
        </pc:spChg>
        <pc:spChg chg="mod">
          <ac:chgData name="Norbey Danilo Munoz Canon" userId="ff23c1e0-34c7-40fc-8aeb-24f45ddc11cf" providerId="ADAL" clId="{F5B4A92C-926B-4692-B302-191CB19BC192}" dt="2022-08-23T22:20:57.599" v="252" actId="14100"/>
          <ac:spMkLst>
            <pc:docMk/>
            <pc:sldMk cId="3958236131" sldId="319"/>
            <ac:spMk id="873" creationId="{00000000-0000-0000-0000-000000000000}"/>
          </ac:spMkLst>
        </pc:spChg>
        <pc:grpChg chg="del">
          <ac:chgData name="Norbey Danilo Munoz Canon" userId="ff23c1e0-34c7-40fc-8aeb-24f45ddc11cf" providerId="ADAL" clId="{F5B4A92C-926B-4692-B302-191CB19BC192}" dt="2022-08-23T22:20:52.534" v="250" actId="478"/>
          <ac:grpSpMkLst>
            <pc:docMk/>
            <pc:sldMk cId="3958236131" sldId="319"/>
            <ac:grpSpMk id="859" creationId="{00000000-0000-0000-0000-000000000000}"/>
          </ac:grpSpMkLst>
        </pc:grpChg>
      </pc:sldChg>
      <pc:sldChg chg="add del">
        <pc:chgData name="Norbey Danilo Munoz Canon" userId="ff23c1e0-34c7-40fc-8aeb-24f45ddc11cf" providerId="ADAL" clId="{F5B4A92C-926B-4692-B302-191CB19BC192}" dt="2022-08-23T23:09:09.958" v="489" actId="47"/>
        <pc:sldMkLst>
          <pc:docMk/>
          <pc:sldMk cId="988422632" sldId="320"/>
        </pc:sldMkLst>
      </pc:sldChg>
      <pc:sldChg chg="addSp delSp modSp add mod ord">
        <pc:chgData name="Norbey Danilo Munoz Canon" userId="ff23c1e0-34c7-40fc-8aeb-24f45ddc11cf" providerId="ADAL" clId="{F5B4A92C-926B-4692-B302-191CB19BC192}" dt="2022-08-23T22:24:05.523" v="313" actId="1076"/>
        <pc:sldMkLst>
          <pc:docMk/>
          <pc:sldMk cId="971701208" sldId="321"/>
        </pc:sldMkLst>
        <pc:spChg chg="add del mod">
          <ac:chgData name="Norbey Danilo Munoz Canon" userId="ff23c1e0-34c7-40fc-8aeb-24f45ddc11cf" providerId="ADAL" clId="{F5B4A92C-926B-4692-B302-191CB19BC192}" dt="2022-08-23T22:23:35.174" v="307" actId="478"/>
          <ac:spMkLst>
            <pc:docMk/>
            <pc:sldMk cId="971701208" sldId="321"/>
            <ac:spMk id="3" creationId="{C3F30B90-29CF-FF43-F174-940DE113FA6E}"/>
          </ac:spMkLst>
        </pc:spChg>
        <pc:spChg chg="mod">
          <ac:chgData name="Norbey Danilo Munoz Canon" userId="ff23c1e0-34c7-40fc-8aeb-24f45ddc11cf" providerId="ADAL" clId="{F5B4A92C-926B-4692-B302-191CB19BC192}" dt="2022-08-23T22:23:30.109" v="305" actId="20577"/>
          <ac:spMkLst>
            <pc:docMk/>
            <pc:sldMk cId="971701208" sldId="321"/>
            <ac:spMk id="1097" creationId="{00000000-0000-0000-0000-000000000000}"/>
          </ac:spMkLst>
        </pc:spChg>
        <pc:spChg chg="del">
          <ac:chgData name="Norbey Danilo Munoz Canon" userId="ff23c1e0-34c7-40fc-8aeb-24f45ddc11cf" providerId="ADAL" clId="{F5B4A92C-926B-4692-B302-191CB19BC192}" dt="2022-08-23T22:23:34.003" v="306" actId="478"/>
          <ac:spMkLst>
            <pc:docMk/>
            <pc:sldMk cId="971701208" sldId="321"/>
            <ac:spMk id="1098" creationId="{00000000-0000-0000-0000-000000000000}"/>
          </ac:spMkLst>
        </pc:spChg>
        <pc:spChg chg="mod">
          <ac:chgData name="Norbey Danilo Munoz Canon" userId="ff23c1e0-34c7-40fc-8aeb-24f45ddc11cf" providerId="ADAL" clId="{F5B4A92C-926B-4692-B302-191CB19BC192}" dt="2022-08-23T22:23:56.058" v="311" actId="14100"/>
          <ac:spMkLst>
            <pc:docMk/>
            <pc:sldMk cId="971701208" sldId="321"/>
            <ac:spMk id="1099" creationId="{00000000-0000-0000-0000-000000000000}"/>
          </ac:spMkLst>
        </pc:spChg>
        <pc:picChg chg="add mod">
          <ac:chgData name="Norbey Danilo Munoz Canon" userId="ff23c1e0-34c7-40fc-8aeb-24f45ddc11cf" providerId="ADAL" clId="{F5B4A92C-926B-4692-B302-191CB19BC192}" dt="2022-08-23T22:24:05.523" v="313" actId="1076"/>
          <ac:picMkLst>
            <pc:docMk/>
            <pc:sldMk cId="971701208" sldId="321"/>
            <ac:picMk id="5122" creationId="{3C512A58-9F8D-DE78-A3FF-9B109B78A47F}"/>
          </ac:picMkLst>
        </pc:picChg>
      </pc:sldChg>
      <pc:sldChg chg="addSp delSp modSp add mod">
        <pc:chgData name="Norbey Danilo Munoz Canon" userId="ff23c1e0-34c7-40fc-8aeb-24f45ddc11cf" providerId="ADAL" clId="{F5B4A92C-926B-4692-B302-191CB19BC192}" dt="2022-08-23T22:26:05.790" v="341" actId="20577"/>
        <pc:sldMkLst>
          <pc:docMk/>
          <pc:sldMk cId="2101672832" sldId="322"/>
        </pc:sldMkLst>
        <pc:spChg chg="mod">
          <ac:chgData name="Norbey Danilo Munoz Canon" userId="ff23c1e0-34c7-40fc-8aeb-24f45ddc11cf" providerId="ADAL" clId="{F5B4A92C-926B-4692-B302-191CB19BC192}" dt="2022-08-23T22:24:22.862" v="317" actId="1076"/>
          <ac:spMkLst>
            <pc:docMk/>
            <pc:sldMk cId="2101672832" sldId="322"/>
            <ac:spMk id="1097" creationId="{00000000-0000-0000-0000-000000000000}"/>
          </ac:spMkLst>
        </pc:spChg>
        <pc:spChg chg="mod">
          <ac:chgData name="Norbey Danilo Munoz Canon" userId="ff23c1e0-34c7-40fc-8aeb-24f45ddc11cf" providerId="ADAL" clId="{F5B4A92C-926B-4692-B302-191CB19BC192}" dt="2022-08-23T22:26:05.790" v="341" actId="20577"/>
          <ac:spMkLst>
            <pc:docMk/>
            <pc:sldMk cId="2101672832" sldId="322"/>
            <ac:spMk id="1099" creationId="{00000000-0000-0000-0000-000000000000}"/>
          </ac:spMkLst>
        </pc:spChg>
        <pc:picChg chg="del">
          <ac:chgData name="Norbey Danilo Munoz Canon" userId="ff23c1e0-34c7-40fc-8aeb-24f45ddc11cf" providerId="ADAL" clId="{F5B4A92C-926B-4692-B302-191CB19BC192}" dt="2022-08-23T22:24:37.737" v="319" actId="478"/>
          <ac:picMkLst>
            <pc:docMk/>
            <pc:sldMk cId="2101672832" sldId="322"/>
            <ac:picMk id="5122" creationId="{3C512A58-9F8D-DE78-A3FF-9B109B78A47F}"/>
          </ac:picMkLst>
        </pc:picChg>
        <pc:picChg chg="add mod">
          <ac:chgData name="Norbey Danilo Munoz Canon" userId="ff23c1e0-34c7-40fc-8aeb-24f45ddc11cf" providerId="ADAL" clId="{F5B4A92C-926B-4692-B302-191CB19BC192}" dt="2022-08-23T22:25:27.306" v="326" actId="1076"/>
          <ac:picMkLst>
            <pc:docMk/>
            <pc:sldMk cId="2101672832" sldId="322"/>
            <ac:picMk id="6146" creationId="{5B06F575-C90C-D571-667C-A106C5E2C66C}"/>
          </ac:picMkLst>
        </pc:picChg>
      </pc:sldChg>
      <pc:sldChg chg="addSp delSp modSp add mod">
        <pc:chgData name="Norbey Danilo Munoz Canon" userId="ff23c1e0-34c7-40fc-8aeb-24f45ddc11cf" providerId="ADAL" clId="{F5B4A92C-926B-4692-B302-191CB19BC192}" dt="2022-08-30T23:30:06.401" v="536" actId="1076"/>
        <pc:sldMkLst>
          <pc:docMk/>
          <pc:sldMk cId="1812514427" sldId="323"/>
        </pc:sldMkLst>
        <pc:spChg chg="mod">
          <ac:chgData name="Norbey Danilo Munoz Canon" userId="ff23c1e0-34c7-40fc-8aeb-24f45ddc11cf" providerId="ADAL" clId="{F5B4A92C-926B-4692-B302-191CB19BC192}" dt="2022-08-23T22:25:45.913" v="339" actId="20577"/>
          <ac:spMkLst>
            <pc:docMk/>
            <pc:sldMk cId="1812514427" sldId="323"/>
            <ac:spMk id="1097" creationId="{00000000-0000-0000-0000-000000000000}"/>
          </ac:spMkLst>
        </pc:spChg>
        <pc:spChg chg="mod">
          <ac:chgData name="Norbey Danilo Munoz Canon" userId="ff23c1e0-34c7-40fc-8aeb-24f45ddc11cf" providerId="ADAL" clId="{F5B4A92C-926B-4692-B302-191CB19BC192}" dt="2022-08-30T23:30:06.401" v="536" actId="1076"/>
          <ac:spMkLst>
            <pc:docMk/>
            <pc:sldMk cId="1812514427" sldId="323"/>
            <ac:spMk id="1099" creationId="{00000000-0000-0000-0000-000000000000}"/>
          </ac:spMkLst>
        </pc:spChg>
        <pc:picChg chg="del">
          <ac:chgData name="Norbey Danilo Munoz Canon" userId="ff23c1e0-34c7-40fc-8aeb-24f45ddc11cf" providerId="ADAL" clId="{F5B4A92C-926B-4692-B302-191CB19BC192}" dt="2022-08-23T22:26:09.047" v="342" actId="478"/>
          <ac:picMkLst>
            <pc:docMk/>
            <pc:sldMk cId="1812514427" sldId="323"/>
            <ac:picMk id="6146" creationId="{5B06F575-C90C-D571-667C-A106C5E2C66C}"/>
          </ac:picMkLst>
        </pc:picChg>
        <pc:picChg chg="add del mod">
          <ac:chgData name="Norbey Danilo Munoz Canon" userId="ff23c1e0-34c7-40fc-8aeb-24f45ddc11cf" providerId="ADAL" clId="{F5B4A92C-926B-4692-B302-191CB19BC192}" dt="2022-08-30T23:29:59.723" v="535" actId="478"/>
          <ac:picMkLst>
            <pc:docMk/>
            <pc:sldMk cId="1812514427" sldId="323"/>
            <ac:picMk id="7170" creationId="{8F8B7108-D9DD-96E0-BB07-C19773A609FD}"/>
          </ac:picMkLst>
        </pc:picChg>
      </pc:sldChg>
      <pc:sldChg chg="addSp delSp modSp add mod">
        <pc:chgData name="Norbey Danilo Munoz Canon" userId="ff23c1e0-34c7-40fc-8aeb-24f45ddc11cf" providerId="ADAL" clId="{F5B4A92C-926B-4692-B302-191CB19BC192}" dt="2022-08-23T22:26:57.502" v="353" actId="1076"/>
        <pc:sldMkLst>
          <pc:docMk/>
          <pc:sldMk cId="614927061" sldId="324"/>
        </pc:sldMkLst>
        <pc:spChg chg="add del mod">
          <ac:chgData name="Norbey Danilo Munoz Canon" userId="ff23c1e0-34c7-40fc-8aeb-24f45ddc11cf" providerId="ADAL" clId="{F5B4A92C-926B-4692-B302-191CB19BC192}" dt="2022-08-23T22:26:51.237" v="350" actId="478"/>
          <ac:spMkLst>
            <pc:docMk/>
            <pc:sldMk cId="614927061" sldId="324"/>
            <ac:spMk id="3" creationId="{E0179FEF-6170-AF4B-3DE8-6B8947DECF6F}"/>
          </ac:spMkLst>
        </pc:spChg>
        <pc:spChg chg="del">
          <ac:chgData name="Norbey Danilo Munoz Canon" userId="ff23c1e0-34c7-40fc-8aeb-24f45ddc11cf" providerId="ADAL" clId="{F5B4A92C-926B-4692-B302-191CB19BC192}" dt="2022-08-23T22:26:49.260" v="349" actId="478"/>
          <ac:spMkLst>
            <pc:docMk/>
            <pc:sldMk cId="614927061" sldId="324"/>
            <ac:spMk id="1099" creationId="{00000000-0000-0000-0000-000000000000}"/>
          </ac:spMkLst>
        </pc:spChg>
        <pc:picChg chg="mod">
          <ac:chgData name="Norbey Danilo Munoz Canon" userId="ff23c1e0-34c7-40fc-8aeb-24f45ddc11cf" providerId="ADAL" clId="{F5B4A92C-926B-4692-B302-191CB19BC192}" dt="2022-08-23T22:26:57.502" v="353" actId="1076"/>
          <ac:picMkLst>
            <pc:docMk/>
            <pc:sldMk cId="614927061" sldId="324"/>
            <ac:picMk id="7170" creationId="{8F8B7108-D9DD-96E0-BB07-C19773A609FD}"/>
          </ac:picMkLst>
        </pc:picChg>
      </pc:sldChg>
      <pc:sldChg chg="addSp modSp add mod ord">
        <pc:chgData name="Norbey Danilo Munoz Canon" userId="ff23c1e0-34c7-40fc-8aeb-24f45ddc11cf" providerId="ADAL" clId="{F5B4A92C-926B-4692-B302-191CB19BC192}" dt="2022-08-23T22:28:40.650" v="375" actId="1076"/>
        <pc:sldMkLst>
          <pc:docMk/>
          <pc:sldMk cId="664830569" sldId="325"/>
        </pc:sldMkLst>
        <pc:spChg chg="mod">
          <ac:chgData name="Norbey Danilo Munoz Canon" userId="ff23c1e0-34c7-40fc-8aeb-24f45ddc11cf" providerId="ADAL" clId="{F5B4A92C-926B-4692-B302-191CB19BC192}" dt="2022-08-23T22:28:04.077" v="372" actId="20577"/>
          <ac:spMkLst>
            <pc:docMk/>
            <pc:sldMk cId="664830569" sldId="325"/>
            <ac:spMk id="798" creationId="{00000000-0000-0000-0000-000000000000}"/>
          </ac:spMkLst>
        </pc:spChg>
        <pc:spChg chg="mod">
          <ac:chgData name="Norbey Danilo Munoz Canon" userId="ff23c1e0-34c7-40fc-8aeb-24f45ddc11cf" providerId="ADAL" clId="{F5B4A92C-926B-4692-B302-191CB19BC192}" dt="2022-08-23T22:28:25.487" v="373"/>
          <ac:spMkLst>
            <pc:docMk/>
            <pc:sldMk cId="664830569" sldId="325"/>
            <ac:spMk id="799" creationId="{00000000-0000-0000-0000-000000000000}"/>
          </ac:spMkLst>
        </pc:spChg>
        <pc:picChg chg="add mod">
          <ac:chgData name="Norbey Danilo Munoz Canon" userId="ff23c1e0-34c7-40fc-8aeb-24f45ddc11cf" providerId="ADAL" clId="{F5B4A92C-926B-4692-B302-191CB19BC192}" dt="2022-08-23T22:28:40.650" v="375" actId="1076"/>
          <ac:picMkLst>
            <pc:docMk/>
            <pc:sldMk cId="664830569" sldId="325"/>
            <ac:picMk id="8194" creationId="{C3A09601-0C3F-AF03-79F5-D79D394FCDB1}"/>
          </ac:picMkLst>
        </pc:picChg>
      </pc:sldChg>
      <pc:sldChg chg="delSp modSp add mod">
        <pc:chgData name="Norbey Danilo Munoz Canon" userId="ff23c1e0-34c7-40fc-8aeb-24f45ddc11cf" providerId="ADAL" clId="{F5B4A92C-926B-4692-B302-191CB19BC192}" dt="2022-08-23T22:29:36.566" v="391" actId="14100"/>
        <pc:sldMkLst>
          <pc:docMk/>
          <pc:sldMk cId="2154681674" sldId="326"/>
        </pc:sldMkLst>
        <pc:spChg chg="mod">
          <ac:chgData name="Norbey Danilo Munoz Canon" userId="ff23c1e0-34c7-40fc-8aeb-24f45ddc11cf" providerId="ADAL" clId="{F5B4A92C-926B-4692-B302-191CB19BC192}" dt="2022-08-23T22:29:36.566" v="391" actId="14100"/>
          <ac:spMkLst>
            <pc:docMk/>
            <pc:sldMk cId="2154681674" sldId="326"/>
            <ac:spMk id="799" creationId="{00000000-0000-0000-0000-000000000000}"/>
          </ac:spMkLst>
        </pc:spChg>
        <pc:picChg chg="del">
          <ac:chgData name="Norbey Danilo Munoz Canon" userId="ff23c1e0-34c7-40fc-8aeb-24f45ddc11cf" providerId="ADAL" clId="{F5B4A92C-926B-4692-B302-191CB19BC192}" dt="2022-08-23T22:28:50.212" v="377" actId="478"/>
          <ac:picMkLst>
            <pc:docMk/>
            <pc:sldMk cId="2154681674" sldId="326"/>
            <ac:picMk id="8194" creationId="{C3A09601-0C3F-AF03-79F5-D79D394FCDB1}"/>
          </ac:picMkLst>
        </pc:picChg>
      </pc:sldChg>
      <pc:sldChg chg="addSp delSp modSp add mod ord">
        <pc:chgData name="Norbey Danilo Munoz Canon" userId="ff23c1e0-34c7-40fc-8aeb-24f45ddc11cf" providerId="ADAL" clId="{F5B4A92C-926B-4692-B302-191CB19BC192}" dt="2022-08-23T22:31:26.232" v="407" actId="1076"/>
        <pc:sldMkLst>
          <pc:docMk/>
          <pc:sldMk cId="2591995599" sldId="327"/>
        </pc:sldMkLst>
        <pc:spChg chg="mod">
          <ac:chgData name="Norbey Danilo Munoz Canon" userId="ff23c1e0-34c7-40fc-8aeb-24f45ddc11cf" providerId="ADAL" clId="{F5B4A92C-926B-4692-B302-191CB19BC192}" dt="2022-08-23T22:30:42.986" v="399" actId="14100"/>
          <ac:spMkLst>
            <pc:docMk/>
            <pc:sldMk cId="2591995599" sldId="327"/>
            <ac:spMk id="1629" creationId="{00000000-0000-0000-0000-000000000000}"/>
          </ac:spMkLst>
        </pc:spChg>
        <pc:spChg chg="mod">
          <ac:chgData name="Norbey Danilo Munoz Canon" userId="ff23c1e0-34c7-40fc-8aeb-24f45ddc11cf" providerId="ADAL" clId="{F5B4A92C-926B-4692-B302-191CB19BC192}" dt="2022-08-23T22:30:49.158" v="401" actId="14100"/>
          <ac:spMkLst>
            <pc:docMk/>
            <pc:sldMk cId="2591995599" sldId="327"/>
            <ac:spMk id="1630" creationId="{00000000-0000-0000-0000-000000000000}"/>
          </ac:spMkLst>
        </pc:spChg>
        <pc:picChg chg="del">
          <ac:chgData name="Norbey Danilo Munoz Canon" userId="ff23c1e0-34c7-40fc-8aeb-24f45ddc11cf" providerId="ADAL" clId="{F5B4A92C-926B-4692-B302-191CB19BC192}" dt="2022-08-23T22:30:52.518" v="402" actId="478"/>
          <ac:picMkLst>
            <pc:docMk/>
            <pc:sldMk cId="2591995599" sldId="327"/>
            <ac:picMk id="1631" creationId="{00000000-0000-0000-0000-000000000000}"/>
          </ac:picMkLst>
        </pc:picChg>
        <pc:picChg chg="add mod">
          <ac:chgData name="Norbey Danilo Munoz Canon" userId="ff23c1e0-34c7-40fc-8aeb-24f45ddc11cf" providerId="ADAL" clId="{F5B4A92C-926B-4692-B302-191CB19BC192}" dt="2022-08-23T22:31:26.232" v="407" actId="1076"/>
          <ac:picMkLst>
            <pc:docMk/>
            <pc:sldMk cId="2591995599" sldId="327"/>
            <ac:picMk id="9218" creationId="{285559D7-F5A7-03C3-B993-A0ABEB25364B}"/>
          </ac:picMkLst>
        </pc:picChg>
      </pc:sldChg>
      <pc:sldChg chg="delSp modSp add mod">
        <pc:chgData name="Norbey Danilo Munoz Canon" userId="ff23c1e0-34c7-40fc-8aeb-24f45ddc11cf" providerId="ADAL" clId="{F5B4A92C-926B-4692-B302-191CB19BC192}" dt="2022-08-23T22:32:44.720" v="420" actId="12"/>
        <pc:sldMkLst>
          <pc:docMk/>
          <pc:sldMk cId="2611368521" sldId="328"/>
        </pc:sldMkLst>
        <pc:spChg chg="mod">
          <ac:chgData name="Norbey Danilo Munoz Canon" userId="ff23c1e0-34c7-40fc-8aeb-24f45ddc11cf" providerId="ADAL" clId="{F5B4A92C-926B-4692-B302-191CB19BC192}" dt="2022-08-23T22:32:26.914" v="416" actId="14100"/>
          <ac:spMkLst>
            <pc:docMk/>
            <pc:sldMk cId="2611368521" sldId="328"/>
            <ac:spMk id="1629" creationId="{00000000-0000-0000-0000-000000000000}"/>
          </ac:spMkLst>
        </pc:spChg>
        <pc:spChg chg="mod">
          <ac:chgData name="Norbey Danilo Munoz Canon" userId="ff23c1e0-34c7-40fc-8aeb-24f45ddc11cf" providerId="ADAL" clId="{F5B4A92C-926B-4692-B302-191CB19BC192}" dt="2022-08-23T22:32:44.720" v="420" actId="12"/>
          <ac:spMkLst>
            <pc:docMk/>
            <pc:sldMk cId="2611368521" sldId="328"/>
            <ac:spMk id="1630" creationId="{00000000-0000-0000-0000-000000000000}"/>
          </ac:spMkLst>
        </pc:spChg>
        <pc:picChg chg="del mod">
          <ac:chgData name="Norbey Danilo Munoz Canon" userId="ff23c1e0-34c7-40fc-8aeb-24f45ddc11cf" providerId="ADAL" clId="{F5B4A92C-926B-4692-B302-191CB19BC192}" dt="2022-08-23T22:31:52.964" v="411" actId="478"/>
          <ac:picMkLst>
            <pc:docMk/>
            <pc:sldMk cId="2611368521" sldId="328"/>
            <ac:picMk id="9218" creationId="{285559D7-F5A7-03C3-B993-A0ABEB25364B}"/>
          </ac:picMkLst>
        </pc:picChg>
      </pc:sldChg>
      <pc:sldChg chg="modSp add mod ord">
        <pc:chgData name="Norbey Danilo Munoz Canon" userId="ff23c1e0-34c7-40fc-8aeb-24f45ddc11cf" providerId="ADAL" clId="{F5B4A92C-926B-4692-B302-191CB19BC192}" dt="2022-08-23T22:35:05.472" v="436" actId="20577"/>
        <pc:sldMkLst>
          <pc:docMk/>
          <pc:sldMk cId="3514453536" sldId="329"/>
        </pc:sldMkLst>
        <pc:spChg chg="mod">
          <ac:chgData name="Norbey Danilo Munoz Canon" userId="ff23c1e0-34c7-40fc-8aeb-24f45ddc11cf" providerId="ADAL" clId="{F5B4A92C-926B-4692-B302-191CB19BC192}" dt="2022-08-23T22:34:03.111" v="432" actId="20577"/>
          <ac:spMkLst>
            <pc:docMk/>
            <pc:sldMk cId="3514453536" sldId="329"/>
            <ac:spMk id="798" creationId="{00000000-0000-0000-0000-000000000000}"/>
          </ac:spMkLst>
        </pc:spChg>
        <pc:spChg chg="mod">
          <ac:chgData name="Norbey Danilo Munoz Canon" userId="ff23c1e0-34c7-40fc-8aeb-24f45ddc11cf" providerId="ADAL" clId="{F5B4A92C-926B-4692-B302-191CB19BC192}" dt="2022-08-23T22:35:05.472" v="436" actId="20577"/>
          <ac:spMkLst>
            <pc:docMk/>
            <pc:sldMk cId="3514453536" sldId="329"/>
            <ac:spMk id="799" creationId="{00000000-0000-0000-0000-000000000000}"/>
          </ac:spMkLst>
        </pc:spChg>
      </pc:sldChg>
      <pc:sldChg chg="modSp add mod">
        <pc:chgData name="Norbey Danilo Munoz Canon" userId="ff23c1e0-34c7-40fc-8aeb-24f45ddc11cf" providerId="ADAL" clId="{F5B4A92C-926B-4692-B302-191CB19BC192}" dt="2022-08-23T22:37:05.312" v="459" actId="12"/>
        <pc:sldMkLst>
          <pc:docMk/>
          <pc:sldMk cId="3923206142" sldId="330"/>
        </pc:sldMkLst>
        <pc:spChg chg="mod">
          <ac:chgData name="Norbey Danilo Munoz Canon" userId="ff23c1e0-34c7-40fc-8aeb-24f45ddc11cf" providerId="ADAL" clId="{F5B4A92C-926B-4692-B302-191CB19BC192}" dt="2022-08-23T22:37:05.312" v="459" actId="12"/>
          <ac:spMkLst>
            <pc:docMk/>
            <pc:sldMk cId="3923206142" sldId="330"/>
            <ac:spMk id="799" creationId="{00000000-0000-0000-0000-000000000000}"/>
          </ac:spMkLst>
        </pc:spChg>
      </pc:sldChg>
      <pc:sldChg chg="addSp delSp modSp add mod ord">
        <pc:chgData name="Norbey Danilo Munoz Canon" userId="ff23c1e0-34c7-40fc-8aeb-24f45ddc11cf" providerId="ADAL" clId="{F5B4A92C-926B-4692-B302-191CB19BC192}" dt="2022-08-23T22:39:08.926" v="485" actId="1076"/>
        <pc:sldMkLst>
          <pc:docMk/>
          <pc:sldMk cId="447497482" sldId="331"/>
        </pc:sldMkLst>
        <pc:spChg chg="add del mod">
          <ac:chgData name="Norbey Danilo Munoz Canon" userId="ff23c1e0-34c7-40fc-8aeb-24f45ddc11cf" providerId="ADAL" clId="{F5B4A92C-926B-4692-B302-191CB19BC192}" dt="2022-08-23T22:37:34.279" v="464" actId="478"/>
          <ac:spMkLst>
            <pc:docMk/>
            <pc:sldMk cId="447497482" sldId="331"/>
            <ac:spMk id="3" creationId="{779B681E-689B-CBA5-D4BD-A10F4D489FDA}"/>
          </ac:spMkLst>
        </pc:spChg>
        <pc:spChg chg="del">
          <ac:chgData name="Norbey Danilo Munoz Canon" userId="ff23c1e0-34c7-40fc-8aeb-24f45ddc11cf" providerId="ADAL" clId="{F5B4A92C-926B-4692-B302-191CB19BC192}" dt="2022-08-23T22:37:32.395" v="463" actId="478"/>
          <ac:spMkLst>
            <pc:docMk/>
            <pc:sldMk cId="447497482" sldId="331"/>
            <ac:spMk id="1629" creationId="{00000000-0000-0000-0000-000000000000}"/>
          </ac:spMkLst>
        </pc:spChg>
        <pc:spChg chg="mod">
          <ac:chgData name="Norbey Danilo Munoz Canon" userId="ff23c1e0-34c7-40fc-8aeb-24f45ddc11cf" providerId="ADAL" clId="{F5B4A92C-926B-4692-B302-191CB19BC192}" dt="2022-08-23T22:39:08.926" v="485" actId="1076"/>
          <ac:spMkLst>
            <pc:docMk/>
            <pc:sldMk cId="447497482" sldId="331"/>
            <ac:spMk id="1630" creationId="{00000000-0000-0000-0000-000000000000}"/>
          </ac:spMkLst>
        </pc:spChg>
        <pc:picChg chg="del">
          <ac:chgData name="Norbey Danilo Munoz Canon" userId="ff23c1e0-34c7-40fc-8aeb-24f45ddc11cf" providerId="ADAL" clId="{F5B4A92C-926B-4692-B302-191CB19BC192}" dt="2022-08-23T22:37:46.816" v="467" actId="478"/>
          <ac:picMkLst>
            <pc:docMk/>
            <pc:sldMk cId="447497482" sldId="331"/>
            <ac:picMk id="1631" creationId="{00000000-0000-0000-0000-000000000000}"/>
          </ac:picMkLst>
        </pc:picChg>
        <pc:picChg chg="add mod">
          <ac:chgData name="Norbey Danilo Munoz Canon" userId="ff23c1e0-34c7-40fc-8aeb-24f45ddc11cf" providerId="ADAL" clId="{F5B4A92C-926B-4692-B302-191CB19BC192}" dt="2022-08-23T22:39:01.120" v="484" actId="14100"/>
          <ac:picMkLst>
            <pc:docMk/>
            <pc:sldMk cId="447497482" sldId="331"/>
            <ac:picMk id="10242" creationId="{118C41B0-C38D-EE19-7CAC-449532FB1EC2}"/>
          </ac:picMkLst>
        </pc:picChg>
      </pc:sldChg>
      <pc:sldMasterChg chg="delSldLayout">
        <pc:chgData name="Norbey Danilo Munoz Canon" userId="ff23c1e0-34c7-40fc-8aeb-24f45ddc11cf" providerId="ADAL" clId="{F5B4A92C-926B-4692-B302-191CB19BC192}" dt="2022-08-23T23:09:15.785" v="515" actId="47"/>
        <pc:sldMasterMkLst>
          <pc:docMk/>
          <pc:sldMasterMk cId="0" sldId="2147483680"/>
        </pc:sldMasterMkLst>
        <pc:sldLayoutChg chg="del">
          <pc:chgData name="Norbey Danilo Munoz Canon" userId="ff23c1e0-34c7-40fc-8aeb-24f45ddc11cf" providerId="ADAL" clId="{F5B4A92C-926B-4692-B302-191CB19BC192}" dt="2022-08-23T23:09:13.460" v="504" actId="47"/>
          <pc:sldLayoutMkLst>
            <pc:docMk/>
            <pc:sldMasterMk cId="0" sldId="2147483680"/>
            <pc:sldLayoutMk cId="0" sldId="2147483649"/>
          </pc:sldLayoutMkLst>
        </pc:sldLayoutChg>
        <pc:sldLayoutChg chg="del">
          <pc:chgData name="Norbey Danilo Munoz Canon" userId="ff23c1e0-34c7-40fc-8aeb-24f45ddc11cf" providerId="ADAL" clId="{F5B4A92C-926B-4692-B302-191CB19BC192}" dt="2022-08-23T23:09:10.664" v="492" actId="47"/>
          <pc:sldLayoutMkLst>
            <pc:docMk/>
            <pc:sldMasterMk cId="0" sldId="2147483680"/>
            <pc:sldLayoutMk cId="0" sldId="2147483651"/>
          </pc:sldLayoutMkLst>
        </pc:sldLayoutChg>
        <pc:sldLayoutChg chg="del">
          <pc:chgData name="Norbey Danilo Munoz Canon" userId="ff23c1e0-34c7-40fc-8aeb-24f45ddc11cf" providerId="ADAL" clId="{F5B4A92C-926B-4692-B302-191CB19BC192}" dt="2022-08-23T23:09:13.276" v="503" actId="47"/>
          <pc:sldLayoutMkLst>
            <pc:docMk/>
            <pc:sldMasterMk cId="0" sldId="2147483680"/>
            <pc:sldLayoutMk cId="0" sldId="2147483652"/>
          </pc:sldLayoutMkLst>
        </pc:sldLayoutChg>
        <pc:sldLayoutChg chg="del">
          <pc:chgData name="Norbey Danilo Munoz Canon" userId="ff23c1e0-34c7-40fc-8aeb-24f45ddc11cf" providerId="ADAL" clId="{F5B4A92C-926B-4692-B302-191CB19BC192}" dt="2022-08-23T23:09:10.841" v="493" actId="47"/>
          <pc:sldLayoutMkLst>
            <pc:docMk/>
            <pc:sldMasterMk cId="0" sldId="2147483680"/>
            <pc:sldLayoutMk cId="0" sldId="2147483653"/>
          </pc:sldLayoutMkLst>
        </pc:sldLayoutChg>
        <pc:sldLayoutChg chg="del">
          <pc:chgData name="Norbey Danilo Munoz Canon" userId="ff23c1e0-34c7-40fc-8aeb-24f45ddc11cf" providerId="ADAL" clId="{F5B4A92C-926B-4692-B302-191CB19BC192}" dt="2022-08-23T23:09:10.335" v="490" actId="47"/>
          <pc:sldLayoutMkLst>
            <pc:docMk/>
            <pc:sldMasterMk cId="0" sldId="2147483680"/>
            <pc:sldLayoutMk cId="0" sldId="2147483654"/>
          </pc:sldLayoutMkLst>
        </pc:sldLayoutChg>
        <pc:sldLayoutChg chg="del">
          <pc:chgData name="Norbey Danilo Munoz Canon" userId="ff23c1e0-34c7-40fc-8aeb-24f45ddc11cf" providerId="ADAL" clId="{F5B4A92C-926B-4692-B302-191CB19BC192}" dt="2022-08-23T23:09:13.668" v="505" actId="47"/>
          <pc:sldLayoutMkLst>
            <pc:docMk/>
            <pc:sldMasterMk cId="0" sldId="2147483680"/>
            <pc:sldLayoutMk cId="0" sldId="2147483656"/>
          </pc:sldLayoutMkLst>
        </pc:sldLayoutChg>
        <pc:sldLayoutChg chg="del">
          <pc:chgData name="Norbey Danilo Munoz Canon" userId="ff23c1e0-34c7-40fc-8aeb-24f45ddc11cf" providerId="ADAL" clId="{F5B4A92C-926B-4692-B302-191CB19BC192}" dt="2022-08-23T23:09:14.287" v="508" actId="47"/>
          <pc:sldLayoutMkLst>
            <pc:docMk/>
            <pc:sldMasterMk cId="0" sldId="2147483680"/>
            <pc:sldLayoutMk cId="0" sldId="2147483657"/>
          </pc:sldLayoutMkLst>
        </pc:sldLayoutChg>
        <pc:sldLayoutChg chg="del">
          <pc:chgData name="Norbey Danilo Munoz Canon" userId="ff23c1e0-34c7-40fc-8aeb-24f45ddc11cf" providerId="ADAL" clId="{F5B4A92C-926B-4692-B302-191CB19BC192}" dt="2022-08-23T23:09:14.699" v="510" actId="47"/>
          <pc:sldLayoutMkLst>
            <pc:docMk/>
            <pc:sldMasterMk cId="0" sldId="2147483680"/>
            <pc:sldLayoutMk cId="0" sldId="2147483661"/>
          </pc:sldLayoutMkLst>
        </pc:sldLayoutChg>
        <pc:sldLayoutChg chg="del">
          <pc:chgData name="Norbey Danilo Munoz Canon" userId="ff23c1e0-34c7-40fc-8aeb-24f45ddc11cf" providerId="ADAL" clId="{F5B4A92C-926B-4692-B302-191CB19BC192}" dt="2022-08-23T23:09:09.464" v="486" actId="47"/>
          <pc:sldLayoutMkLst>
            <pc:docMk/>
            <pc:sldMasterMk cId="0" sldId="2147483680"/>
            <pc:sldLayoutMk cId="0" sldId="2147483662"/>
          </pc:sldLayoutMkLst>
        </pc:sldLayoutChg>
        <pc:sldLayoutChg chg="del">
          <pc:chgData name="Norbey Danilo Munoz Canon" userId="ff23c1e0-34c7-40fc-8aeb-24f45ddc11cf" providerId="ADAL" clId="{F5B4A92C-926B-4692-B302-191CB19BC192}" dt="2022-08-23T23:09:13.095" v="502" actId="47"/>
          <pc:sldLayoutMkLst>
            <pc:docMk/>
            <pc:sldMasterMk cId="0" sldId="2147483680"/>
            <pc:sldLayoutMk cId="0" sldId="2147483663"/>
          </pc:sldLayoutMkLst>
        </pc:sldLayoutChg>
        <pc:sldLayoutChg chg="del">
          <pc:chgData name="Norbey Danilo Munoz Canon" userId="ff23c1e0-34c7-40fc-8aeb-24f45ddc11cf" providerId="ADAL" clId="{F5B4A92C-926B-4692-B302-191CB19BC192}" dt="2022-08-23T23:09:11.699" v="495" actId="47"/>
          <pc:sldLayoutMkLst>
            <pc:docMk/>
            <pc:sldMasterMk cId="0" sldId="2147483680"/>
            <pc:sldLayoutMk cId="0" sldId="2147483664"/>
          </pc:sldLayoutMkLst>
        </pc:sldLayoutChg>
        <pc:sldLayoutChg chg="del">
          <pc:chgData name="Norbey Danilo Munoz Canon" userId="ff23c1e0-34c7-40fc-8aeb-24f45ddc11cf" providerId="ADAL" clId="{F5B4A92C-926B-4692-B302-191CB19BC192}" dt="2022-08-23T23:09:12.899" v="501" actId="47"/>
          <pc:sldLayoutMkLst>
            <pc:docMk/>
            <pc:sldMasterMk cId="0" sldId="2147483680"/>
            <pc:sldLayoutMk cId="0" sldId="2147483665"/>
          </pc:sldLayoutMkLst>
        </pc:sldLayoutChg>
        <pc:sldLayoutChg chg="del">
          <pc:chgData name="Norbey Danilo Munoz Canon" userId="ff23c1e0-34c7-40fc-8aeb-24f45ddc11cf" providerId="ADAL" clId="{F5B4A92C-926B-4692-B302-191CB19BC192}" dt="2022-08-23T23:09:15.329" v="513" actId="47"/>
          <pc:sldLayoutMkLst>
            <pc:docMk/>
            <pc:sldMasterMk cId="0" sldId="2147483680"/>
            <pc:sldLayoutMk cId="0" sldId="2147483666"/>
          </pc:sldLayoutMkLst>
        </pc:sldLayoutChg>
        <pc:sldLayoutChg chg="del">
          <pc:chgData name="Norbey Danilo Munoz Canon" userId="ff23c1e0-34c7-40fc-8aeb-24f45ddc11cf" providerId="ADAL" clId="{F5B4A92C-926B-4692-B302-191CB19BC192}" dt="2022-08-23T23:09:15.111" v="512" actId="47"/>
          <pc:sldLayoutMkLst>
            <pc:docMk/>
            <pc:sldMasterMk cId="0" sldId="2147483680"/>
            <pc:sldLayoutMk cId="0" sldId="2147483667"/>
          </pc:sldLayoutMkLst>
        </pc:sldLayoutChg>
        <pc:sldLayoutChg chg="del">
          <pc:chgData name="Norbey Danilo Munoz Canon" userId="ff23c1e0-34c7-40fc-8aeb-24f45ddc11cf" providerId="ADAL" clId="{F5B4A92C-926B-4692-B302-191CB19BC192}" dt="2022-08-23T23:09:15.785" v="515" actId="47"/>
          <pc:sldLayoutMkLst>
            <pc:docMk/>
            <pc:sldMasterMk cId="0" sldId="2147483680"/>
            <pc:sldLayoutMk cId="0" sldId="2147483668"/>
          </pc:sldLayoutMkLst>
        </pc:sldLayoutChg>
        <pc:sldLayoutChg chg="del">
          <pc:chgData name="Norbey Danilo Munoz Canon" userId="ff23c1e0-34c7-40fc-8aeb-24f45ddc11cf" providerId="ADAL" clId="{F5B4A92C-926B-4692-B302-191CB19BC192}" dt="2022-08-23T23:09:09.765" v="488" actId="47"/>
          <pc:sldLayoutMkLst>
            <pc:docMk/>
            <pc:sldMasterMk cId="0" sldId="2147483680"/>
            <pc:sldLayoutMk cId="0" sldId="2147483670"/>
          </pc:sldLayoutMkLst>
        </pc:sldLayoutChg>
        <pc:sldLayoutChg chg="del">
          <pc:chgData name="Norbey Danilo Munoz Canon" userId="ff23c1e0-34c7-40fc-8aeb-24f45ddc11cf" providerId="ADAL" clId="{F5B4A92C-926B-4692-B302-191CB19BC192}" dt="2022-08-23T23:09:15.558" v="514" actId="47"/>
          <pc:sldLayoutMkLst>
            <pc:docMk/>
            <pc:sldMasterMk cId="0" sldId="2147483680"/>
            <pc:sldLayoutMk cId="0" sldId="2147483671"/>
          </pc:sldLayoutMkLst>
        </pc:sldLayoutChg>
        <pc:sldLayoutChg chg="del">
          <pc:chgData name="Norbey Danilo Munoz Canon" userId="ff23c1e0-34c7-40fc-8aeb-24f45ddc11cf" providerId="ADAL" clId="{F5B4A92C-926B-4692-B302-191CB19BC192}" dt="2022-08-23T23:09:14.074" v="507" actId="47"/>
          <pc:sldLayoutMkLst>
            <pc:docMk/>
            <pc:sldMasterMk cId="0" sldId="2147483680"/>
            <pc:sldLayoutMk cId="0" sldId="2147483673"/>
          </pc:sldLayoutMkLst>
        </pc:sldLayoutChg>
        <pc:sldLayoutChg chg="del">
          <pc:chgData name="Norbey Danilo Munoz Canon" userId="ff23c1e0-34c7-40fc-8aeb-24f45ddc11cf" providerId="ADAL" clId="{F5B4A92C-926B-4692-B302-191CB19BC192}" dt="2022-08-23T23:09:14.498" v="509" actId="47"/>
          <pc:sldLayoutMkLst>
            <pc:docMk/>
            <pc:sldMasterMk cId="0" sldId="2147483680"/>
            <pc:sldLayoutMk cId="0" sldId="2147483674"/>
          </pc:sldLayoutMkLst>
        </pc:sldLayoutChg>
      </pc:sldMasterChg>
      <pc:sldMasterChg chg="del delSldLayout">
        <pc:chgData name="Norbey Danilo Munoz Canon" userId="ff23c1e0-34c7-40fc-8aeb-24f45ddc11cf" providerId="ADAL" clId="{F5B4A92C-926B-4692-B302-191CB19BC192}" dt="2022-08-23T23:09:22.746" v="534" actId="47"/>
        <pc:sldMasterMkLst>
          <pc:docMk/>
          <pc:sldMasterMk cId="0" sldId="2147483681"/>
        </pc:sldMasterMkLst>
        <pc:sldLayoutChg chg="del">
          <pc:chgData name="Norbey Danilo Munoz Canon" userId="ff23c1e0-34c7-40fc-8aeb-24f45ddc11cf" providerId="ADAL" clId="{F5B4A92C-926B-4692-B302-191CB19BC192}" dt="2022-08-23T23:09:22.746" v="534" actId="47"/>
          <pc:sldLayoutMkLst>
            <pc:docMk/>
            <pc:sldMasterMk cId="0" sldId="2147483681"/>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803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8a46fb062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8a46fb062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6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422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179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327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073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657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a658094708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a658094708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692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a658094708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a658094708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09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905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53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a658094708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a658094708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149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343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883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865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255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20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149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300"/>
              <a:buFont typeface="Roboto"/>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1586900" y="1450800"/>
            <a:ext cx="5970300" cy="1793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800"/>
              <a:buNone/>
              <a:defRPr sz="44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6_1_2">
    <p:spTree>
      <p:nvGrpSpPr>
        <p:cNvPr id="1" name="Shape 603"/>
        <p:cNvGrpSpPr/>
        <p:nvPr/>
      </p:nvGrpSpPr>
      <p:grpSpPr>
        <a:xfrm>
          <a:off x="0" y="0"/>
          <a:ext cx="0" cy="0"/>
          <a:chOff x="0" y="0"/>
          <a:chExt cx="0" cy="0"/>
        </a:xfrm>
      </p:grpSpPr>
      <p:grpSp>
        <p:nvGrpSpPr>
          <p:cNvPr id="604" name="Google Shape;604;p31"/>
          <p:cNvGrpSpPr/>
          <p:nvPr/>
        </p:nvGrpSpPr>
        <p:grpSpPr>
          <a:xfrm>
            <a:off x="-247440" y="4303633"/>
            <a:ext cx="2346768" cy="661569"/>
            <a:chOff x="4583450" y="1155225"/>
            <a:chExt cx="394375" cy="111175"/>
          </a:xfrm>
        </p:grpSpPr>
        <p:sp>
          <p:nvSpPr>
            <p:cNvPr id="605" name="Google Shape;605;p31"/>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6_1_1">
    <p:bg>
      <p:bgPr>
        <a:solidFill>
          <a:schemeClr val="dk1"/>
        </a:solidFill>
        <a:effectLst/>
      </p:bgPr>
    </p:bg>
    <p:spTree>
      <p:nvGrpSpPr>
        <p:cNvPr id="1" name="Shape 609"/>
        <p:cNvGrpSpPr/>
        <p:nvPr/>
      </p:nvGrpSpPr>
      <p:grpSpPr>
        <a:xfrm>
          <a:off x="0" y="0"/>
          <a:ext cx="0" cy="0"/>
          <a:chOff x="0" y="0"/>
          <a:chExt cx="0" cy="0"/>
        </a:xfrm>
      </p:grpSpPr>
      <p:grpSp>
        <p:nvGrpSpPr>
          <p:cNvPr id="610" name="Google Shape;610;p32"/>
          <p:cNvGrpSpPr/>
          <p:nvPr/>
        </p:nvGrpSpPr>
        <p:grpSpPr>
          <a:xfrm rot="10800000" flipH="1">
            <a:off x="-199863" y="449842"/>
            <a:ext cx="2802891" cy="1883694"/>
            <a:chOff x="4583450" y="1118650"/>
            <a:chExt cx="844575" cy="567600"/>
          </a:xfrm>
        </p:grpSpPr>
        <p:sp>
          <p:nvSpPr>
            <p:cNvPr id="611" name="Google Shape;611;p32"/>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66288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713225" y="1197100"/>
            <a:ext cx="7759200" cy="3429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AutoNum type="arabicPeriod"/>
              <a:defRPr sz="1200"/>
            </a:lvl1pPr>
            <a:lvl2pPr marL="914400" lvl="1" indent="-304800">
              <a:spcBef>
                <a:spcPts val="1600"/>
              </a:spcBef>
              <a:spcAft>
                <a:spcPts val="0"/>
              </a:spcAft>
              <a:buSzPts val="1200"/>
              <a:buFont typeface="Roboto Condensed Light"/>
              <a:buAutoNum type="alphaLcPeriod"/>
              <a:defRPr/>
            </a:lvl2pPr>
            <a:lvl3pPr marL="1371600" lvl="2" indent="-304800">
              <a:spcBef>
                <a:spcPts val="1600"/>
              </a:spcBef>
              <a:spcAft>
                <a:spcPts val="0"/>
              </a:spcAft>
              <a:buSzPts val="1200"/>
              <a:buFont typeface="Roboto Condensed Light"/>
              <a:buAutoNum type="romanLcPeriod"/>
              <a:defRPr/>
            </a:lvl3pPr>
            <a:lvl4pPr marL="1828800" lvl="3" indent="-304800">
              <a:spcBef>
                <a:spcPts val="1600"/>
              </a:spcBef>
              <a:spcAft>
                <a:spcPts val="0"/>
              </a:spcAft>
              <a:buSzPts val="1200"/>
              <a:buFont typeface="Roboto Condensed Light"/>
              <a:buAutoNum type="arabicPeriod"/>
              <a:defRPr/>
            </a:lvl4pPr>
            <a:lvl5pPr marL="2286000" lvl="4" indent="-304800">
              <a:spcBef>
                <a:spcPts val="1600"/>
              </a:spcBef>
              <a:spcAft>
                <a:spcPts val="0"/>
              </a:spcAft>
              <a:buSzPts val="1200"/>
              <a:buFont typeface="Roboto Condensed Light"/>
              <a:buAutoNum type="alphaLcPeriod"/>
              <a:defRPr/>
            </a:lvl5pPr>
            <a:lvl6pPr marL="2743200" lvl="5" indent="-304800">
              <a:spcBef>
                <a:spcPts val="1600"/>
              </a:spcBef>
              <a:spcAft>
                <a:spcPts val="0"/>
              </a:spcAft>
              <a:buSzPts val="1200"/>
              <a:buFont typeface="Roboto Condensed Light"/>
              <a:buAutoNum type="romanLcPeriod"/>
              <a:defRPr/>
            </a:lvl6pPr>
            <a:lvl7pPr marL="3200400" lvl="6" indent="-304800">
              <a:spcBef>
                <a:spcPts val="1600"/>
              </a:spcBef>
              <a:spcAft>
                <a:spcPts val="0"/>
              </a:spcAft>
              <a:buSzPts val="1200"/>
              <a:buFont typeface="Roboto Condensed Light"/>
              <a:buAutoNum type="arabicPeriod"/>
              <a:defRPr/>
            </a:lvl7pPr>
            <a:lvl8pPr marL="3657600" lvl="7" indent="-304800">
              <a:spcBef>
                <a:spcPts val="1600"/>
              </a:spcBef>
              <a:spcAft>
                <a:spcPts val="0"/>
              </a:spcAft>
              <a:buSzPts val="1200"/>
              <a:buFont typeface="Roboto Condensed Light"/>
              <a:buAutoNum type="alphaLcPeriod"/>
              <a:defRPr/>
            </a:lvl8pPr>
            <a:lvl9pPr marL="4114800" lvl="8" indent="-304800">
              <a:spcBef>
                <a:spcPts val="1600"/>
              </a:spcBef>
              <a:spcAft>
                <a:spcPts val="1600"/>
              </a:spcAft>
              <a:buSzPts val="1200"/>
              <a:buFont typeface="Roboto Condensed Light"/>
              <a:buAutoNum type="romanLcPeriod"/>
              <a:defRPr/>
            </a:lvl9pPr>
          </a:lstStyle>
          <a:p>
            <a:endParaRPr/>
          </a:p>
        </p:txBody>
      </p:sp>
      <p:sp>
        <p:nvSpPr>
          <p:cNvPr id="90" name="Google Shape;90;p4"/>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sp>
        <p:nvSpPr>
          <p:cNvPr id="150" name="Google Shape;150;p9"/>
          <p:cNvSpPr/>
          <p:nvPr/>
        </p:nvSpPr>
        <p:spPr>
          <a:xfrm>
            <a:off x="4878375" y="0"/>
            <a:ext cx="42891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txBox="1">
            <a:spLocks noGrp="1"/>
          </p:cNvSpPr>
          <p:nvPr>
            <p:ph type="title"/>
          </p:nvPr>
        </p:nvSpPr>
        <p:spPr>
          <a:xfrm>
            <a:off x="819275" y="1786763"/>
            <a:ext cx="3304500" cy="1320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2" name="Google Shape;152;p9"/>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53" name="Google Shape;153;p9"/>
          <p:cNvSpPr txBox="1">
            <a:spLocks noGrp="1"/>
          </p:cNvSpPr>
          <p:nvPr>
            <p:ph type="subTitle" idx="2"/>
          </p:nvPr>
        </p:nvSpPr>
        <p:spPr>
          <a:xfrm>
            <a:off x="5634275" y="1706100"/>
            <a:ext cx="2655000" cy="1731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1400"/>
              <a:buNone/>
              <a:defRPr sz="1400" b="0">
                <a:solidFill>
                  <a:schemeClr val="lt2"/>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154" name="Google Shape;154;p9"/>
          <p:cNvGrpSpPr/>
          <p:nvPr/>
        </p:nvGrpSpPr>
        <p:grpSpPr>
          <a:xfrm>
            <a:off x="2190726" y="3992259"/>
            <a:ext cx="809400" cy="117652"/>
            <a:chOff x="4706825" y="692850"/>
            <a:chExt cx="1214950" cy="176575"/>
          </a:xfrm>
        </p:grpSpPr>
        <p:sp>
          <p:nvSpPr>
            <p:cNvPr id="155" name="Google Shape;155;p9"/>
            <p:cNvSpPr/>
            <p:nvPr/>
          </p:nvSpPr>
          <p:spPr>
            <a:xfrm>
              <a:off x="4706825" y="692850"/>
              <a:ext cx="176797" cy="176575"/>
            </a:xfrm>
            <a:custGeom>
              <a:avLst/>
              <a:gdLst/>
              <a:ahLst/>
              <a:cxnLst/>
              <a:rect l="l" t="t" r="r" b="b"/>
              <a:pathLst>
                <a:path w="789" h="788" extrusionOk="0">
                  <a:moveTo>
                    <a:pt x="1" y="0"/>
                  </a:moveTo>
                  <a:lnTo>
                    <a:pt x="1"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4966531" y="692850"/>
              <a:ext cx="176573" cy="176575"/>
            </a:xfrm>
            <a:custGeom>
              <a:avLst/>
              <a:gdLst/>
              <a:ahLst/>
              <a:cxnLst/>
              <a:rect l="l" t="t" r="r" b="b"/>
              <a:pathLst>
                <a:path w="788" h="788" extrusionOk="0">
                  <a:moveTo>
                    <a:pt x="1" y="0"/>
                  </a:moveTo>
                  <a:lnTo>
                    <a:pt x="1" y="788"/>
                  </a:lnTo>
                  <a:lnTo>
                    <a:pt x="787" y="788"/>
                  </a:lnTo>
                  <a:lnTo>
                    <a:pt x="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5226013" y="692850"/>
              <a:ext cx="176573" cy="176575"/>
            </a:xfrm>
            <a:custGeom>
              <a:avLst/>
              <a:gdLst/>
              <a:ahLst/>
              <a:cxnLst/>
              <a:rect l="l" t="t" r="r" b="b"/>
              <a:pathLst>
                <a:path w="788" h="788" extrusionOk="0">
                  <a:moveTo>
                    <a:pt x="0" y="0"/>
                  </a:moveTo>
                  <a:lnTo>
                    <a:pt x="0"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5485495" y="692850"/>
              <a:ext cx="176573" cy="176575"/>
            </a:xfrm>
            <a:custGeom>
              <a:avLst/>
              <a:gdLst/>
              <a:ahLst/>
              <a:cxnLst/>
              <a:rect l="l" t="t" r="r" b="b"/>
              <a:pathLst>
                <a:path w="788" h="788" extrusionOk="0">
                  <a:moveTo>
                    <a:pt x="1" y="0"/>
                  </a:moveTo>
                  <a:lnTo>
                    <a:pt x="1"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5744978" y="692850"/>
              <a:ext cx="176797" cy="176575"/>
            </a:xfrm>
            <a:custGeom>
              <a:avLst/>
              <a:gdLst/>
              <a:ahLst/>
              <a:cxnLst/>
              <a:rect l="l" t="t" r="r" b="b"/>
              <a:pathLst>
                <a:path w="789" h="788" extrusionOk="0">
                  <a:moveTo>
                    <a:pt x="1" y="0"/>
                  </a:moveTo>
                  <a:lnTo>
                    <a:pt x="1"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9"/>
          <p:cNvGrpSpPr/>
          <p:nvPr/>
        </p:nvGrpSpPr>
        <p:grpSpPr>
          <a:xfrm flipH="1">
            <a:off x="2192349" y="4366740"/>
            <a:ext cx="7197705" cy="485280"/>
            <a:chOff x="1518200" y="4742325"/>
            <a:chExt cx="1982675" cy="133675"/>
          </a:xfrm>
        </p:grpSpPr>
        <p:sp>
          <p:nvSpPr>
            <p:cNvPr id="161" name="Google Shape;161;p9"/>
            <p:cNvSpPr/>
            <p:nvPr/>
          </p:nvSpPr>
          <p:spPr>
            <a:xfrm>
              <a:off x="1545800" y="4805200"/>
              <a:ext cx="1946275" cy="70800"/>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3483250" y="4797875"/>
              <a:ext cx="17625" cy="17600"/>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1518200" y="4750075"/>
              <a:ext cx="1859750" cy="92025"/>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368075" y="4742325"/>
              <a:ext cx="17625" cy="1762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9"/>
          <p:cNvGrpSpPr/>
          <p:nvPr/>
        </p:nvGrpSpPr>
        <p:grpSpPr>
          <a:xfrm>
            <a:off x="2013128" y="1341483"/>
            <a:ext cx="916797" cy="98075"/>
            <a:chOff x="4810525" y="1175150"/>
            <a:chExt cx="133675" cy="14300"/>
          </a:xfrm>
        </p:grpSpPr>
        <p:sp>
          <p:nvSpPr>
            <p:cNvPr id="166" name="Google Shape;166;p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
    <p:bg>
      <p:bgPr>
        <a:solidFill>
          <a:schemeClr val="lt2"/>
        </a:solidFill>
        <a:effectLst/>
      </p:bgPr>
    </p:bg>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endParaRPr/>
          </a:p>
        </p:txBody>
      </p:sp>
      <p:sp>
        <p:nvSpPr>
          <p:cNvPr id="197" name="Google Shape;197;p13"/>
          <p:cNvSpPr txBox="1">
            <a:spLocks noGrp="1"/>
          </p:cNvSpPr>
          <p:nvPr>
            <p:ph type="title" idx="2"/>
          </p:nvPr>
        </p:nvSpPr>
        <p:spPr>
          <a:xfrm>
            <a:off x="762775" y="2656438"/>
            <a:ext cx="2189100" cy="36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1600" b="0">
                <a:solidFill>
                  <a:schemeClr val="accent1"/>
                </a:solidFill>
                <a:latin typeface="Saira SemiBold"/>
                <a:ea typeface="Saira SemiBold"/>
                <a:cs typeface="Saira SemiBold"/>
                <a:sym typeface="Saira SemiBold"/>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endParaRPr/>
          </a:p>
        </p:txBody>
      </p:sp>
      <p:sp>
        <p:nvSpPr>
          <p:cNvPr id="198" name="Google Shape;198;p13"/>
          <p:cNvSpPr txBox="1">
            <a:spLocks noGrp="1"/>
          </p:cNvSpPr>
          <p:nvPr>
            <p:ph type="subTitle" idx="1"/>
          </p:nvPr>
        </p:nvSpPr>
        <p:spPr>
          <a:xfrm>
            <a:off x="928225" y="2963163"/>
            <a:ext cx="1858200" cy="93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199" name="Google Shape;199;p13"/>
          <p:cNvSpPr txBox="1">
            <a:spLocks noGrp="1"/>
          </p:cNvSpPr>
          <p:nvPr>
            <p:ph type="title" idx="3"/>
          </p:nvPr>
        </p:nvSpPr>
        <p:spPr>
          <a:xfrm>
            <a:off x="3502200" y="2656438"/>
            <a:ext cx="2189100" cy="36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600" b="0">
                <a:solidFill>
                  <a:schemeClr val="accent1"/>
                </a:solidFill>
                <a:latin typeface="Saira SemiBold"/>
                <a:ea typeface="Saira SemiBold"/>
                <a:cs typeface="Saira SemiBold"/>
                <a:sym typeface="Saira SemiBold"/>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200" name="Google Shape;200;p13"/>
          <p:cNvSpPr txBox="1">
            <a:spLocks noGrp="1"/>
          </p:cNvSpPr>
          <p:nvPr>
            <p:ph type="subTitle" idx="4"/>
          </p:nvPr>
        </p:nvSpPr>
        <p:spPr>
          <a:xfrm>
            <a:off x="3667638" y="2963163"/>
            <a:ext cx="1858200" cy="93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01" name="Google Shape;201;p13"/>
          <p:cNvSpPr txBox="1">
            <a:spLocks noGrp="1"/>
          </p:cNvSpPr>
          <p:nvPr>
            <p:ph type="title" idx="5"/>
          </p:nvPr>
        </p:nvSpPr>
        <p:spPr>
          <a:xfrm>
            <a:off x="6241625" y="2656438"/>
            <a:ext cx="2189100" cy="36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600" b="0">
                <a:solidFill>
                  <a:schemeClr val="accent1"/>
                </a:solidFill>
                <a:latin typeface="Saira SemiBold"/>
                <a:ea typeface="Saira SemiBold"/>
                <a:cs typeface="Saira SemiBold"/>
                <a:sym typeface="Saira SemiBold"/>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202" name="Google Shape;202;p13"/>
          <p:cNvSpPr txBox="1">
            <a:spLocks noGrp="1"/>
          </p:cNvSpPr>
          <p:nvPr>
            <p:ph type="subTitle" idx="6"/>
          </p:nvPr>
        </p:nvSpPr>
        <p:spPr>
          <a:xfrm>
            <a:off x="6407075" y="2963163"/>
            <a:ext cx="1858200" cy="93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203" name="Google Shape;203;p13"/>
          <p:cNvGrpSpPr/>
          <p:nvPr/>
        </p:nvGrpSpPr>
        <p:grpSpPr>
          <a:xfrm rot="10800000">
            <a:off x="5444100" y="4363825"/>
            <a:ext cx="5002471" cy="518150"/>
            <a:chOff x="4612950" y="1991350"/>
            <a:chExt cx="5002471" cy="518150"/>
          </a:xfrm>
        </p:grpSpPr>
        <p:sp>
          <p:nvSpPr>
            <p:cNvPr id="204" name="Google Shape;204;p13"/>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3"/>
          <p:cNvGrpSpPr/>
          <p:nvPr/>
        </p:nvGrpSpPr>
        <p:grpSpPr>
          <a:xfrm>
            <a:off x="7543875" y="796288"/>
            <a:ext cx="928550" cy="99334"/>
            <a:chOff x="7596525" y="772450"/>
            <a:chExt cx="928550" cy="99334"/>
          </a:xfrm>
        </p:grpSpPr>
        <p:sp>
          <p:nvSpPr>
            <p:cNvPr id="209" name="Google Shape;209;p13"/>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1">
  <p:cSld name="CUSTOM_7">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0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20" name="Google Shape;220;p14"/>
          <p:cNvSpPr txBox="1">
            <a:spLocks noGrp="1"/>
          </p:cNvSpPr>
          <p:nvPr>
            <p:ph type="subTitle" idx="1"/>
          </p:nvPr>
        </p:nvSpPr>
        <p:spPr>
          <a:xfrm>
            <a:off x="724175" y="2533375"/>
            <a:ext cx="3600000" cy="11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21" name="Google Shape;221;p14"/>
          <p:cNvGrpSpPr/>
          <p:nvPr/>
        </p:nvGrpSpPr>
        <p:grpSpPr>
          <a:xfrm>
            <a:off x="713225" y="539500"/>
            <a:ext cx="784258" cy="385347"/>
            <a:chOff x="1545800" y="3494150"/>
            <a:chExt cx="784258" cy="385347"/>
          </a:xfrm>
        </p:grpSpPr>
        <p:sp>
          <p:nvSpPr>
            <p:cNvPr id="222" name="Google Shape;222;p14"/>
            <p:cNvSpPr/>
            <p:nvPr/>
          </p:nvSpPr>
          <p:spPr>
            <a:xfrm>
              <a:off x="1545800"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697361" y="3494150"/>
              <a:ext cx="28548" cy="385347"/>
            </a:xfrm>
            <a:custGeom>
              <a:avLst/>
              <a:gdLst/>
              <a:ahLst/>
              <a:cxnLst/>
              <a:rect l="l" t="t" r="r" b="b"/>
              <a:pathLst>
                <a:path w="259"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772535"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847819"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928174"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988247"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2231406"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2088222"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2301399" y="3494150"/>
              <a:ext cx="28658" cy="385347"/>
            </a:xfrm>
            <a:custGeom>
              <a:avLst/>
              <a:gdLst/>
              <a:ahLst/>
              <a:cxnLst/>
              <a:rect l="l" t="t" r="r" b="b"/>
              <a:pathLst>
                <a:path w="260"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4"/>
          <p:cNvGrpSpPr/>
          <p:nvPr/>
        </p:nvGrpSpPr>
        <p:grpSpPr>
          <a:xfrm>
            <a:off x="-828210" y="4445877"/>
            <a:ext cx="5715425" cy="385346"/>
            <a:chOff x="377500" y="4371675"/>
            <a:chExt cx="8388999" cy="565603"/>
          </a:xfrm>
        </p:grpSpPr>
        <p:sp>
          <p:nvSpPr>
            <p:cNvPr id="232" name="Google Shape;232;p14"/>
            <p:cNvSpPr/>
            <p:nvPr/>
          </p:nvSpPr>
          <p:spPr>
            <a:xfrm>
              <a:off x="494280" y="4637709"/>
              <a:ext cx="8234884" cy="299569"/>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8691926" y="4606716"/>
              <a:ext cx="74573" cy="74469"/>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77500" y="4404467"/>
              <a:ext cx="7868788" cy="389376"/>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8204603" y="4371675"/>
              <a:ext cx="74573" cy="7457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rgbClr val="E6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491"/>
        <p:cNvGrpSpPr/>
        <p:nvPr/>
      </p:nvGrpSpPr>
      <p:grpSpPr>
        <a:xfrm>
          <a:off x="0" y="0"/>
          <a:ext cx="0" cy="0"/>
          <a:chOff x="0" y="0"/>
          <a:chExt cx="0" cy="0"/>
        </a:xfrm>
      </p:grpSpPr>
      <p:sp>
        <p:nvSpPr>
          <p:cNvPr id="492" name="Google Shape;492;p26"/>
          <p:cNvSpPr txBox="1">
            <a:spLocks noGrp="1"/>
          </p:cNvSpPr>
          <p:nvPr>
            <p:ph type="title"/>
          </p:nvPr>
        </p:nvSpPr>
        <p:spPr>
          <a:xfrm>
            <a:off x="713225" y="2540575"/>
            <a:ext cx="4189500" cy="791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3" name="Google Shape;493;p26"/>
          <p:cNvSpPr txBox="1">
            <a:spLocks noGrp="1"/>
          </p:cNvSpPr>
          <p:nvPr>
            <p:ph type="subTitle" idx="1"/>
          </p:nvPr>
        </p:nvSpPr>
        <p:spPr>
          <a:xfrm>
            <a:off x="713225" y="3554199"/>
            <a:ext cx="3500700" cy="90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0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94" name="Google Shape;494;p26"/>
          <p:cNvGrpSpPr/>
          <p:nvPr/>
        </p:nvGrpSpPr>
        <p:grpSpPr>
          <a:xfrm>
            <a:off x="713225" y="539500"/>
            <a:ext cx="928550" cy="99334"/>
            <a:chOff x="7596525" y="772450"/>
            <a:chExt cx="928550" cy="99334"/>
          </a:xfrm>
        </p:grpSpPr>
        <p:sp>
          <p:nvSpPr>
            <p:cNvPr id="495" name="Google Shape;495;p26"/>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6_1">
    <p:spTree>
      <p:nvGrpSpPr>
        <p:cNvPr id="1" name="Shape 560"/>
        <p:cNvGrpSpPr/>
        <p:nvPr/>
      </p:nvGrpSpPr>
      <p:grpSpPr>
        <a:xfrm>
          <a:off x="0" y="0"/>
          <a:ext cx="0" cy="0"/>
          <a:chOff x="0" y="0"/>
          <a:chExt cx="0" cy="0"/>
        </a:xfrm>
      </p:grpSpPr>
      <p:grpSp>
        <p:nvGrpSpPr>
          <p:cNvPr id="561" name="Google Shape;561;p29"/>
          <p:cNvGrpSpPr/>
          <p:nvPr/>
        </p:nvGrpSpPr>
        <p:grpSpPr>
          <a:xfrm flipH="1">
            <a:off x="7405325" y="262700"/>
            <a:ext cx="1997650" cy="693500"/>
            <a:chOff x="6541275" y="2323925"/>
            <a:chExt cx="1997650" cy="693500"/>
          </a:xfrm>
        </p:grpSpPr>
        <p:sp>
          <p:nvSpPr>
            <p:cNvPr id="562" name="Google Shape;562;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a:off x="-285600" y="4222125"/>
            <a:ext cx="1997650" cy="693500"/>
            <a:chOff x="6541275" y="2323925"/>
            <a:chExt cx="1997650" cy="693500"/>
          </a:xfrm>
        </p:grpSpPr>
        <p:sp>
          <p:nvSpPr>
            <p:cNvPr id="580" name="Google Shape;580;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6_1_3">
    <p:spTree>
      <p:nvGrpSpPr>
        <p:cNvPr id="1" name="Shape 597"/>
        <p:cNvGrpSpPr/>
        <p:nvPr/>
      </p:nvGrpSpPr>
      <p:grpSpPr>
        <a:xfrm>
          <a:off x="0" y="0"/>
          <a:ext cx="0" cy="0"/>
          <a:chOff x="0" y="0"/>
          <a:chExt cx="0" cy="0"/>
        </a:xfrm>
      </p:grpSpPr>
      <p:grpSp>
        <p:nvGrpSpPr>
          <p:cNvPr id="598" name="Google Shape;598;p30"/>
          <p:cNvGrpSpPr/>
          <p:nvPr/>
        </p:nvGrpSpPr>
        <p:grpSpPr>
          <a:xfrm rot="10800000">
            <a:off x="5444100" y="4363825"/>
            <a:ext cx="5002471" cy="518150"/>
            <a:chOff x="4612950" y="1991350"/>
            <a:chExt cx="5002471" cy="518150"/>
          </a:xfrm>
        </p:grpSpPr>
        <p:sp>
          <p:nvSpPr>
            <p:cNvPr id="599" name="Google Shape;599;p30"/>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592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Saira"/>
              <a:buNone/>
              <a:defRPr sz="3600" b="1">
                <a:solidFill>
                  <a:schemeClr val="lt1"/>
                </a:solidFill>
                <a:latin typeface="Saira"/>
                <a:ea typeface="Saira"/>
                <a:cs typeface="Saira"/>
                <a:sym typeface="Sair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456650"/>
            <a:ext cx="7759200" cy="3112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72" r:id="rId7"/>
    <p:sldLayoutId id="2147483675" r:id="rId8"/>
    <p:sldLayoutId id="2147483676" r:id="rId9"/>
    <p:sldLayoutId id="2147483677" r:id="rId10"/>
    <p:sldLayoutId id="2147483678"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156716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100" dirty="0">
                <a:solidFill>
                  <a:schemeClr val="tx1"/>
                </a:solidFill>
                <a:latin typeface="+mj-lt"/>
                <a:ea typeface="Calibri"/>
                <a:cs typeface="Calibri"/>
                <a:sym typeface="Calibri"/>
              </a:rPr>
              <a:t>Arquitectura de Software</a:t>
            </a:r>
          </a:p>
        </p:txBody>
      </p:sp>
      <p:sp>
        <p:nvSpPr>
          <p:cNvPr id="98" name="Google Shape;98;p1"/>
          <p:cNvSpPr txBox="1"/>
          <p:nvPr/>
        </p:nvSpPr>
        <p:spPr>
          <a:xfrm>
            <a:off x="2285997" y="2800662"/>
            <a:ext cx="4572000" cy="346218"/>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800" b="1" dirty="0">
                <a:solidFill>
                  <a:srgbClr val="FFFFFF"/>
                </a:solidFill>
              </a:rPr>
              <a:t>Historias de Usuario y casos de uso</a:t>
            </a:r>
            <a:endParaRPr lang="es-CO" sz="135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0" y="3638209"/>
            <a:ext cx="3419275" cy="357760"/>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050" dirty="0">
                <a:solidFill>
                  <a:srgbClr val="FFFFFF"/>
                </a:solidFill>
              </a:rPr>
              <a:t>Norbey Danilo Muñoz Cañón</a:t>
            </a:r>
          </a:p>
          <a:p>
            <a:pPr algn="ctr">
              <a:buClr>
                <a:srgbClr val="FFFFFF"/>
              </a:buClr>
              <a:buSzPts val="1800"/>
            </a:pPr>
            <a:r>
              <a:rPr lang="es-CO" sz="825" dirty="0">
                <a:solidFill>
                  <a:srgbClr val="FFFFFF"/>
                </a:solidFill>
              </a:rPr>
              <a:t>2023</a:t>
            </a:r>
            <a:endParaRPr lang="es-CO" sz="8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38"/>
          <p:cNvGrpSpPr/>
          <p:nvPr/>
        </p:nvGrpSpPr>
        <p:grpSpPr>
          <a:xfrm flipH="1">
            <a:off x="4484571" y="3289550"/>
            <a:ext cx="1997650" cy="693500"/>
            <a:chOff x="6541275" y="2323925"/>
            <a:chExt cx="1997650" cy="693500"/>
          </a:xfrm>
        </p:grpSpPr>
        <p:sp>
          <p:nvSpPr>
            <p:cNvPr id="822" name="Google Shape;822;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6594775" y="1377825"/>
            <a:ext cx="1997650" cy="693500"/>
            <a:chOff x="6541275" y="2323925"/>
            <a:chExt cx="1997650" cy="693500"/>
          </a:xfrm>
        </p:grpSpPr>
        <p:sp>
          <p:nvSpPr>
            <p:cNvPr id="840" name="Google Shape;840;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38"/>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Concepto de las 3 C</a:t>
            </a:r>
            <a:endParaRPr dirty="0"/>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724175" y="2533374"/>
            <a:ext cx="3600000" cy="19370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a:t>Las 3C se refieren a los tres aspectos críticos de las buenas historias de usuario. El concepto fue sugerido por Ron Jeffries, el </a:t>
            </a:r>
            <a:r>
              <a:rPr lang="es-ES" dirty="0" err="1"/>
              <a:t>co-inventor</a:t>
            </a:r>
            <a:r>
              <a:rPr lang="es-ES" dirty="0"/>
              <a:t> de la práctica de historias de usuarios. Hoy en día, cuando hablamos de </a:t>
            </a:r>
            <a:r>
              <a:rPr lang="es-ES" dirty="0" err="1"/>
              <a:t>User</a:t>
            </a:r>
            <a:r>
              <a:rPr lang="es-ES" dirty="0"/>
              <a:t> </a:t>
            </a:r>
            <a:r>
              <a:rPr lang="es-ES" dirty="0" err="1"/>
              <a:t>Stories</a:t>
            </a:r>
            <a:r>
              <a:rPr lang="es-ES" dirty="0"/>
              <a:t>, normalmente nos referimos al tipo de </a:t>
            </a:r>
            <a:r>
              <a:rPr lang="es-ES" dirty="0" err="1"/>
              <a:t>User</a:t>
            </a:r>
            <a:r>
              <a:rPr lang="es-ES" dirty="0"/>
              <a:t> </a:t>
            </a:r>
            <a:r>
              <a:rPr lang="es-ES" dirty="0" err="1"/>
              <a:t>Stories</a:t>
            </a:r>
            <a:r>
              <a:rPr lang="es-ES" dirty="0"/>
              <a:t> que se componen de estos tres aspectos.</a:t>
            </a:r>
            <a:endParaRPr dirty="0"/>
          </a:p>
        </p:txBody>
      </p:sp>
    </p:spTree>
    <p:extLst>
      <p:ext uri="{BB962C8B-B14F-4D97-AF65-F5344CB8AC3E}">
        <p14:creationId xmlns:p14="http://schemas.microsoft.com/office/powerpoint/2010/main" val="395823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12"/>
        <p:cNvGrpSpPr/>
        <p:nvPr/>
      </p:nvGrpSpPr>
      <p:grpSpPr>
        <a:xfrm>
          <a:off x="0" y="0"/>
          <a:ext cx="0" cy="0"/>
          <a:chOff x="0" y="0"/>
          <a:chExt cx="0" cy="0"/>
        </a:xfrm>
      </p:grpSpPr>
      <p:sp>
        <p:nvSpPr>
          <p:cNvPr id="913" name="Google Shape;913;p40"/>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C</a:t>
            </a:r>
            <a:endParaRPr dirty="0"/>
          </a:p>
        </p:txBody>
      </p:sp>
      <p:sp>
        <p:nvSpPr>
          <p:cNvPr id="914" name="Google Shape;914;p40"/>
          <p:cNvSpPr txBox="1">
            <a:spLocks noGrp="1"/>
          </p:cNvSpPr>
          <p:nvPr>
            <p:ph type="title" idx="2"/>
          </p:nvPr>
        </p:nvSpPr>
        <p:spPr>
          <a:xfrm>
            <a:off x="762775" y="2656438"/>
            <a:ext cx="2189100" cy="3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Card</a:t>
            </a:r>
            <a:endParaRPr dirty="0"/>
          </a:p>
        </p:txBody>
      </p:sp>
      <p:sp>
        <p:nvSpPr>
          <p:cNvPr id="916" name="Google Shape;916;p40"/>
          <p:cNvSpPr txBox="1">
            <a:spLocks noGrp="1"/>
          </p:cNvSpPr>
          <p:nvPr>
            <p:ph type="title" idx="3"/>
          </p:nvPr>
        </p:nvSpPr>
        <p:spPr>
          <a:xfrm>
            <a:off x="3502200" y="2656438"/>
            <a:ext cx="2189100" cy="3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Conversation</a:t>
            </a:r>
            <a:endParaRPr dirty="0"/>
          </a:p>
        </p:txBody>
      </p:sp>
      <p:sp>
        <p:nvSpPr>
          <p:cNvPr id="918" name="Google Shape;918;p40"/>
          <p:cNvSpPr txBox="1">
            <a:spLocks noGrp="1"/>
          </p:cNvSpPr>
          <p:nvPr>
            <p:ph type="title" idx="5"/>
          </p:nvPr>
        </p:nvSpPr>
        <p:spPr>
          <a:xfrm>
            <a:off x="6241625" y="2656438"/>
            <a:ext cx="2189100" cy="3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Confirmation</a:t>
            </a:r>
            <a:endParaRPr dirty="0"/>
          </a:p>
        </p:txBody>
      </p:sp>
      <p:grpSp>
        <p:nvGrpSpPr>
          <p:cNvPr id="920" name="Google Shape;920;p40"/>
          <p:cNvGrpSpPr/>
          <p:nvPr/>
        </p:nvGrpSpPr>
        <p:grpSpPr>
          <a:xfrm>
            <a:off x="1507825" y="1755388"/>
            <a:ext cx="699000" cy="708900"/>
            <a:chOff x="1444824" y="1755388"/>
            <a:chExt cx="699000" cy="708900"/>
          </a:xfrm>
        </p:grpSpPr>
        <p:sp>
          <p:nvSpPr>
            <p:cNvPr id="921" name="Google Shape;921;p40"/>
            <p:cNvSpPr/>
            <p:nvPr/>
          </p:nvSpPr>
          <p:spPr>
            <a:xfrm>
              <a:off x="1444824" y="1755388"/>
              <a:ext cx="699000" cy="708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2" name="Google Shape;922;p40"/>
            <p:cNvGrpSpPr/>
            <p:nvPr/>
          </p:nvGrpSpPr>
          <p:grpSpPr>
            <a:xfrm>
              <a:off x="1533971" y="1850212"/>
              <a:ext cx="521045" cy="519279"/>
              <a:chOff x="7100170" y="1500117"/>
              <a:chExt cx="368308" cy="367033"/>
            </a:xfrm>
          </p:grpSpPr>
          <p:sp>
            <p:nvSpPr>
              <p:cNvPr id="923" name="Google Shape;923;p40"/>
              <p:cNvSpPr/>
              <p:nvPr/>
            </p:nvSpPr>
            <p:spPr>
              <a:xfrm>
                <a:off x="7328698" y="1501041"/>
                <a:ext cx="139780" cy="97126"/>
              </a:xfrm>
              <a:custGeom>
                <a:avLst/>
                <a:gdLst/>
                <a:ahLst/>
                <a:cxnLst/>
                <a:rect l="l" t="t" r="r" b="b"/>
                <a:pathLst>
                  <a:path w="4388" h="3049" extrusionOk="0">
                    <a:moveTo>
                      <a:pt x="1894" y="0"/>
                    </a:moveTo>
                    <a:cubicBezTo>
                      <a:pt x="1861" y="0"/>
                      <a:pt x="1826" y="8"/>
                      <a:pt x="1792" y="25"/>
                    </a:cubicBezTo>
                    <a:cubicBezTo>
                      <a:pt x="1066" y="501"/>
                      <a:pt x="208" y="1728"/>
                      <a:pt x="30" y="2871"/>
                    </a:cubicBezTo>
                    <a:cubicBezTo>
                      <a:pt x="0" y="2960"/>
                      <a:pt x="86" y="3049"/>
                      <a:pt x="184" y="3049"/>
                    </a:cubicBezTo>
                    <a:cubicBezTo>
                      <a:pt x="204" y="3049"/>
                      <a:pt x="224" y="3045"/>
                      <a:pt x="244" y="3037"/>
                    </a:cubicBezTo>
                    <a:cubicBezTo>
                      <a:pt x="1459" y="2549"/>
                      <a:pt x="2768" y="2216"/>
                      <a:pt x="4114" y="2097"/>
                    </a:cubicBezTo>
                    <a:lnTo>
                      <a:pt x="4221" y="2097"/>
                    </a:lnTo>
                    <a:cubicBezTo>
                      <a:pt x="4316" y="2097"/>
                      <a:pt x="4388" y="2025"/>
                      <a:pt x="4388" y="1930"/>
                    </a:cubicBezTo>
                    <a:cubicBezTo>
                      <a:pt x="4388" y="1847"/>
                      <a:pt x="4316" y="1775"/>
                      <a:pt x="4221" y="1775"/>
                    </a:cubicBezTo>
                    <a:cubicBezTo>
                      <a:pt x="3506" y="1787"/>
                      <a:pt x="1875" y="2085"/>
                      <a:pt x="423" y="2632"/>
                    </a:cubicBezTo>
                    <a:cubicBezTo>
                      <a:pt x="709" y="1573"/>
                      <a:pt x="1494" y="656"/>
                      <a:pt x="1994" y="311"/>
                    </a:cubicBezTo>
                    <a:cubicBezTo>
                      <a:pt x="2066" y="263"/>
                      <a:pt x="2090" y="168"/>
                      <a:pt x="2030" y="73"/>
                    </a:cubicBezTo>
                    <a:cubicBezTo>
                      <a:pt x="2007" y="26"/>
                      <a:pt x="1954" y="0"/>
                      <a:pt x="1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7100170" y="1500117"/>
                <a:ext cx="192691" cy="307942"/>
              </a:xfrm>
              <a:custGeom>
                <a:avLst/>
                <a:gdLst/>
                <a:ahLst/>
                <a:cxnLst/>
                <a:rect l="l" t="t" r="r" b="b"/>
                <a:pathLst>
                  <a:path w="6049" h="9667" extrusionOk="0">
                    <a:moveTo>
                      <a:pt x="4144" y="5007"/>
                    </a:moveTo>
                    <a:lnTo>
                      <a:pt x="4144" y="5007"/>
                    </a:lnTo>
                    <a:cubicBezTo>
                      <a:pt x="4025" y="5221"/>
                      <a:pt x="4001" y="5317"/>
                      <a:pt x="4013" y="5674"/>
                    </a:cubicBezTo>
                    <a:cubicBezTo>
                      <a:pt x="4025" y="5995"/>
                      <a:pt x="4013" y="6043"/>
                      <a:pt x="3727" y="6281"/>
                    </a:cubicBezTo>
                    <a:cubicBezTo>
                      <a:pt x="3513" y="6460"/>
                      <a:pt x="3453" y="6531"/>
                      <a:pt x="3299" y="6852"/>
                    </a:cubicBezTo>
                    <a:cubicBezTo>
                      <a:pt x="3168" y="7162"/>
                      <a:pt x="3132" y="7186"/>
                      <a:pt x="2763" y="7281"/>
                    </a:cubicBezTo>
                    <a:cubicBezTo>
                      <a:pt x="2477" y="7341"/>
                      <a:pt x="2382" y="7388"/>
                      <a:pt x="2096" y="7626"/>
                    </a:cubicBezTo>
                    <a:cubicBezTo>
                      <a:pt x="2001" y="7698"/>
                      <a:pt x="1917" y="7781"/>
                      <a:pt x="1846" y="7805"/>
                    </a:cubicBezTo>
                    <a:cubicBezTo>
                      <a:pt x="1757" y="7831"/>
                      <a:pt x="1702" y="7841"/>
                      <a:pt x="1660" y="7841"/>
                    </a:cubicBezTo>
                    <a:cubicBezTo>
                      <a:pt x="1607" y="7841"/>
                      <a:pt x="1573" y="7825"/>
                      <a:pt x="1513" y="7805"/>
                    </a:cubicBezTo>
                    <a:cubicBezTo>
                      <a:pt x="1751" y="7483"/>
                      <a:pt x="1977" y="7162"/>
                      <a:pt x="2227" y="6864"/>
                    </a:cubicBezTo>
                    <a:cubicBezTo>
                      <a:pt x="2822" y="6174"/>
                      <a:pt x="3465" y="5555"/>
                      <a:pt x="4144" y="5007"/>
                    </a:cubicBezTo>
                    <a:close/>
                    <a:moveTo>
                      <a:pt x="5864" y="0"/>
                    </a:moveTo>
                    <a:cubicBezTo>
                      <a:pt x="5808" y="0"/>
                      <a:pt x="5754" y="31"/>
                      <a:pt x="5716" y="78"/>
                    </a:cubicBezTo>
                    <a:cubicBezTo>
                      <a:pt x="4858" y="1257"/>
                      <a:pt x="4549" y="2697"/>
                      <a:pt x="4668" y="4174"/>
                    </a:cubicBezTo>
                    <a:cubicBezTo>
                      <a:pt x="2715" y="5543"/>
                      <a:pt x="1144" y="7400"/>
                      <a:pt x="36" y="9424"/>
                    </a:cubicBezTo>
                    <a:cubicBezTo>
                      <a:pt x="1" y="9496"/>
                      <a:pt x="24" y="9603"/>
                      <a:pt x="96" y="9650"/>
                    </a:cubicBezTo>
                    <a:cubicBezTo>
                      <a:pt x="122" y="9661"/>
                      <a:pt x="149" y="9667"/>
                      <a:pt x="175" y="9667"/>
                    </a:cubicBezTo>
                    <a:cubicBezTo>
                      <a:pt x="234" y="9667"/>
                      <a:pt x="289" y="9640"/>
                      <a:pt x="322" y="9591"/>
                    </a:cubicBezTo>
                    <a:cubicBezTo>
                      <a:pt x="608" y="9067"/>
                      <a:pt x="917" y="8579"/>
                      <a:pt x="1251" y="8103"/>
                    </a:cubicBezTo>
                    <a:cubicBezTo>
                      <a:pt x="1424" y="8111"/>
                      <a:pt x="1483" y="8176"/>
                      <a:pt x="1641" y="8176"/>
                    </a:cubicBezTo>
                    <a:cubicBezTo>
                      <a:pt x="1711" y="8176"/>
                      <a:pt x="1801" y="8163"/>
                      <a:pt x="1929" y="8126"/>
                    </a:cubicBezTo>
                    <a:cubicBezTo>
                      <a:pt x="2179" y="8055"/>
                      <a:pt x="2358" y="7805"/>
                      <a:pt x="2584" y="7686"/>
                    </a:cubicBezTo>
                    <a:cubicBezTo>
                      <a:pt x="2644" y="7650"/>
                      <a:pt x="2739" y="7626"/>
                      <a:pt x="2834" y="7603"/>
                    </a:cubicBezTo>
                    <a:cubicBezTo>
                      <a:pt x="3311" y="7507"/>
                      <a:pt x="3430" y="7388"/>
                      <a:pt x="3608" y="6983"/>
                    </a:cubicBezTo>
                    <a:cubicBezTo>
                      <a:pt x="3727" y="6710"/>
                      <a:pt x="3763" y="6698"/>
                      <a:pt x="3942" y="6531"/>
                    </a:cubicBezTo>
                    <a:cubicBezTo>
                      <a:pt x="4323" y="6221"/>
                      <a:pt x="4370" y="6079"/>
                      <a:pt x="4358" y="5662"/>
                    </a:cubicBezTo>
                    <a:cubicBezTo>
                      <a:pt x="4346" y="5364"/>
                      <a:pt x="4358" y="5317"/>
                      <a:pt x="4477" y="5090"/>
                    </a:cubicBezTo>
                    <a:cubicBezTo>
                      <a:pt x="4549" y="4959"/>
                      <a:pt x="4620" y="4793"/>
                      <a:pt x="4644" y="4614"/>
                    </a:cubicBezTo>
                    <a:lnTo>
                      <a:pt x="4954" y="4388"/>
                    </a:lnTo>
                    <a:cubicBezTo>
                      <a:pt x="5001" y="4364"/>
                      <a:pt x="5025" y="4305"/>
                      <a:pt x="5025" y="4245"/>
                    </a:cubicBezTo>
                    <a:cubicBezTo>
                      <a:pt x="4894" y="2840"/>
                      <a:pt x="5180" y="1435"/>
                      <a:pt x="5989" y="268"/>
                    </a:cubicBezTo>
                    <a:cubicBezTo>
                      <a:pt x="6049" y="197"/>
                      <a:pt x="6025" y="90"/>
                      <a:pt x="5954" y="30"/>
                    </a:cubicBezTo>
                    <a:cubicBezTo>
                      <a:pt x="5924" y="9"/>
                      <a:pt x="5894" y="0"/>
                      <a:pt x="5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7160089" y="1766170"/>
                <a:ext cx="19017" cy="18986"/>
              </a:xfrm>
              <a:custGeom>
                <a:avLst/>
                <a:gdLst/>
                <a:ahLst/>
                <a:cxnLst/>
                <a:rect l="l" t="t" r="r" b="b"/>
                <a:pathLst>
                  <a:path w="597" h="596" extrusionOk="0">
                    <a:moveTo>
                      <a:pt x="298" y="1"/>
                    </a:moveTo>
                    <a:cubicBezTo>
                      <a:pt x="144" y="1"/>
                      <a:pt x="1" y="132"/>
                      <a:pt x="1" y="298"/>
                    </a:cubicBezTo>
                    <a:cubicBezTo>
                      <a:pt x="1" y="465"/>
                      <a:pt x="144" y="596"/>
                      <a:pt x="298" y="596"/>
                    </a:cubicBezTo>
                    <a:cubicBezTo>
                      <a:pt x="465" y="596"/>
                      <a:pt x="596" y="465"/>
                      <a:pt x="596" y="298"/>
                    </a:cubicBezTo>
                    <a:cubicBezTo>
                      <a:pt x="596" y="132"/>
                      <a:pt x="465"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7295505" y="1540031"/>
                <a:ext cx="18986" cy="19081"/>
              </a:xfrm>
              <a:custGeom>
                <a:avLst/>
                <a:gdLst/>
                <a:ahLst/>
                <a:cxnLst/>
                <a:rect l="l" t="t" r="r" b="b"/>
                <a:pathLst>
                  <a:path w="596" h="599" extrusionOk="0">
                    <a:moveTo>
                      <a:pt x="332" y="1"/>
                    </a:moveTo>
                    <a:cubicBezTo>
                      <a:pt x="321" y="1"/>
                      <a:pt x="309" y="2"/>
                      <a:pt x="298" y="4"/>
                    </a:cubicBezTo>
                    <a:cubicBezTo>
                      <a:pt x="131" y="4"/>
                      <a:pt x="0" y="134"/>
                      <a:pt x="0" y="301"/>
                    </a:cubicBezTo>
                    <a:cubicBezTo>
                      <a:pt x="0" y="456"/>
                      <a:pt x="131" y="599"/>
                      <a:pt x="298" y="599"/>
                    </a:cubicBezTo>
                    <a:cubicBezTo>
                      <a:pt x="453" y="599"/>
                      <a:pt x="596" y="456"/>
                      <a:pt x="596" y="301"/>
                    </a:cubicBezTo>
                    <a:cubicBezTo>
                      <a:pt x="596" y="136"/>
                      <a:pt x="473" y="1"/>
                      <a:pt x="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7337968" y="1631519"/>
                <a:ext cx="19017" cy="19017"/>
              </a:xfrm>
              <a:custGeom>
                <a:avLst/>
                <a:gdLst/>
                <a:ahLst/>
                <a:cxnLst/>
                <a:rect l="l" t="t" r="r" b="b"/>
                <a:pathLst>
                  <a:path w="597" h="597" extrusionOk="0">
                    <a:moveTo>
                      <a:pt x="298" y="1"/>
                    </a:moveTo>
                    <a:cubicBezTo>
                      <a:pt x="132" y="1"/>
                      <a:pt x="1" y="132"/>
                      <a:pt x="1" y="299"/>
                    </a:cubicBezTo>
                    <a:cubicBezTo>
                      <a:pt x="1" y="465"/>
                      <a:pt x="132" y="596"/>
                      <a:pt x="298" y="596"/>
                    </a:cubicBezTo>
                    <a:cubicBezTo>
                      <a:pt x="465" y="596"/>
                      <a:pt x="596" y="465"/>
                      <a:pt x="596" y="299"/>
                    </a:cubicBezTo>
                    <a:cubicBezTo>
                      <a:pt x="596" y="132"/>
                      <a:pt x="465"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7275404" y="1612947"/>
                <a:ext cx="18986" cy="18986"/>
              </a:xfrm>
              <a:custGeom>
                <a:avLst/>
                <a:gdLst/>
                <a:ahLst/>
                <a:cxnLst/>
                <a:rect l="l" t="t" r="r" b="b"/>
                <a:pathLst>
                  <a:path w="596" h="596" extrusionOk="0">
                    <a:moveTo>
                      <a:pt x="298" y="1"/>
                    </a:moveTo>
                    <a:cubicBezTo>
                      <a:pt x="131" y="1"/>
                      <a:pt x="0" y="131"/>
                      <a:pt x="0" y="298"/>
                    </a:cubicBezTo>
                    <a:cubicBezTo>
                      <a:pt x="0" y="465"/>
                      <a:pt x="131" y="596"/>
                      <a:pt x="298" y="596"/>
                    </a:cubicBezTo>
                    <a:cubicBezTo>
                      <a:pt x="465" y="596"/>
                      <a:pt x="596" y="465"/>
                      <a:pt x="596" y="298"/>
                    </a:cubicBezTo>
                    <a:cubicBezTo>
                      <a:pt x="596" y="131"/>
                      <a:pt x="465"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7248837" y="1688029"/>
                <a:ext cx="19017" cy="19017"/>
              </a:xfrm>
              <a:custGeom>
                <a:avLst/>
                <a:gdLst/>
                <a:ahLst/>
                <a:cxnLst/>
                <a:rect l="l" t="t" r="r" b="b"/>
                <a:pathLst>
                  <a:path w="597" h="597" extrusionOk="0">
                    <a:moveTo>
                      <a:pt x="298" y="1"/>
                    </a:moveTo>
                    <a:cubicBezTo>
                      <a:pt x="132" y="1"/>
                      <a:pt x="1" y="132"/>
                      <a:pt x="1" y="299"/>
                    </a:cubicBezTo>
                    <a:cubicBezTo>
                      <a:pt x="1" y="453"/>
                      <a:pt x="132" y="596"/>
                      <a:pt x="298" y="596"/>
                    </a:cubicBezTo>
                    <a:cubicBezTo>
                      <a:pt x="465" y="596"/>
                      <a:pt x="596" y="453"/>
                      <a:pt x="596" y="299"/>
                    </a:cubicBezTo>
                    <a:cubicBezTo>
                      <a:pt x="596" y="132"/>
                      <a:pt x="465"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7413464" y="1587527"/>
                <a:ext cx="18986" cy="19017"/>
              </a:xfrm>
              <a:custGeom>
                <a:avLst/>
                <a:gdLst/>
                <a:ahLst/>
                <a:cxnLst/>
                <a:rect l="l" t="t" r="r" b="b"/>
                <a:pathLst>
                  <a:path w="596" h="597" extrusionOk="0">
                    <a:moveTo>
                      <a:pt x="298" y="1"/>
                    </a:moveTo>
                    <a:cubicBezTo>
                      <a:pt x="131" y="1"/>
                      <a:pt x="0" y="132"/>
                      <a:pt x="0" y="298"/>
                    </a:cubicBezTo>
                    <a:cubicBezTo>
                      <a:pt x="0" y="453"/>
                      <a:pt x="131" y="596"/>
                      <a:pt x="298" y="596"/>
                    </a:cubicBezTo>
                    <a:cubicBezTo>
                      <a:pt x="464" y="596"/>
                      <a:pt x="595" y="453"/>
                      <a:pt x="595" y="298"/>
                    </a:cubicBezTo>
                    <a:cubicBezTo>
                      <a:pt x="595" y="132"/>
                      <a:pt x="464"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7114218" y="1832906"/>
                <a:ext cx="18986" cy="19017"/>
              </a:xfrm>
              <a:custGeom>
                <a:avLst/>
                <a:gdLst/>
                <a:ahLst/>
                <a:cxnLst/>
                <a:rect l="l" t="t" r="r" b="b"/>
                <a:pathLst>
                  <a:path w="596" h="597" extrusionOk="0">
                    <a:moveTo>
                      <a:pt x="317" y="0"/>
                    </a:moveTo>
                    <a:cubicBezTo>
                      <a:pt x="311" y="0"/>
                      <a:pt x="304" y="1"/>
                      <a:pt x="298" y="1"/>
                    </a:cubicBezTo>
                    <a:cubicBezTo>
                      <a:pt x="131" y="1"/>
                      <a:pt x="0" y="132"/>
                      <a:pt x="0" y="299"/>
                    </a:cubicBezTo>
                    <a:cubicBezTo>
                      <a:pt x="0" y="465"/>
                      <a:pt x="131" y="596"/>
                      <a:pt x="298" y="596"/>
                    </a:cubicBezTo>
                    <a:cubicBezTo>
                      <a:pt x="464" y="596"/>
                      <a:pt x="595" y="465"/>
                      <a:pt x="595" y="299"/>
                    </a:cubicBezTo>
                    <a:cubicBezTo>
                      <a:pt x="595" y="139"/>
                      <a:pt x="474"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128999" y="1785506"/>
                <a:ext cx="18986" cy="19017"/>
              </a:xfrm>
              <a:custGeom>
                <a:avLst/>
                <a:gdLst/>
                <a:ahLst/>
                <a:cxnLst/>
                <a:rect l="l" t="t" r="r" b="b"/>
                <a:pathLst>
                  <a:path w="596" h="597" extrusionOk="0">
                    <a:moveTo>
                      <a:pt x="319" y="0"/>
                    </a:moveTo>
                    <a:cubicBezTo>
                      <a:pt x="312" y="0"/>
                      <a:pt x="305" y="0"/>
                      <a:pt x="298" y="1"/>
                    </a:cubicBezTo>
                    <a:cubicBezTo>
                      <a:pt x="131" y="1"/>
                      <a:pt x="0" y="132"/>
                      <a:pt x="0" y="298"/>
                    </a:cubicBezTo>
                    <a:cubicBezTo>
                      <a:pt x="0" y="465"/>
                      <a:pt x="131" y="596"/>
                      <a:pt x="298" y="596"/>
                    </a:cubicBezTo>
                    <a:cubicBezTo>
                      <a:pt x="465" y="596"/>
                      <a:pt x="596" y="465"/>
                      <a:pt x="596" y="298"/>
                    </a:cubicBezTo>
                    <a:cubicBezTo>
                      <a:pt x="596" y="127"/>
                      <a:pt x="476"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7148335" y="1815481"/>
                <a:ext cx="18986" cy="18986"/>
              </a:xfrm>
              <a:custGeom>
                <a:avLst/>
                <a:gdLst/>
                <a:ahLst/>
                <a:cxnLst/>
                <a:rect l="l" t="t" r="r" b="b"/>
                <a:pathLst>
                  <a:path w="596" h="596" extrusionOk="0">
                    <a:moveTo>
                      <a:pt x="298" y="0"/>
                    </a:moveTo>
                    <a:cubicBezTo>
                      <a:pt x="132" y="0"/>
                      <a:pt x="1" y="131"/>
                      <a:pt x="1" y="298"/>
                    </a:cubicBezTo>
                    <a:cubicBezTo>
                      <a:pt x="1" y="465"/>
                      <a:pt x="132" y="596"/>
                      <a:pt x="298" y="596"/>
                    </a:cubicBezTo>
                    <a:cubicBezTo>
                      <a:pt x="465" y="596"/>
                      <a:pt x="596" y="465"/>
                      <a:pt x="596" y="298"/>
                    </a:cubicBezTo>
                    <a:cubicBezTo>
                      <a:pt x="596" y="131"/>
                      <a:pt x="465"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7158592" y="1661494"/>
                <a:ext cx="208236" cy="205656"/>
              </a:xfrm>
              <a:custGeom>
                <a:avLst/>
                <a:gdLst/>
                <a:ahLst/>
                <a:cxnLst/>
                <a:rect l="l" t="t" r="r" b="b"/>
                <a:pathLst>
                  <a:path w="6537" h="6456" extrusionOk="0">
                    <a:moveTo>
                      <a:pt x="2893" y="2275"/>
                    </a:moveTo>
                    <a:cubicBezTo>
                      <a:pt x="2131" y="3001"/>
                      <a:pt x="1512" y="3763"/>
                      <a:pt x="917" y="4703"/>
                    </a:cubicBezTo>
                    <a:cubicBezTo>
                      <a:pt x="905" y="4656"/>
                      <a:pt x="905" y="4596"/>
                      <a:pt x="929" y="4442"/>
                    </a:cubicBezTo>
                    <a:cubicBezTo>
                      <a:pt x="941" y="4370"/>
                      <a:pt x="1036" y="4287"/>
                      <a:pt x="1107" y="4191"/>
                    </a:cubicBezTo>
                    <a:cubicBezTo>
                      <a:pt x="1357" y="3906"/>
                      <a:pt x="1393" y="3822"/>
                      <a:pt x="1453" y="3525"/>
                    </a:cubicBezTo>
                    <a:cubicBezTo>
                      <a:pt x="1524" y="3168"/>
                      <a:pt x="1572" y="3120"/>
                      <a:pt x="1881" y="2989"/>
                    </a:cubicBezTo>
                    <a:cubicBezTo>
                      <a:pt x="2191" y="2858"/>
                      <a:pt x="2274" y="2775"/>
                      <a:pt x="2453" y="2560"/>
                    </a:cubicBezTo>
                    <a:cubicBezTo>
                      <a:pt x="2643" y="2322"/>
                      <a:pt x="2703" y="2275"/>
                      <a:pt x="2893" y="2275"/>
                    </a:cubicBezTo>
                    <a:close/>
                    <a:moveTo>
                      <a:pt x="6351" y="0"/>
                    </a:moveTo>
                    <a:cubicBezTo>
                      <a:pt x="6331" y="0"/>
                      <a:pt x="6309" y="4"/>
                      <a:pt x="6287" y="12"/>
                    </a:cubicBezTo>
                    <a:cubicBezTo>
                      <a:pt x="5144" y="453"/>
                      <a:pt x="4191" y="1072"/>
                      <a:pt x="3251" y="1917"/>
                    </a:cubicBezTo>
                    <a:cubicBezTo>
                      <a:pt x="3154" y="1917"/>
                      <a:pt x="3059" y="1911"/>
                      <a:pt x="2965" y="1911"/>
                    </a:cubicBezTo>
                    <a:cubicBezTo>
                      <a:pt x="2841" y="1911"/>
                      <a:pt x="2718" y="1923"/>
                      <a:pt x="2596" y="1977"/>
                    </a:cubicBezTo>
                    <a:cubicBezTo>
                      <a:pt x="2310" y="2108"/>
                      <a:pt x="2179" y="2406"/>
                      <a:pt x="2012" y="2525"/>
                    </a:cubicBezTo>
                    <a:cubicBezTo>
                      <a:pt x="1941" y="2584"/>
                      <a:pt x="1846" y="2620"/>
                      <a:pt x="1750" y="2656"/>
                    </a:cubicBezTo>
                    <a:cubicBezTo>
                      <a:pt x="1346" y="2834"/>
                      <a:pt x="1238" y="2941"/>
                      <a:pt x="1119" y="3430"/>
                    </a:cubicBezTo>
                    <a:cubicBezTo>
                      <a:pt x="1072" y="3668"/>
                      <a:pt x="1060" y="3715"/>
                      <a:pt x="857" y="3953"/>
                    </a:cubicBezTo>
                    <a:cubicBezTo>
                      <a:pt x="750" y="4072"/>
                      <a:pt x="643" y="4191"/>
                      <a:pt x="595" y="4334"/>
                    </a:cubicBezTo>
                    <a:cubicBezTo>
                      <a:pt x="464" y="4799"/>
                      <a:pt x="643" y="4775"/>
                      <a:pt x="631" y="5073"/>
                    </a:cubicBezTo>
                    <a:cubicBezTo>
                      <a:pt x="631" y="5084"/>
                      <a:pt x="643" y="5084"/>
                      <a:pt x="643" y="5096"/>
                    </a:cubicBezTo>
                    <a:cubicBezTo>
                      <a:pt x="381" y="5549"/>
                      <a:pt x="179" y="5942"/>
                      <a:pt x="48" y="6216"/>
                    </a:cubicBezTo>
                    <a:cubicBezTo>
                      <a:pt x="0" y="6299"/>
                      <a:pt x="48" y="6394"/>
                      <a:pt x="143" y="6442"/>
                    </a:cubicBezTo>
                    <a:cubicBezTo>
                      <a:pt x="164" y="6451"/>
                      <a:pt x="186" y="6455"/>
                      <a:pt x="208" y="6455"/>
                    </a:cubicBezTo>
                    <a:cubicBezTo>
                      <a:pt x="271" y="6455"/>
                      <a:pt x="331" y="6417"/>
                      <a:pt x="357" y="6347"/>
                    </a:cubicBezTo>
                    <a:cubicBezTo>
                      <a:pt x="643" y="5739"/>
                      <a:pt x="1274" y="4549"/>
                      <a:pt x="2322" y="3322"/>
                    </a:cubicBezTo>
                    <a:cubicBezTo>
                      <a:pt x="3620" y="1834"/>
                      <a:pt x="4846" y="929"/>
                      <a:pt x="6406" y="322"/>
                    </a:cubicBezTo>
                    <a:cubicBezTo>
                      <a:pt x="6489" y="286"/>
                      <a:pt x="6537" y="191"/>
                      <a:pt x="6489" y="96"/>
                    </a:cubicBezTo>
                    <a:cubicBezTo>
                      <a:pt x="6471" y="41"/>
                      <a:pt x="6418" y="0"/>
                      <a:pt x="6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7374696" y="1635660"/>
                <a:ext cx="93781" cy="28478"/>
              </a:xfrm>
              <a:custGeom>
                <a:avLst/>
                <a:gdLst/>
                <a:ahLst/>
                <a:cxnLst/>
                <a:rect l="l" t="t" r="r" b="b"/>
                <a:pathLst>
                  <a:path w="2944" h="894" extrusionOk="0">
                    <a:moveTo>
                      <a:pt x="2772" y="1"/>
                    </a:moveTo>
                    <a:cubicBezTo>
                      <a:pt x="2765" y="1"/>
                      <a:pt x="2759" y="1"/>
                      <a:pt x="2753" y="2"/>
                    </a:cubicBezTo>
                    <a:cubicBezTo>
                      <a:pt x="1860" y="97"/>
                      <a:pt x="991" y="288"/>
                      <a:pt x="193" y="573"/>
                    </a:cubicBezTo>
                    <a:cubicBezTo>
                      <a:pt x="1" y="638"/>
                      <a:pt x="67" y="894"/>
                      <a:pt x="230" y="894"/>
                    </a:cubicBezTo>
                    <a:cubicBezTo>
                      <a:pt x="248" y="894"/>
                      <a:pt x="268" y="890"/>
                      <a:pt x="288" y="883"/>
                    </a:cubicBezTo>
                    <a:cubicBezTo>
                      <a:pt x="1086" y="609"/>
                      <a:pt x="1920" y="419"/>
                      <a:pt x="2777" y="335"/>
                    </a:cubicBezTo>
                    <a:cubicBezTo>
                      <a:pt x="2872" y="311"/>
                      <a:pt x="2944" y="240"/>
                      <a:pt x="2932" y="157"/>
                    </a:cubicBezTo>
                    <a:cubicBezTo>
                      <a:pt x="2932" y="68"/>
                      <a:pt x="2850" y="1"/>
                      <a:pt x="2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6" name="Google Shape;936;p40"/>
          <p:cNvGrpSpPr/>
          <p:nvPr/>
        </p:nvGrpSpPr>
        <p:grpSpPr>
          <a:xfrm>
            <a:off x="4247249" y="1755388"/>
            <a:ext cx="699000" cy="708900"/>
            <a:chOff x="4215749" y="1755388"/>
            <a:chExt cx="699000" cy="708900"/>
          </a:xfrm>
        </p:grpSpPr>
        <p:sp>
          <p:nvSpPr>
            <p:cNvPr id="937" name="Google Shape;937;p40"/>
            <p:cNvSpPr/>
            <p:nvPr/>
          </p:nvSpPr>
          <p:spPr>
            <a:xfrm>
              <a:off x="4215749" y="1755388"/>
              <a:ext cx="699000" cy="708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 name="Google Shape;938;p40"/>
            <p:cNvGrpSpPr/>
            <p:nvPr/>
          </p:nvGrpSpPr>
          <p:grpSpPr>
            <a:xfrm>
              <a:off x="4429851" y="1850059"/>
              <a:ext cx="270426" cy="519249"/>
              <a:chOff x="4969421" y="2902852"/>
              <a:chExt cx="185109" cy="355406"/>
            </a:xfrm>
          </p:grpSpPr>
          <p:sp>
            <p:nvSpPr>
              <p:cNvPr id="939" name="Google Shape;939;p40"/>
              <p:cNvSpPr/>
              <p:nvPr/>
            </p:nvSpPr>
            <p:spPr>
              <a:xfrm>
                <a:off x="5022906" y="3084138"/>
                <a:ext cx="16310" cy="15959"/>
              </a:xfrm>
              <a:custGeom>
                <a:avLst/>
                <a:gdLst/>
                <a:ahLst/>
                <a:cxnLst/>
                <a:rect l="l" t="t" r="r" b="b"/>
                <a:pathLst>
                  <a:path w="512" h="501" extrusionOk="0">
                    <a:moveTo>
                      <a:pt x="262" y="1"/>
                    </a:moveTo>
                    <a:cubicBezTo>
                      <a:pt x="119" y="1"/>
                      <a:pt x="0" y="120"/>
                      <a:pt x="0" y="251"/>
                    </a:cubicBezTo>
                    <a:cubicBezTo>
                      <a:pt x="0" y="406"/>
                      <a:pt x="119" y="501"/>
                      <a:pt x="262" y="501"/>
                    </a:cubicBezTo>
                    <a:cubicBezTo>
                      <a:pt x="393" y="501"/>
                      <a:pt x="512" y="382"/>
                      <a:pt x="512" y="251"/>
                    </a:cubicBezTo>
                    <a:cubicBezTo>
                      <a:pt x="512" y="120"/>
                      <a:pt x="405" y="13"/>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5086998" y="3107265"/>
                <a:ext cx="13284" cy="13315"/>
              </a:xfrm>
              <a:custGeom>
                <a:avLst/>
                <a:gdLst/>
                <a:ahLst/>
                <a:cxnLst/>
                <a:rect l="l" t="t" r="r" b="b"/>
                <a:pathLst>
                  <a:path w="417" h="418" extrusionOk="0">
                    <a:moveTo>
                      <a:pt x="221" y="0"/>
                    </a:moveTo>
                    <a:cubicBezTo>
                      <a:pt x="215" y="0"/>
                      <a:pt x="209" y="0"/>
                      <a:pt x="203" y="1"/>
                    </a:cubicBezTo>
                    <a:cubicBezTo>
                      <a:pt x="84" y="1"/>
                      <a:pt x="0" y="96"/>
                      <a:pt x="0" y="215"/>
                    </a:cubicBezTo>
                    <a:cubicBezTo>
                      <a:pt x="0" y="334"/>
                      <a:pt x="84" y="418"/>
                      <a:pt x="203" y="418"/>
                    </a:cubicBezTo>
                    <a:cubicBezTo>
                      <a:pt x="334" y="418"/>
                      <a:pt x="417" y="334"/>
                      <a:pt x="417" y="215"/>
                    </a:cubicBezTo>
                    <a:cubicBezTo>
                      <a:pt x="417" y="92"/>
                      <a:pt x="322"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5039566" y="3205092"/>
                <a:ext cx="13315" cy="13347"/>
              </a:xfrm>
              <a:custGeom>
                <a:avLst/>
                <a:gdLst/>
                <a:ahLst/>
                <a:cxnLst/>
                <a:rect l="l" t="t" r="r" b="b"/>
                <a:pathLst>
                  <a:path w="418" h="419" extrusionOk="0">
                    <a:moveTo>
                      <a:pt x="225" y="1"/>
                    </a:moveTo>
                    <a:cubicBezTo>
                      <a:pt x="218" y="1"/>
                      <a:pt x="211" y="1"/>
                      <a:pt x="203" y="2"/>
                    </a:cubicBezTo>
                    <a:cubicBezTo>
                      <a:pt x="84" y="2"/>
                      <a:pt x="1" y="85"/>
                      <a:pt x="1" y="204"/>
                    </a:cubicBezTo>
                    <a:cubicBezTo>
                      <a:pt x="1" y="323"/>
                      <a:pt x="84" y="419"/>
                      <a:pt x="203" y="419"/>
                    </a:cubicBezTo>
                    <a:cubicBezTo>
                      <a:pt x="334" y="419"/>
                      <a:pt x="418" y="323"/>
                      <a:pt x="418" y="204"/>
                    </a:cubicBezTo>
                    <a:cubicBezTo>
                      <a:pt x="418" y="92"/>
                      <a:pt x="343" y="1"/>
                      <a:pt x="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5086998" y="3175530"/>
                <a:ext cx="13284" cy="13315"/>
              </a:xfrm>
              <a:custGeom>
                <a:avLst/>
                <a:gdLst/>
                <a:ahLst/>
                <a:cxnLst/>
                <a:rect l="l" t="t" r="r" b="b"/>
                <a:pathLst>
                  <a:path w="417" h="418" extrusionOk="0">
                    <a:moveTo>
                      <a:pt x="219" y="0"/>
                    </a:moveTo>
                    <a:cubicBezTo>
                      <a:pt x="214" y="0"/>
                      <a:pt x="208" y="1"/>
                      <a:pt x="203" y="1"/>
                    </a:cubicBezTo>
                    <a:cubicBezTo>
                      <a:pt x="84" y="1"/>
                      <a:pt x="0" y="96"/>
                      <a:pt x="0" y="215"/>
                    </a:cubicBezTo>
                    <a:cubicBezTo>
                      <a:pt x="0" y="323"/>
                      <a:pt x="84" y="418"/>
                      <a:pt x="203" y="418"/>
                    </a:cubicBezTo>
                    <a:cubicBezTo>
                      <a:pt x="334" y="418"/>
                      <a:pt x="417" y="323"/>
                      <a:pt x="417" y="215"/>
                    </a:cubicBezTo>
                    <a:cubicBezTo>
                      <a:pt x="417" y="103"/>
                      <a:pt x="320"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5033131" y="3137623"/>
                <a:ext cx="17106" cy="17106"/>
              </a:xfrm>
              <a:custGeom>
                <a:avLst/>
                <a:gdLst/>
                <a:ahLst/>
                <a:cxnLst/>
                <a:rect l="l" t="t" r="r" b="b"/>
                <a:pathLst>
                  <a:path w="537" h="537" extrusionOk="0">
                    <a:moveTo>
                      <a:pt x="262" y="1"/>
                    </a:moveTo>
                    <a:cubicBezTo>
                      <a:pt x="120" y="1"/>
                      <a:pt x="1" y="120"/>
                      <a:pt x="1" y="274"/>
                    </a:cubicBezTo>
                    <a:cubicBezTo>
                      <a:pt x="1" y="417"/>
                      <a:pt x="120" y="536"/>
                      <a:pt x="262" y="536"/>
                    </a:cubicBezTo>
                    <a:cubicBezTo>
                      <a:pt x="417" y="536"/>
                      <a:pt x="536" y="417"/>
                      <a:pt x="536" y="274"/>
                    </a:cubicBezTo>
                    <a:cubicBezTo>
                      <a:pt x="536" y="120"/>
                      <a:pt x="417"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4969421" y="2902852"/>
                <a:ext cx="185109" cy="355406"/>
              </a:xfrm>
              <a:custGeom>
                <a:avLst/>
                <a:gdLst/>
                <a:ahLst/>
                <a:cxnLst/>
                <a:rect l="l" t="t" r="r" b="b"/>
                <a:pathLst>
                  <a:path w="5811" h="11157" extrusionOk="0">
                    <a:moveTo>
                      <a:pt x="1916" y="4904"/>
                    </a:moveTo>
                    <a:cubicBezTo>
                      <a:pt x="2183" y="4904"/>
                      <a:pt x="2490" y="4967"/>
                      <a:pt x="2810" y="5156"/>
                    </a:cubicBezTo>
                    <a:cubicBezTo>
                      <a:pt x="3108" y="5335"/>
                      <a:pt x="3426" y="5421"/>
                      <a:pt x="3748" y="5421"/>
                    </a:cubicBezTo>
                    <a:cubicBezTo>
                      <a:pt x="4069" y="5421"/>
                      <a:pt x="4394" y="5335"/>
                      <a:pt x="4703" y="5168"/>
                    </a:cubicBezTo>
                    <a:lnTo>
                      <a:pt x="4703" y="9025"/>
                    </a:lnTo>
                    <a:cubicBezTo>
                      <a:pt x="4703" y="10026"/>
                      <a:pt x="3906" y="10823"/>
                      <a:pt x="2905" y="10823"/>
                    </a:cubicBezTo>
                    <a:cubicBezTo>
                      <a:pt x="1905" y="10823"/>
                      <a:pt x="1108" y="10026"/>
                      <a:pt x="1108" y="9025"/>
                    </a:cubicBezTo>
                    <a:lnTo>
                      <a:pt x="1108" y="5108"/>
                    </a:lnTo>
                    <a:cubicBezTo>
                      <a:pt x="1228" y="5038"/>
                      <a:pt x="1528" y="4904"/>
                      <a:pt x="1916" y="4904"/>
                    </a:cubicBezTo>
                    <a:close/>
                    <a:moveTo>
                      <a:pt x="512" y="1"/>
                    </a:moveTo>
                    <a:cubicBezTo>
                      <a:pt x="226" y="1"/>
                      <a:pt x="0" y="227"/>
                      <a:pt x="0" y="513"/>
                    </a:cubicBezTo>
                    <a:lnTo>
                      <a:pt x="0" y="834"/>
                    </a:lnTo>
                    <a:cubicBezTo>
                      <a:pt x="0" y="1120"/>
                      <a:pt x="226" y="1346"/>
                      <a:pt x="512" y="1346"/>
                    </a:cubicBezTo>
                    <a:lnTo>
                      <a:pt x="774" y="1346"/>
                    </a:lnTo>
                    <a:lnTo>
                      <a:pt x="774" y="9025"/>
                    </a:lnTo>
                    <a:cubicBezTo>
                      <a:pt x="774" y="10204"/>
                      <a:pt x="1727" y="11157"/>
                      <a:pt x="2905" y="11157"/>
                    </a:cubicBezTo>
                    <a:cubicBezTo>
                      <a:pt x="4084" y="11157"/>
                      <a:pt x="5037" y="10204"/>
                      <a:pt x="5037" y="9025"/>
                    </a:cubicBezTo>
                    <a:lnTo>
                      <a:pt x="5037" y="3441"/>
                    </a:lnTo>
                    <a:cubicBezTo>
                      <a:pt x="5037" y="3358"/>
                      <a:pt x="4953" y="3275"/>
                      <a:pt x="4870" y="3275"/>
                    </a:cubicBezTo>
                    <a:cubicBezTo>
                      <a:pt x="4775" y="3275"/>
                      <a:pt x="4703" y="3358"/>
                      <a:pt x="4703" y="3441"/>
                    </a:cubicBezTo>
                    <a:lnTo>
                      <a:pt x="4703" y="4787"/>
                    </a:lnTo>
                    <a:cubicBezTo>
                      <a:pt x="4571" y="4873"/>
                      <a:pt x="4209" y="5081"/>
                      <a:pt x="3757" y="5081"/>
                    </a:cubicBezTo>
                    <a:cubicBezTo>
                      <a:pt x="3519" y="5081"/>
                      <a:pt x="3256" y="5023"/>
                      <a:pt x="2989" y="4858"/>
                    </a:cubicBezTo>
                    <a:cubicBezTo>
                      <a:pt x="2617" y="4633"/>
                      <a:pt x="2259" y="4557"/>
                      <a:pt x="1945" y="4557"/>
                    </a:cubicBezTo>
                    <a:cubicBezTo>
                      <a:pt x="1596" y="4557"/>
                      <a:pt x="1302" y="4651"/>
                      <a:pt x="1108" y="4739"/>
                    </a:cubicBezTo>
                    <a:lnTo>
                      <a:pt x="1108" y="1334"/>
                    </a:lnTo>
                    <a:lnTo>
                      <a:pt x="4703" y="1334"/>
                    </a:lnTo>
                    <a:lnTo>
                      <a:pt x="4703" y="2560"/>
                    </a:lnTo>
                    <a:cubicBezTo>
                      <a:pt x="4703" y="2656"/>
                      <a:pt x="4775" y="2727"/>
                      <a:pt x="4870" y="2727"/>
                    </a:cubicBezTo>
                    <a:cubicBezTo>
                      <a:pt x="4953" y="2727"/>
                      <a:pt x="5037" y="2656"/>
                      <a:pt x="5037" y="2560"/>
                    </a:cubicBezTo>
                    <a:lnTo>
                      <a:pt x="5037" y="1334"/>
                    </a:lnTo>
                    <a:lnTo>
                      <a:pt x="5299" y="1334"/>
                    </a:lnTo>
                    <a:cubicBezTo>
                      <a:pt x="5584" y="1334"/>
                      <a:pt x="5811" y="1108"/>
                      <a:pt x="5811" y="822"/>
                    </a:cubicBezTo>
                    <a:lnTo>
                      <a:pt x="5811" y="501"/>
                    </a:lnTo>
                    <a:cubicBezTo>
                      <a:pt x="5787" y="227"/>
                      <a:pt x="5549" y="1"/>
                      <a:pt x="5287" y="1"/>
                    </a:cubicBezTo>
                    <a:lnTo>
                      <a:pt x="1822" y="1"/>
                    </a:lnTo>
                    <a:cubicBezTo>
                      <a:pt x="1727" y="1"/>
                      <a:pt x="1655" y="84"/>
                      <a:pt x="1655" y="167"/>
                    </a:cubicBezTo>
                    <a:cubicBezTo>
                      <a:pt x="1655" y="263"/>
                      <a:pt x="1727" y="334"/>
                      <a:pt x="1822" y="334"/>
                    </a:cubicBezTo>
                    <a:lnTo>
                      <a:pt x="5287" y="334"/>
                    </a:lnTo>
                    <a:cubicBezTo>
                      <a:pt x="5394" y="334"/>
                      <a:pt x="5465" y="405"/>
                      <a:pt x="5465" y="513"/>
                    </a:cubicBezTo>
                    <a:lnTo>
                      <a:pt x="5465" y="834"/>
                    </a:lnTo>
                    <a:cubicBezTo>
                      <a:pt x="5465" y="941"/>
                      <a:pt x="5394" y="1013"/>
                      <a:pt x="5287" y="1013"/>
                    </a:cubicBezTo>
                    <a:lnTo>
                      <a:pt x="512" y="1013"/>
                    </a:lnTo>
                    <a:cubicBezTo>
                      <a:pt x="405" y="1013"/>
                      <a:pt x="334" y="941"/>
                      <a:pt x="334" y="834"/>
                    </a:cubicBezTo>
                    <a:lnTo>
                      <a:pt x="334" y="513"/>
                    </a:lnTo>
                    <a:cubicBezTo>
                      <a:pt x="334" y="405"/>
                      <a:pt x="405" y="334"/>
                      <a:pt x="512" y="334"/>
                    </a:cubicBezTo>
                    <a:lnTo>
                      <a:pt x="941" y="334"/>
                    </a:lnTo>
                    <a:cubicBezTo>
                      <a:pt x="1024" y="334"/>
                      <a:pt x="1108" y="263"/>
                      <a:pt x="1108" y="167"/>
                    </a:cubicBezTo>
                    <a:cubicBezTo>
                      <a:pt x="1108" y="84"/>
                      <a:pt x="1024" y="1"/>
                      <a:pt x="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5" name="Google Shape;945;p40"/>
          <p:cNvGrpSpPr/>
          <p:nvPr/>
        </p:nvGrpSpPr>
        <p:grpSpPr>
          <a:xfrm>
            <a:off x="6986675" y="1755388"/>
            <a:ext cx="699000" cy="708900"/>
            <a:chOff x="6986673" y="1755388"/>
            <a:chExt cx="699000" cy="708900"/>
          </a:xfrm>
        </p:grpSpPr>
        <p:sp>
          <p:nvSpPr>
            <p:cNvPr id="946" name="Google Shape;946;p40"/>
            <p:cNvSpPr/>
            <p:nvPr/>
          </p:nvSpPr>
          <p:spPr>
            <a:xfrm>
              <a:off x="6986673" y="1755388"/>
              <a:ext cx="699000" cy="708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 name="Google Shape;947;p40"/>
            <p:cNvGrpSpPr/>
            <p:nvPr/>
          </p:nvGrpSpPr>
          <p:grpSpPr>
            <a:xfrm>
              <a:off x="7075469" y="1850767"/>
              <a:ext cx="521048" cy="518162"/>
              <a:chOff x="3527780" y="2885263"/>
              <a:chExt cx="347435" cy="345534"/>
            </a:xfrm>
          </p:grpSpPr>
          <p:sp>
            <p:nvSpPr>
              <p:cNvPr id="948" name="Google Shape;948;p40"/>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819275" y="1786763"/>
            <a:ext cx="3304500"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Card</a:t>
            </a:r>
            <a:endParaRPr dirty="0"/>
          </a:p>
        </p:txBody>
      </p:sp>
      <p:sp>
        <p:nvSpPr>
          <p:cNvPr id="1099" name="Google Shape;1099;p45"/>
          <p:cNvSpPr txBox="1">
            <a:spLocks noGrp="1"/>
          </p:cNvSpPr>
          <p:nvPr>
            <p:ph type="subTitle" idx="2"/>
          </p:nvPr>
        </p:nvSpPr>
        <p:spPr>
          <a:xfrm>
            <a:off x="5634275" y="776514"/>
            <a:ext cx="2779200" cy="179523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Las historias de usuario se escriben como tarjetas. Cada tarjeta de historia de usuario tiene una oración corta con el texto suficiente para recordar a todos de qué se trata la historia.</a:t>
            </a:r>
            <a:endParaRPr dirty="0"/>
          </a:p>
        </p:txBody>
      </p:sp>
      <p:pic>
        <p:nvPicPr>
          <p:cNvPr id="5122" name="Picture 2" descr="User Story 3C's - Card">
            <a:extLst>
              <a:ext uri="{FF2B5EF4-FFF2-40B4-BE49-F238E27FC236}">
                <a16:creationId xmlns:a16="http://schemas.microsoft.com/office/drawing/2014/main" id="{3C512A58-9F8D-DE78-A3FF-9B109B78A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825" y="2672217"/>
            <a:ext cx="2324100"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70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730525" y="1837563"/>
            <a:ext cx="3564039"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Conversation</a:t>
            </a:r>
            <a:endParaRPr dirty="0"/>
          </a:p>
        </p:txBody>
      </p:sp>
      <p:sp>
        <p:nvSpPr>
          <p:cNvPr id="1099" name="Google Shape;1099;p45"/>
          <p:cNvSpPr txBox="1">
            <a:spLocks noGrp="1"/>
          </p:cNvSpPr>
          <p:nvPr>
            <p:ph type="subTitle" idx="2"/>
          </p:nvPr>
        </p:nvSpPr>
        <p:spPr>
          <a:xfrm>
            <a:off x="5268686" y="261258"/>
            <a:ext cx="3505200" cy="174897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Los requisitos se encuentran y refinan a través de conversaciones continuas entre los clientes y el equipo de desarrollo a lo largo de todo el proyecto de software. Las ideas y decisiones importantes se descubrirían y registrarían durante las reuniones de las partes interesadas.</a:t>
            </a:r>
            <a:endParaRPr dirty="0"/>
          </a:p>
        </p:txBody>
      </p:sp>
      <p:pic>
        <p:nvPicPr>
          <p:cNvPr id="6146" name="Picture 2" descr="User Story 3C's - Conversation">
            <a:extLst>
              <a:ext uri="{FF2B5EF4-FFF2-40B4-BE49-F238E27FC236}">
                <a16:creationId xmlns:a16="http://schemas.microsoft.com/office/drawing/2014/main" id="{5B06F575-C90C-D571-667C-A106C5E2C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686" y="2010230"/>
            <a:ext cx="3505201" cy="245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67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730525" y="1837563"/>
            <a:ext cx="3564039"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Confirmation</a:t>
            </a:r>
            <a:endParaRPr dirty="0"/>
          </a:p>
        </p:txBody>
      </p:sp>
      <p:sp>
        <p:nvSpPr>
          <p:cNvPr id="1099" name="Google Shape;1099;p45"/>
          <p:cNvSpPr txBox="1">
            <a:spLocks noGrp="1"/>
          </p:cNvSpPr>
          <p:nvPr>
            <p:ph type="subTitle" idx="2"/>
          </p:nvPr>
        </p:nvSpPr>
        <p:spPr>
          <a:xfrm>
            <a:off x="5312229" y="1123297"/>
            <a:ext cx="3505200" cy="289690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La confirmación también se conoce como el criterio de aceptación de la historia de usuario. Durante la discusión de los requisitos, los clientes le dicen al analista no solo lo que quiere, sino que también confirman bajo qué condiciones y criterios se aceptaría o rechazaría el software en funcionamiento. Los casos definidos se escriben como confirmación. Tenga en cuenta que la confirmación se centra en verificar la corrección del trabajo de la historia de usuario correspondiente. No es una prueba de integración.</a:t>
            </a:r>
            <a:endParaRPr dirty="0"/>
          </a:p>
        </p:txBody>
      </p:sp>
    </p:spTree>
    <p:extLst>
      <p:ext uri="{BB962C8B-B14F-4D97-AF65-F5344CB8AC3E}">
        <p14:creationId xmlns:p14="http://schemas.microsoft.com/office/powerpoint/2010/main" val="181251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730525" y="1837563"/>
            <a:ext cx="3564039"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Confirmation</a:t>
            </a:r>
            <a:endParaRPr dirty="0"/>
          </a:p>
        </p:txBody>
      </p:sp>
      <p:pic>
        <p:nvPicPr>
          <p:cNvPr id="7170" name="Picture 2" descr="User Story 3C's - Confirmation">
            <a:extLst>
              <a:ext uri="{FF2B5EF4-FFF2-40B4-BE49-F238E27FC236}">
                <a16:creationId xmlns:a16="http://schemas.microsoft.com/office/drawing/2014/main" id="{8F8B7108-D9DD-96E0-BB07-C19773A60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438" y="1239156"/>
            <a:ext cx="4317767" cy="2665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927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97"/>
        <p:cNvGrpSpPr/>
        <p:nvPr/>
      </p:nvGrpSpPr>
      <p:grpSpPr>
        <a:xfrm>
          <a:off x="0" y="0"/>
          <a:ext cx="0" cy="0"/>
          <a:chOff x="0" y="0"/>
          <a:chExt cx="0" cy="0"/>
        </a:xfrm>
      </p:grpSpPr>
      <p:sp>
        <p:nvSpPr>
          <p:cNvPr id="798" name="Google Shape;798;p3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 un Caso de Uso?</a:t>
            </a:r>
            <a:endParaRPr dirty="0"/>
          </a:p>
        </p:txBody>
      </p:sp>
      <p:sp>
        <p:nvSpPr>
          <p:cNvPr id="799" name="Google Shape;799;p36"/>
          <p:cNvSpPr txBox="1">
            <a:spLocks noGrp="1"/>
          </p:cNvSpPr>
          <p:nvPr>
            <p:ph type="body" idx="1"/>
          </p:nvPr>
        </p:nvSpPr>
        <p:spPr>
          <a:xfrm>
            <a:off x="713225" y="1596570"/>
            <a:ext cx="7759200" cy="267063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ES" sz="1600" dirty="0"/>
              <a:t>Los casos de uso, presentados por Ivar Jacobson hace más de 20 años, se utilizan para capturar el punto de vista del usuario (actor) mientras se describen los requisitos funcionales del sistema. Describen el proceso paso a paso por el que pasa un usuario para completar ese objetivo utilizando un sistema de software.</a:t>
            </a:r>
            <a:endParaRPr sz="1600" dirty="0"/>
          </a:p>
        </p:txBody>
      </p:sp>
      <p:pic>
        <p:nvPicPr>
          <p:cNvPr id="8194" name="Picture 2" descr="Simple Use Case Diagram">
            <a:extLst>
              <a:ext uri="{FF2B5EF4-FFF2-40B4-BE49-F238E27FC236}">
                <a16:creationId xmlns:a16="http://schemas.microsoft.com/office/drawing/2014/main" id="{C3A09601-0C3F-AF03-79F5-D79D394FC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3295877"/>
            <a:ext cx="42481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830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 un Caso de Uso?</a:t>
            </a:r>
            <a:endParaRPr dirty="0"/>
          </a:p>
        </p:txBody>
      </p:sp>
      <p:sp>
        <p:nvSpPr>
          <p:cNvPr id="799" name="Google Shape;799;p36"/>
          <p:cNvSpPr txBox="1">
            <a:spLocks noGrp="1"/>
          </p:cNvSpPr>
          <p:nvPr>
            <p:ph type="body" idx="1"/>
          </p:nvPr>
        </p:nvSpPr>
        <p:spPr>
          <a:xfrm>
            <a:off x="713225" y="1596569"/>
            <a:ext cx="7759200" cy="3207659"/>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ES" sz="1600" dirty="0"/>
              <a:t>Un caso de uso es una descripción de todas las formas en que un usuario final quiere "usar" un sistema. Los casos de uso capturan todas las formas posibles en que el usuario y el sistema pueden interactuar para que el usuario logre el objetivo. También capturan todas las cosas que pueden salir mal en el camino que impiden que el usuario alcance la meta.</a:t>
            </a:r>
          </a:p>
          <a:p>
            <a:pPr marL="0" lvl="0" indent="0" algn="just" rtl="0">
              <a:lnSpc>
                <a:spcPct val="100000"/>
              </a:lnSpc>
              <a:spcBef>
                <a:spcPts val="0"/>
              </a:spcBef>
              <a:spcAft>
                <a:spcPts val="0"/>
              </a:spcAft>
              <a:buNone/>
            </a:pPr>
            <a:endParaRPr lang="es-ES" sz="1600" dirty="0"/>
          </a:p>
          <a:p>
            <a:pPr marL="0" lvl="0" indent="0" algn="just" rtl="0">
              <a:lnSpc>
                <a:spcPct val="100000"/>
              </a:lnSpc>
              <a:spcBef>
                <a:spcPts val="0"/>
              </a:spcBef>
              <a:spcAft>
                <a:spcPts val="0"/>
              </a:spcAft>
              <a:buNone/>
            </a:pPr>
            <a:r>
              <a:rPr lang="es-ES" sz="1600" dirty="0"/>
              <a:t>Un modelo de caso de uso consta de una serie de elementos de modelo. Los elementos más importantes del modelo son:</a:t>
            </a:r>
          </a:p>
          <a:p>
            <a:pPr marL="0" lvl="0" indent="0" algn="just" rtl="0">
              <a:lnSpc>
                <a:spcPct val="100000"/>
              </a:lnSpc>
              <a:spcBef>
                <a:spcPts val="0"/>
              </a:spcBef>
              <a:spcAft>
                <a:spcPts val="0"/>
              </a:spcAft>
              <a:buNone/>
            </a:pPr>
            <a:endParaRPr lang="es-ES" sz="1600" dirty="0"/>
          </a:p>
          <a:p>
            <a:pPr marL="285750" lvl="0" indent="-285750" algn="just" rtl="0">
              <a:lnSpc>
                <a:spcPct val="100000"/>
              </a:lnSpc>
              <a:spcBef>
                <a:spcPts val="0"/>
              </a:spcBef>
              <a:spcAft>
                <a:spcPts val="0"/>
              </a:spcAft>
              <a:buFont typeface="Arial" panose="020B0604020202020204" pitchFamily="34" charset="0"/>
              <a:buChar char="•"/>
            </a:pPr>
            <a:r>
              <a:rPr lang="es-ES" sz="1600" dirty="0"/>
              <a:t>Casos de uso</a:t>
            </a:r>
          </a:p>
          <a:p>
            <a:pPr marL="285750" lvl="0" indent="-285750" algn="just" rtl="0">
              <a:lnSpc>
                <a:spcPct val="100000"/>
              </a:lnSpc>
              <a:spcBef>
                <a:spcPts val="0"/>
              </a:spcBef>
              <a:spcAft>
                <a:spcPts val="0"/>
              </a:spcAft>
              <a:buFont typeface="Arial" panose="020B0604020202020204" pitchFamily="34" charset="0"/>
              <a:buChar char="•"/>
            </a:pPr>
            <a:r>
              <a:rPr lang="es-ES" sz="1600" dirty="0"/>
              <a:t>Actores</a:t>
            </a:r>
          </a:p>
          <a:p>
            <a:pPr marL="285750" lvl="0" indent="-285750" algn="just" rtl="0">
              <a:lnSpc>
                <a:spcPct val="100000"/>
              </a:lnSpc>
              <a:spcBef>
                <a:spcPts val="0"/>
              </a:spcBef>
              <a:spcAft>
                <a:spcPts val="0"/>
              </a:spcAft>
              <a:buFont typeface="Arial" panose="020B0604020202020204" pitchFamily="34" charset="0"/>
              <a:buChar char="•"/>
            </a:pPr>
            <a:r>
              <a:rPr lang="es-ES" sz="1600" dirty="0"/>
              <a:t>Relaciones entre ellos</a:t>
            </a:r>
            <a:endParaRPr sz="1600" dirty="0"/>
          </a:p>
        </p:txBody>
      </p:sp>
    </p:spTree>
    <p:extLst>
      <p:ext uri="{BB962C8B-B14F-4D97-AF65-F5344CB8AC3E}">
        <p14:creationId xmlns:p14="http://schemas.microsoft.com/office/powerpoint/2010/main" val="2154681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628"/>
        <p:cNvGrpSpPr/>
        <p:nvPr/>
      </p:nvGrpSpPr>
      <p:grpSpPr>
        <a:xfrm>
          <a:off x="0" y="0"/>
          <a:ext cx="0" cy="0"/>
          <a:chOff x="0" y="0"/>
          <a:chExt cx="0" cy="0"/>
        </a:xfrm>
      </p:grpSpPr>
      <p:sp>
        <p:nvSpPr>
          <p:cNvPr id="1629" name="Google Shape;1629;p57"/>
          <p:cNvSpPr txBox="1">
            <a:spLocks noGrp="1"/>
          </p:cNvSpPr>
          <p:nvPr>
            <p:ph type="title"/>
          </p:nvPr>
        </p:nvSpPr>
        <p:spPr>
          <a:xfrm>
            <a:off x="713225" y="780425"/>
            <a:ext cx="4189500" cy="16579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dirty="0"/>
              <a:t>Especificación detallada del caso de uso</a:t>
            </a:r>
            <a:endParaRPr dirty="0"/>
          </a:p>
        </p:txBody>
      </p:sp>
      <p:sp>
        <p:nvSpPr>
          <p:cNvPr id="1630" name="Google Shape;1630;p57"/>
          <p:cNvSpPr txBox="1">
            <a:spLocks noGrp="1"/>
          </p:cNvSpPr>
          <p:nvPr>
            <p:ph type="subTitle" idx="1"/>
          </p:nvPr>
        </p:nvSpPr>
        <p:spPr>
          <a:xfrm>
            <a:off x="713224" y="2438400"/>
            <a:ext cx="4403061" cy="202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a:t>Una especificación de caso de uso es una descripción textual de la funcionalidad proporcionada por el sistema. Captura la interacción actor-sistema. Es decir, especifica cómo interactúa un usuario con un sistema y cómo responde el sistema a las acciones del usuario. A menudo se expresa en forma de diálogo entre el actor y el sistema. La especificación de casos de uso se representa en el diagrama de casos de uso mediante un óvalo, y es lo que la mayoría de la gente piensa cuando escucha el término caso de uso.</a:t>
            </a:r>
            <a:endParaRPr dirty="0"/>
          </a:p>
        </p:txBody>
      </p:sp>
      <p:grpSp>
        <p:nvGrpSpPr>
          <p:cNvPr id="1632" name="Google Shape;1632;p57"/>
          <p:cNvGrpSpPr/>
          <p:nvPr/>
        </p:nvGrpSpPr>
        <p:grpSpPr>
          <a:xfrm>
            <a:off x="6722063" y="393375"/>
            <a:ext cx="4246224" cy="387051"/>
            <a:chOff x="5890813" y="400625"/>
            <a:chExt cx="4246224" cy="387051"/>
          </a:xfrm>
        </p:grpSpPr>
        <p:sp>
          <p:nvSpPr>
            <p:cNvPr id="1633" name="Google Shape;1633;p57"/>
            <p:cNvSpPr/>
            <p:nvPr/>
          </p:nvSpPr>
          <p:spPr>
            <a:xfrm>
              <a:off x="5982413" y="493467"/>
              <a:ext cx="4154624" cy="294208"/>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5890813" y="452247"/>
              <a:ext cx="101071" cy="101071"/>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6365427" y="463348"/>
              <a:ext cx="3771610" cy="197329"/>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6299211" y="400625"/>
              <a:ext cx="101071" cy="101071"/>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218" name="Picture 2" descr="Detailed Use Case Specification">
            <a:extLst>
              <a:ext uri="{FF2B5EF4-FFF2-40B4-BE49-F238E27FC236}">
                <a16:creationId xmlns:a16="http://schemas.microsoft.com/office/drawing/2014/main" id="{285559D7-F5A7-03C3-B993-A0ABEB253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259" y="1531082"/>
            <a:ext cx="3924404" cy="208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99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1629" name="Google Shape;1629;p57"/>
          <p:cNvSpPr txBox="1">
            <a:spLocks noGrp="1"/>
          </p:cNvSpPr>
          <p:nvPr>
            <p:ph type="title"/>
          </p:nvPr>
        </p:nvSpPr>
        <p:spPr>
          <a:xfrm>
            <a:off x="713225" y="780425"/>
            <a:ext cx="7717550" cy="14236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dirty="0"/>
              <a:t>¿Por qué todavía necesitamos casos de uso?</a:t>
            </a:r>
            <a:endParaRPr dirty="0"/>
          </a:p>
        </p:txBody>
      </p:sp>
      <p:sp>
        <p:nvSpPr>
          <p:cNvPr id="1630" name="Google Shape;1630;p57"/>
          <p:cNvSpPr txBox="1">
            <a:spLocks noGrp="1"/>
          </p:cNvSpPr>
          <p:nvPr>
            <p:ph type="subTitle" idx="1"/>
          </p:nvPr>
        </p:nvSpPr>
        <p:spPr>
          <a:xfrm>
            <a:off x="713224" y="2438400"/>
            <a:ext cx="7717551" cy="202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err="1"/>
              <a:t>Alistair</a:t>
            </a:r>
            <a:r>
              <a:rPr lang="es-ES" dirty="0"/>
              <a:t> Cockburn explica que ve (con las empresas a las que consulta) tres problemas principales con las historias de usuarios:</a:t>
            </a:r>
          </a:p>
          <a:p>
            <a:pPr marL="0" lvl="0" indent="0" algn="just" rtl="0">
              <a:spcBef>
                <a:spcPts val="0"/>
              </a:spcBef>
              <a:spcAft>
                <a:spcPts val="0"/>
              </a:spcAft>
              <a:buNone/>
            </a:pPr>
            <a:endParaRPr lang="es-ES" dirty="0"/>
          </a:p>
          <a:p>
            <a:pPr marL="285750" lvl="0" indent="-285750" algn="just" rtl="0">
              <a:spcBef>
                <a:spcPts val="0"/>
              </a:spcBef>
              <a:spcAft>
                <a:spcPts val="0"/>
              </a:spcAft>
              <a:buFont typeface="Arial" panose="020B0604020202020204" pitchFamily="34" charset="0"/>
              <a:buChar char="•"/>
            </a:pPr>
            <a:r>
              <a:rPr lang="es-ES" dirty="0"/>
              <a:t>Falta de contexto (cuál es el objetivo principal).</a:t>
            </a:r>
          </a:p>
          <a:p>
            <a:pPr marL="285750" lvl="0" indent="-285750" algn="just" rtl="0">
              <a:spcBef>
                <a:spcPts val="0"/>
              </a:spcBef>
              <a:spcAft>
                <a:spcPts val="0"/>
              </a:spcAft>
              <a:buFont typeface="Arial" panose="020B0604020202020204" pitchFamily="34" charset="0"/>
              <a:buChar char="•"/>
            </a:pPr>
            <a:r>
              <a:rPr lang="es-ES" dirty="0"/>
              <a:t>Sentido de plenitud que cubrió todas las bases relacionadas con una meta.</a:t>
            </a:r>
          </a:p>
          <a:p>
            <a:pPr marL="285750" lvl="0" indent="-285750" algn="just" rtl="0">
              <a:spcBef>
                <a:spcPts val="0"/>
              </a:spcBef>
              <a:spcAft>
                <a:spcPts val="0"/>
              </a:spcAft>
              <a:buFont typeface="Arial" panose="020B0604020202020204" pitchFamily="34" charset="0"/>
              <a:buChar char="•"/>
            </a:pPr>
            <a:r>
              <a:rPr lang="es-ES" dirty="0"/>
              <a:t>No hay mecanismo para mirar hacia adelante en el trabajo próximo.</a:t>
            </a:r>
            <a:endParaRPr dirty="0"/>
          </a:p>
        </p:txBody>
      </p:sp>
      <p:grpSp>
        <p:nvGrpSpPr>
          <p:cNvPr id="1632" name="Google Shape;1632;p57"/>
          <p:cNvGrpSpPr/>
          <p:nvPr/>
        </p:nvGrpSpPr>
        <p:grpSpPr>
          <a:xfrm>
            <a:off x="6722063" y="393375"/>
            <a:ext cx="4246224" cy="387051"/>
            <a:chOff x="5890813" y="400625"/>
            <a:chExt cx="4246224" cy="387051"/>
          </a:xfrm>
        </p:grpSpPr>
        <p:sp>
          <p:nvSpPr>
            <p:cNvPr id="1633" name="Google Shape;1633;p57"/>
            <p:cNvSpPr/>
            <p:nvPr/>
          </p:nvSpPr>
          <p:spPr>
            <a:xfrm>
              <a:off x="5982413" y="493467"/>
              <a:ext cx="4154624" cy="294208"/>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5890813" y="452247"/>
              <a:ext cx="101071" cy="101071"/>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6365427" y="463348"/>
              <a:ext cx="3771610" cy="197329"/>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6299211" y="400625"/>
              <a:ext cx="101071" cy="101071"/>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136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ctrTitle"/>
          </p:nvPr>
        </p:nvSpPr>
        <p:spPr>
          <a:xfrm>
            <a:off x="1586900" y="1450800"/>
            <a:ext cx="5970300" cy="15072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Historias de usuario y casos de uso</a:t>
            </a:r>
            <a:endParaRPr dirty="0"/>
          </a:p>
        </p:txBody>
      </p:sp>
      <p:sp>
        <p:nvSpPr>
          <p:cNvPr id="684" name="Google Shape;684;p35"/>
          <p:cNvSpPr/>
          <p:nvPr/>
        </p:nvSpPr>
        <p:spPr>
          <a:xfrm>
            <a:off x="1731368" y="510873"/>
            <a:ext cx="106449" cy="106540"/>
          </a:xfrm>
          <a:custGeom>
            <a:avLst/>
            <a:gdLst/>
            <a:ahLst/>
            <a:cxnLst/>
            <a:rect l="l" t="t" r="r" b="b"/>
            <a:pathLst>
              <a:path w="1175" h="1176" extrusionOk="0">
                <a:moveTo>
                  <a:pt x="588" y="241"/>
                </a:moveTo>
                <a:cubicBezTo>
                  <a:pt x="779" y="241"/>
                  <a:pt x="935" y="396"/>
                  <a:pt x="935" y="588"/>
                </a:cubicBezTo>
                <a:cubicBezTo>
                  <a:pt x="935" y="780"/>
                  <a:pt x="779" y="935"/>
                  <a:pt x="588" y="935"/>
                </a:cubicBezTo>
                <a:cubicBezTo>
                  <a:pt x="397" y="935"/>
                  <a:pt x="240" y="780"/>
                  <a:pt x="240" y="588"/>
                </a:cubicBezTo>
                <a:cubicBezTo>
                  <a:pt x="240" y="396"/>
                  <a:pt x="397" y="241"/>
                  <a:pt x="588" y="241"/>
                </a:cubicBezTo>
                <a:close/>
                <a:moveTo>
                  <a:pt x="588" y="1"/>
                </a:moveTo>
                <a:cubicBezTo>
                  <a:pt x="265" y="1"/>
                  <a:pt x="1" y="264"/>
                  <a:pt x="1" y="588"/>
                </a:cubicBezTo>
                <a:cubicBezTo>
                  <a:pt x="1" y="911"/>
                  <a:pt x="265" y="1175"/>
                  <a:pt x="588" y="1175"/>
                </a:cubicBezTo>
                <a:cubicBezTo>
                  <a:pt x="912" y="1175"/>
                  <a:pt x="1174" y="911"/>
                  <a:pt x="1174" y="588"/>
                </a:cubicBezTo>
                <a:cubicBezTo>
                  <a:pt x="1174" y="264"/>
                  <a:pt x="912" y="1"/>
                  <a:pt x="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7" y="248419"/>
            <a:ext cx="2322856" cy="779298"/>
          </a:xfrm>
          <a:custGeom>
            <a:avLst/>
            <a:gdLst/>
            <a:ahLst/>
            <a:cxnLst/>
            <a:rect l="l" t="t" r="r" b="b"/>
            <a:pathLst>
              <a:path w="25640" h="8602" extrusionOk="0">
                <a:moveTo>
                  <a:pt x="1" y="1"/>
                </a:moveTo>
                <a:lnTo>
                  <a:pt x="1" y="240"/>
                </a:lnTo>
                <a:lnTo>
                  <a:pt x="11937" y="240"/>
                </a:lnTo>
                <a:lnTo>
                  <a:pt x="13374" y="1678"/>
                </a:lnTo>
                <a:lnTo>
                  <a:pt x="15052" y="1678"/>
                </a:lnTo>
                <a:lnTo>
                  <a:pt x="18376" y="5002"/>
                </a:lnTo>
                <a:lnTo>
                  <a:pt x="18376" y="6400"/>
                </a:lnTo>
                <a:lnTo>
                  <a:pt x="19504" y="7529"/>
                </a:lnTo>
                <a:lnTo>
                  <a:pt x="24397" y="7529"/>
                </a:lnTo>
                <a:lnTo>
                  <a:pt x="25470" y="8602"/>
                </a:lnTo>
                <a:lnTo>
                  <a:pt x="25640" y="8433"/>
                </a:lnTo>
                <a:lnTo>
                  <a:pt x="24496" y="7289"/>
                </a:lnTo>
                <a:lnTo>
                  <a:pt x="19604" y="7289"/>
                </a:lnTo>
                <a:lnTo>
                  <a:pt x="18615" y="6301"/>
                </a:lnTo>
                <a:lnTo>
                  <a:pt x="18615" y="4903"/>
                </a:lnTo>
                <a:lnTo>
                  <a:pt x="15151" y="1439"/>
                </a:lnTo>
                <a:lnTo>
                  <a:pt x="13473" y="1439"/>
                </a:lnTo>
                <a:lnTo>
                  <a:pt x="12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7" y="356952"/>
            <a:ext cx="2822578" cy="812547"/>
          </a:xfrm>
          <a:custGeom>
            <a:avLst/>
            <a:gdLst/>
            <a:ahLst/>
            <a:cxnLst/>
            <a:rect l="l" t="t" r="r" b="b"/>
            <a:pathLst>
              <a:path w="31156" h="8969" extrusionOk="0">
                <a:moveTo>
                  <a:pt x="1" y="1"/>
                </a:moveTo>
                <a:lnTo>
                  <a:pt x="1" y="241"/>
                </a:lnTo>
                <a:lnTo>
                  <a:pt x="11537" y="241"/>
                </a:lnTo>
                <a:lnTo>
                  <a:pt x="18771" y="7474"/>
                </a:lnTo>
                <a:lnTo>
                  <a:pt x="23837" y="7474"/>
                </a:lnTo>
                <a:lnTo>
                  <a:pt x="25333" y="8969"/>
                </a:lnTo>
                <a:lnTo>
                  <a:pt x="31156" y="8969"/>
                </a:lnTo>
                <a:lnTo>
                  <a:pt x="31156" y="8729"/>
                </a:lnTo>
                <a:lnTo>
                  <a:pt x="25432" y="8729"/>
                </a:lnTo>
                <a:lnTo>
                  <a:pt x="23937" y="7235"/>
                </a:lnTo>
                <a:lnTo>
                  <a:pt x="18870" y="7235"/>
                </a:lnTo>
                <a:lnTo>
                  <a:pt x="11671" y="36"/>
                </a:lnTo>
                <a:lnTo>
                  <a:pt x="11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7" y="472732"/>
            <a:ext cx="1929311" cy="1013667"/>
          </a:xfrm>
          <a:custGeom>
            <a:avLst/>
            <a:gdLst/>
            <a:ahLst/>
            <a:cxnLst/>
            <a:rect l="l" t="t" r="r" b="b"/>
            <a:pathLst>
              <a:path w="21296" h="11189" extrusionOk="0">
                <a:moveTo>
                  <a:pt x="1" y="1"/>
                </a:moveTo>
                <a:lnTo>
                  <a:pt x="1" y="240"/>
                </a:lnTo>
                <a:lnTo>
                  <a:pt x="10579" y="240"/>
                </a:lnTo>
                <a:lnTo>
                  <a:pt x="15619" y="5281"/>
                </a:lnTo>
                <a:lnTo>
                  <a:pt x="15619" y="6800"/>
                </a:lnTo>
                <a:lnTo>
                  <a:pt x="17527" y="8708"/>
                </a:lnTo>
                <a:lnTo>
                  <a:pt x="18646" y="8708"/>
                </a:lnTo>
                <a:lnTo>
                  <a:pt x="21126" y="11188"/>
                </a:lnTo>
                <a:lnTo>
                  <a:pt x="21296" y="11019"/>
                </a:lnTo>
                <a:lnTo>
                  <a:pt x="18745" y="8468"/>
                </a:lnTo>
                <a:lnTo>
                  <a:pt x="17626" y="8468"/>
                </a:lnTo>
                <a:lnTo>
                  <a:pt x="15859" y="6700"/>
                </a:lnTo>
                <a:lnTo>
                  <a:pt x="15859" y="5182"/>
                </a:lnTo>
                <a:lnTo>
                  <a:pt x="10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7" y="798330"/>
            <a:ext cx="1531871" cy="669497"/>
          </a:xfrm>
          <a:custGeom>
            <a:avLst/>
            <a:gdLst/>
            <a:ahLst/>
            <a:cxnLst/>
            <a:rect l="l" t="t" r="r" b="b"/>
            <a:pathLst>
              <a:path w="16909" h="7390" extrusionOk="0">
                <a:moveTo>
                  <a:pt x="1" y="1"/>
                </a:moveTo>
                <a:lnTo>
                  <a:pt x="1" y="241"/>
                </a:lnTo>
                <a:lnTo>
                  <a:pt x="3789" y="241"/>
                </a:lnTo>
                <a:lnTo>
                  <a:pt x="5417" y="1868"/>
                </a:lnTo>
                <a:lnTo>
                  <a:pt x="11218" y="1868"/>
                </a:lnTo>
                <a:lnTo>
                  <a:pt x="16739" y="7389"/>
                </a:lnTo>
                <a:lnTo>
                  <a:pt x="16908" y="7220"/>
                </a:lnTo>
                <a:lnTo>
                  <a:pt x="11317" y="1628"/>
                </a:lnTo>
                <a:lnTo>
                  <a:pt x="5516" y="1628"/>
                </a:lnTo>
                <a:lnTo>
                  <a:pt x="3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1496365" y="1437297"/>
            <a:ext cx="106449" cy="106359"/>
          </a:xfrm>
          <a:custGeom>
            <a:avLst/>
            <a:gdLst/>
            <a:ahLst/>
            <a:cxnLst/>
            <a:rect l="l" t="t" r="r" b="b"/>
            <a:pathLst>
              <a:path w="1175" h="1174" extrusionOk="0">
                <a:moveTo>
                  <a:pt x="588" y="240"/>
                </a:moveTo>
                <a:cubicBezTo>
                  <a:pt x="779" y="240"/>
                  <a:pt x="935" y="396"/>
                  <a:pt x="935" y="587"/>
                </a:cubicBezTo>
                <a:cubicBezTo>
                  <a:pt x="935" y="779"/>
                  <a:pt x="779" y="934"/>
                  <a:pt x="588" y="934"/>
                </a:cubicBezTo>
                <a:cubicBezTo>
                  <a:pt x="396" y="934"/>
                  <a:pt x="240" y="779"/>
                  <a:pt x="240" y="587"/>
                </a:cubicBezTo>
                <a:cubicBezTo>
                  <a:pt x="240" y="396"/>
                  <a:pt x="396" y="240"/>
                  <a:pt x="588" y="240"/>
                </a:cubicBezTo>
                <a:close/>
                <a:moveTo>
                  <a:pt x="588" y="0"/>
                </a:moveTo>
                <a:cubicBezTo>
                  <a:pt x="264" y="0"/>
                  <a:pt x="1" y="264"/>
                  <a:pt x="1" y="587"/>
                </a:cubicBezTo>
                <a:cubicBezTo>
                  <a:pt x="1" y="911"/>
                  <a:pt x="264" y="1174"/>
                  <a:pt x="588" y="1174"/>
                </a:cubicBezTo>
                <a:cubicBezTo>
                  <a:pt x="912" y="1174"/>
                  <a:pt x="1174" y="911"/>
                  <a:pt x="1174" y="587"/>
                </a:cubicBezTo>
                <a:cubicBezTo>
                  <a:pt x="1174" y="264"/>
                  <a:pt x="912" y="0"/>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2805281" y="1116228"/>
            <a:ext cx="84706" cy="84797"/>
          </a:xfrm>
          <a:custGeom>
            <a:avLst/>
            <a:gdLst/>
            <a:ahLst/>
            <a:cxnLst/>
            <a:rect l="l" t="t" r="r" b="b"/>
            <a:pathLst>
              <a:path w="935" h="936" extrusionOk="0">
                <a:moveTo>
                  <a:pt x="468" y="1"/>
                </a:moveTo>
                <a:cubicBezTo>
                  <a:pt x="210" y="1"/>
                  <a:pt x="1" y="210"/>
                  <a:pt x="1" y="468"/>
                </a:cubicBezTo>
                <a:cubicBezTo>
                  <a:pt x="1" y="726"/>
                  <a:pt x="210" y="935"/>
                  <a:pt x="468" y="935"/>
                </a:cubicBezTo>
                <a:cubicBezTo>
                  <a:pt x="726" y="935"/>
                  <a:pt x="935" y="726"/>
                  <a:pt x="935" y="468"/>
                </a:cubicBezTo>
                <a:cubicBezTo>
                  <a:pt x="935" y="210"/>
                  <a:pt x="726"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210731"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315731" y="563508"/>
            <a:ext cx="71389" cy="71389"/>
          </a:xfrm>
          <a:custGeom>
            <a:avLst/>
            <a:gdLst/>
            <a:ahLst/>
            <a:cxnLst/>
            <a:rect l="l" t="t" r="r" b="b"/>
            <a:pathLst>
              <a:path w="788" h="788" extrusionOk="0">
                <a:moveTo>
                  <a:pt x="1" y="0"/>
                </a:moveTo>
                <a:lnTo>
                  <a:pt x="1" y="788"/>
                </a:lnTo>
                <a:lnTo>
                  <a:pt x="787" y="788"/>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420640" y="563508"/>
            <a:ext cx="71389" cy="71389"/>
          </a:xfrm>
          <a:custGeom>
            <a:avLst/>
            <a:gdLst/>
            <a:ahLst/>
            <a:cxnLst/>
            <a:rect l="l" t="t" r="r" b="b"/>
            <a:pathLst>
              <a:path w="788" h="788" extrusionOk="0">
                <a:moveTo>
                  <a:pt x="0" y="0"/>
                </a:moveTo>
                <a:lnTo>
                  <a:pt x="0"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525549" y="563508"/>
            <a:ext cx="71389" cy="71389"/>
          </a:xfrm>
          <a:custGeom>
            <a:avLst/>
            <a:gdLst/>
            <a:ahLst/>
            <a:cxnLst/>
            <a:rect l="l" t="t" r="r" b="b"/>
            <a:pathLst>
              <a:path w="788"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30458"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96944" y="1236629"/>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169239"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205114"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241171"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279493" y="1236629"/>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308121"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424263" y="1236629"/>
            <a:ext cx="13680" cy="183998"/>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355955"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457602" y="1236629"/>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03823" y="1011501"/>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676118"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711993"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748050"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78637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815000"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93114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862834"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964481" y="1011501"/>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59075"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27293" y="291904"/>
            <a:ext cx="43939" cy="43848"/>
          </a:xfrm>
          <a:custGeom>
            <a:avLst/>
            <a:gdLst/>
            <a:ahLst/>
            <a:cxnLst/>
            <a:rect l="l" t="t" r="r" b="b"/>
            <a:pathLst>
              <a:path w="485" h="484" extrusionOk="0">
                <a:moveTo>
                  <a:pt x="243" y="80"/>
                </a:moveTo>
                <a:cubicBezTo>
                  <a:pt x="332" y="80"/>
                  <a:pt x="405" y="153"/>
                  <a:pt x="405" y="242"/>
                </a:cubicBezTo>
                <a:cubicBezTo>
                  <a:pt x="405" y="331"/>
                  <a:pt x="332" y="404"/>
                  <a:pt x="243" y="404"/>
                </a:cubicBezTo>
                <a:cubicBezTo>
                  <a:pt x="154" y="404"/>
                  <a:pt x="80" y="331"/>
                  <a:pt x="80" y="242"/>
                </a:cubicBezTo>
                <a:cubicBezTo>
                  <a:pt x="80" y="153"/>
                  <a:pt x="154" y="80"/>
                  <a:pt x="243" y="80"/>
                </a:cubicBezTo>
                <a:close/>
                <a:moveTo>
                  <a:pt x="243" y="0"/>
                </a:moveTo>
                <a:cubicBezTo>
                  <a:pt x="109" y="0"/>
                  <a:pt x="1" y="108"/>
                  <a:pt x="1" y="242"/>
                </a:cubicBezTo>
                <a:cubicBezTo>
                  <a:pt x="1" y="375"/>
                  <a:pt x="109" y="484"/>
                  <a:pt x="243" y="484"/>
                </a:cubicBezTo>
                <a:cubicBezTo>
                  <a:pt x="376" y="484"/>
                  <a:pt x="484" y="375"/>
                  <a:pt x="484" y="242"/>
                </a:cubicBezTo>
                <a:cubicBezTo>
                  <a:pt x="484" y="108"/>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202759" y="295528"/>
            <a:ext cx="36691" cy="36600"/>
          </a:xfrm>
          <a:custGeom>
            <a:avLst/>
            <a:gdLst/>
            <a:ahLst/>
            <a:cxnLst/>
            <a:rect l="l" t="t" r="r" b="b"/>
            <a:pathLst>
              <a:path w="405"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274691" y="295528"/>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346533"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418375" y="295528"/>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1393902"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462120" y="143329"/>
            <a:ext cx="43939" cy="43939"/>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1537585" y="146952"/>
            <a:ext cx="36782" cy="366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609518" y="146952"/>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1681360"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1753202" y="146952"/>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1859198" y="146952"/>
            <a:ext cx="36691" cy="366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7" y="717248"/>
            <a:ext cx="2635499" cy="656814"/>
          </a:xfrm>
          <a:custGeom>
            <a:avLst/>
            <a:gdLst/>
            <a:ahLst/>
            <a:cxnLst/>
            <a:rect l="l" t="t" r="r" b="b"/>
            <a:pathLst>
              <a:path w="29091" h="7250" extrusionOk="0">
                <a:moveTo>
                  <a:pt x="1" y="1"/>
                </a:moveTo>
                <a:lnTo>
                  <a:pt x="1" y="81"/>
                </a:lnTo>
                <a:lnTo>
                  <a:pt x="10781" y="81"/>
                </a:lnTo>
                <a:lnTo>
                  <a:pt x="17938" y="7237"/>
                </a:lnTo>
                <a:lnTo>
                  <a:pt x="17949" y="7250"/>
                </a:lnTo>
                <a:lnTo>
                  <a:pt x="29090" y="7250"/>
                </a:lnTo>
                <a:lnTo>
                  <a:pt x="29090" y="7169"/>
                </a:lnTo>
                <a:lnTo>
                  <a:pt x="17982" y="7169"/>
                </a:lnTo>
                <a:lnTo>
                  <a:pt x="10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7" y="161538"/>
            <a:ext cx="2222567" cy="635977"/>
          </a:xfrm>
          <a:custGeom>
            <a:avLst/>
            <a:gdLst/>
            <a:ahLst/>
            <a:cxnLst/>
            <a:rect l="l" t="t" r="r" b="b"/>
            <a:pathLst>
              <a:path w="24533" h="7020" extrusionOk="0">
                <a:moveTo>
                  <a:pt x="1" y="1"/>
                </a:moveTo>
                <a:lnTo>
                  <a:pt x="1" y="81"/>
                </a:lnTo>
                <a:lnTo>
                  <a:pt x="13460" y="81"/>
                </a:lnTo>
                <a:lnTo>
                  <a:pt x="20399" y="7019"/>
                </a:lnTo>
                <a:lnTo>
                  <a:pt x="24532" y="7019"/>
                </a:lnTo>
                <a:lnTo>
                  <a:pt x="24532" y="6940"/>
                </a:lnTo>
                <a:lnTo>
                  <a:pt x="20432" y="6940"/>
                </a:lnTo>
                <a:lnTo>
                  <a:pt x="134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7" y="911665"/>
            <a:ext cx="494830" cy="212264"/>
          </a:xfrm>
          <a:custGeom>
            <a:avLst/>
            <a:gdLst/>
            <a:ahLst/>
            <a:cxnLst/>
            <a:rect l="l" t="t" r="r" b="b"/>
            <a:pathLst>
              <a:path w="5462" h="2343" extrusionOk="0">
                <a:moveTo>
                  <a:pt x="1" y="1"/>
                </a:moveTo>
                <a:lnTo>
                  <a:pt x="1" y="81"/>
                </a:lnTo>
                <a:lnTo>
                  <a:pt x="3144" y="81"/>
                </a:lnTo>
                <a:lnTo>
                  <a:pt x="5406" y="2343"/>
                </a:lnTo>
                <a:lnTo>
                  <a:pt x="5461" y="2286"/>
                </a:lnTo>
                <a:lnTo>
                  <a:pt x="3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473910" y="1103092"/>
            <a:ext cx="36782" cy="36691"/>
          </a:xfrm>
          <a:custGeom>
            <a:avLst/>
            <a:gdLst/>
            <a:ahLst/>
            <a:cxnLst/>
            <a:rect l="l" t="t" r="r" b="b"/>
            <a:pathLst>
              <a:path w="406" h="405" extrusionOk="0">
                <a:moveTo>
                  <a:pt x="203" y="0"/>
                </a:moveTo>
                <a:cubicBezTo>
                  <a:pt x="91" y="0"/>
                  <a:pt x="1" y="91"/>
                  <a:pt x="1" y="203"/>
                </a:cubicBezTo>
                <a:cubicBezTo>
                  <a:pt x="1" y="314"/>
                  <a:pt x="91" y="404"/>
                  <a:pt x="203" y="404"/>
                </a:cubicBezTo>
                <a:cubicBezTo>
                  <a:pt x="314" y="404"/>
                  <a:pt x="405" y="314"/>
                  <a:pt x="405" y="203"/>
                </a:cubicBezTo>
                <a:cubicBezTo>
                  <a:pt x="405" y="91"/>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7304929" y="3243037"/>
            <a:ext cx="1875812" cy="1003243"/>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flipH="1">
            <a:off x="7422079" y="4047407"/>
            <a:ext cx="1758662" cy="623003"/>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flipH="1">
            <a:off x="7354958" y="4167212"/>
            <a:ext cx="97404" cy="97487"/>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flipH="1">
            <a:off x="6623185" y="3666420"/>
            <a:ext cx="2557556" cy="1149764"/>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flipH="1">
            <a:off x="7258467" y="3538816"/>
            <a:ext cx="1922274" cy="992457"/>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flipH="1">
            <a:off x="7697365" y="3744575"/>
            <a:ext cx="77575" cy="77658"/>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flipH="1">
            <a:off x="6594312" y="3627591"/>
            <a:ext cx="77575" cy="77658"/>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flipH="1">
            <a:off x="8239641"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flipH="1">
            <a:off x="8143481" y="4758604"/>
            <a:ext cx="65461" cy="6529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flipH="1">
            <a:off x="8047405" y="4758604"/>
            <a:ext cx="65378" cy="6529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flipH="1">
            <a:off x="7951329" y="4758604"/>
            <a:ext cx="65378" cy="6529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flipH="1">
            <a:off x="7855252"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flipH="1">
            <a:off x="9018457" y="3951579"/>
            <a:ext cx="65295" cy="65461"/>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flipH="1">
            <a:off x="8922297" y="3951579"/>
            <a:ext cx="65461" cy="65461"/>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flipH="1">
            <a:off x="8826221" y="3951579"/>
            <a:ext cx="65378" cy="65461"/>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flipH="1">
            <a:off x="8730144" y="3951579"/>
            <a:ext cx="65378" cy="65461"/>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flipH="1">
            <a:off x="8634068" y="3951579"/>
            <a:ext cx="65378" cy="65461"/>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flipH="1">
            <a:off x="9113869"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flipH="1">
            <a:off x="9047661"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flipH="1">
            <a:off x="9014806"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flipH="1">
            <a:off x="8981868" y="4295895"/>
            <a:ext cx="12528" cy="168507"/>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flipH="1">
            <a:off x="8946690"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flipH="1">
            <a:off x="8920472"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flipH="1">
            <a:off x="8814108"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flipH="1">
            <a:off x="8876748"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flipH="1">
            <a:off x="8783576"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flipH="1">
            <a:off x="862743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flipH="1">
            <a:off x="8541725"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flipH="1">
            <a:off x="8499163"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flipH="1">
            <a:off x="845660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flipH="1">
            <a:off x="8411051" y="3215824"/>
            <a:ext cx="16262" cy="47457"/>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flipH="1">
            <a:off x="8377118"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flipH="1">
            <a:off x="8239641" y="3215824"/>
            <a:ext cx="16096" cy="47457"/>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flipH="1">
            <a:off x="8320534"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flipH="1">
            <a:off x="8199982"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p:nvPr/>
        </p:nvSpPr>
        <p:spPr>
          <a:xfrm flipH="1">
            <a:off x="8001607" y="3028317"/>
            <a:ext cx="1229329" cy="294784"/>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flipH="1">
            <a:off x="7984764" y="3302939"/>
            <a:ext cx="33602" cy="33602"/>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flipH="1">
            <a:off x="8056946" y="3089049"/>
            <a:ext cx="1229412" cy="294784"/>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flipH="1">
            <a:off x="8040187" y="3363672"/>
            <a:ext cx="33602" cy="33602"/>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flipH="1">
            <a:off x="8112368" y="3149699"/>
            <a:ext cx="1229412" cy="294784"/>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flipH="1">
            <a:off x="8088391" y="3424321"/>
            <a:ext cx="33602" cy="33685"/>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flipH="1">
            <a:off x="8167791" y="3210431"/>
            <a:ext cx="1229412" cy="294784"/>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flipH="1">
            <a:off x="8151114" y="3485053"/>
            <a:ext cx="33519" cy="33602"/>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flipH="1">
            <a:off x="9043347" y="3578392"/>
            <a:ext cx="33602" cy="33602"/>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flipH="1">
            <a:off x="8974235" y="3574990"/>
            <a:ext cx="40239" cy="40322"/>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flipH="1">
            <a:off x="8911760" y="3578392"/>
            <a:ext cx="33602" cy="33602"/>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flipH="1">
            <a:off x="8845967" y="3578392"/>
            <a:ext cx="33602" cy="33602"/>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flipH="1">
            <a:off x="8780091" y="3578392"/>
            <a:ext cx="33602" cy="33602"/>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flipH="1">
            <a:off x="8714298" y="3578392"/>
            <a:ext cx="33685" cy="33602"/>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flipH="1">
            <a:off x="8099094" y="3967509"/>
            <a:ext cx="33602" cy="33602"/>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flipH="1">
            <a:off x="8029982"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flipH="1">
            <a:off x="7967424" y="3967509"/>
            <a:ext cx="33685" cy="33602"/>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flipH="1">
            <a:off x="7901631" y="3967509"/>
            <a:ext cx="33685" cy="33602"/>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flipH="1">
            <a:off x="7832602" y="3964190"/>
            <a:ext cx="40156" cy="40239"/>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flipH="1">
            <a:off x="7766726"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flipH="1">
            <a:off x="8847129" y="4875174"/>
            <a:ext cx="33602" cy="33519"/>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flipH="1">
            <a:off x="8778017" y="4871772"/>
            <a:ext cx="40156" cy="40239"/>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flipH="1">
            <a:off x="8712141" y="4871772"/>
            <a:ext cx="40322" cy="40239"/>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flipH="1">
            <a:off x="8649666" y="4875174"/>
            <a:ext cx="33602" cy="33519"/>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flipH="1">
            <a:off x="8580554" y="4871772"/>
            <a:ext cx="40239" cy="40239"/>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flipH="1">
            <a:off x="8517997" y="4875174"/>
            <a:ext cx="33602" cy="33519"/>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flipH="1">
            <a:off x="6791111" y="3774195"/>
            <a:ext cx="2389630" cy="135984"/>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flipH="1">
            <a:off x="7008154" y="3669324"/>
            <a:ext cx="2225188" cy="176223"/>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400" dirty="0"/>
              <a:t>Integrar técnicas de caso de uso, historia de usuario y mapeo de historias</a:t>
            </a:r>
            <a:endParaRPr sz="2400" dirty="0"/>
          </a:p>
        </p:txBody>
      </p:sp>
      <p:sp>
        <p:nvSpPr>
          <p:cNvPr id="799" name="Google Shape;799;p36"/>
          <p:cNvSpPr txBox="1">
            <a:spLocks noGrp="1"/>
          </p:cNvSpPr>
          <p:nvPr>
            <p:ph type="body" idx="1"/>
          </p:nvPr>
        </p:nvSpPr>
        <p:spPr>
          <a:xfrm>
            <a:off x="713225" y="1596570"/>
            <a:ext cx="7759200" cy="267063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ES" sz="1600" dirty="0"/>
              <a:t>Visual </a:t>
            </a:r>
            <a:r>
              <a:rPr lang="es-ES" sz="1600" dirty="0" err="1"/>
              <a:t>Paradigm</a:t>
            </a:r>
            <a:r>
              <a:rPr lang="es-ES" sz="1600" dirty="0"/>
              <a:t> proporciona un entorno ágil completo que integra el caso de uso, la historia de usuario, el mapeo de historias, la estimación de afinidad y Kanban en un proceso de extremo a extremo completamente automatizado y sin interrupciones. </a:t>
            </a:r>
          </a:p>
          <a:p>
            <a:pPr marL="0" lvl="0" indent="0" algn="just" rtl="0">
              <a:lnSpc>
                <a:spcPct val="100000"/>
              </a:lnSpc>
              <a:spcBef>
                <a:spcPts val="0"/>
              </a:spcBef>
              <a:spcAft>
                <a:spcPts val="0"/>
              </a:spcAft>
              <a:buNone/>
            </a:pPr>
            <a:endParaRPr lang="es-ES" sz="1600" dirty="0"/>
          </a:p>
          <a:p>
            <a:pPr marL="0" lvl="0" indent="0" algn="just" rtl="0">
              <a:lnSpc>
                <a:spcPct val="100000"/>
              </a:lnSpc>
              <a:spcBef>
                <a:spcPts val="0"/>
              </a:spcBef>
              <a:spcAft>
                <a:spcPts val="0"/>
              </a:spcAft>
              <a:buNone/>
            </a:pPr>
            <a:r>
              <a:rPr lang="es-ES" sz="1600" dirty="0"/>
              <a:t>Este proceso puede abordar la deficiencia de lo que </a:t>
            </a:r>
            <a:r>
              <a:rPr lang="es-ES" sz="1600" dirty="0" err="1"/>
              <a:t>Alistair</a:t>
            </a:r>
            <a:r>
              <a:rPr lang="es-ES" sz="1600" dirty="0"/>
              <a:t> mencionó anteriormente con la técnica de la historia del usuario al complementar las herramientas de mapeo de historias y casos de uso. Las otras herramientas ágiles útiles también se incorporan para todas las necesidades de administrar sus proyectos ágiles de manera más rápida, mejor e inteligente.</a:t>
            </a:r>
            <a:endParaRPr sz="1600" dirty="0"/>
          </a:p>
          <a:p>
            <a:pPr marL="0" lvl="0" indent="0" algn="just" rtl="0">
              <a:spcBef>
                <a:spcPts val="0"/>
              </a:spcBef>
              <a:spcAft>
                <a:spcPts val="1600"/>
              </a:spcAft>
              <a:buNone/>
            </a:pPr>
            <a:endParaRPr sz="1600" dirty="0"/>
          </a:p>
        </p:txBody>
      </p:sp>
    </p:spTree>
    <p:extLst>
      <p:ext uri="{BB962C8B-B14F-4D97-AF65-F5344CB8AC3E}">
        <p14:creationId xmlns:p14="http://schemas.microsoft.com/office/powerpoint/2010/main" val="3514453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400" dirty="0"/>
              <a:t>Integrar técnicas de caso de uso, historia de usuario y mapeo de historias</a:t>
            </a:r>
            <a:endParaRPr sz="2400" dirty="0"/>
          </a:p>
        </p:txBody>
      </p:sp>
      <p:sp>
        <p:nvSpPr>
          <p:cNvPr id="799" name="Google Shape;799;p36"/>
          <p:cNvSpPr txBox="1">
            <a:spLocks noGrp="1"/>
          </p:cNvSpPr>
          <p:nvPr>
            <p:ph type="body" idx="1"/>
          </p:nvPr>
        </p:nvSpPr>
        <p:spPr>
          <a:xfrm>
            <a:off x="713225" y="1596570"/>
            <a:ext cx="7759200" cy="267063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ES" sz="1600" dirty="0"/>
              <a:t>El siguiente mapa conceptual ofrece una descripción general de las herramientas ágiles compatibles con Visual </a:t>
            </a:r>
            <a:r>
              <a:rPr lang="es-ES" sz="1600" dirty="0" err="1"/>
              <a:t>Paradigm</a:t>
            </a:r>
            <a:r>
              <a:rPr lang="es-ES" sz="1600" dirty="0"/>
              <a:t>.</a:t>
            </a:r>
          </a:p>
          <a:p>
            <a:pPr marL="0" lvl="0" indent="0" algn="just" rtl="0">
              <a:lnSpc>
                <a:spcPct val="100000"/>
              </a:lnSpc>
              <a:spcBef>
                <a:spcPts val="0"/>
              </a:spcBef>
              <a:spcAft>
                <a:spcPts val="0"/>
              </a:spcAft>
              <a:buNone/>
            </a:pPr>
            <a:endParaRPr lang="es-ES" sz="1600" dirty="0"/>
          </a:p>
          <a:p>
            <a:pPr marL="342900" indent="-342900" algn="just">
              <a:lnSpc>
                <a:spcPct val="100000"/>
              </a:lnSpc>
            </a:pPr>
            <a:r>
              <a:rPr lang="es-ES" sz="1600" dirty="0"/>
              <a:t>Envíe los requisitos del modelo visual como elemento de la cartera de productos (para usar en la construcción del mapa de la historia)</a:t>
            </a:r>
          </a:p>
          <a:p>
            <a:pPr marL="342900" indent="-342900" algn="just">
              <a:lnSpc>
                <a:spcPct val="100000"/>
              </a:lnSpc>
            </a:pPr>
            <a:r>
              <a:rPr lang="es-ES" sz="1600" dirty="0"/>
              <a:t>Actividades del usuario en el mapa de la historia, que representa un contexto de sistema grande como un todo</a:t>
            </a:r>
          </a:p>
          <a:p>
            <a:pPr marL="342900" indent="-342900" algn="just">
              <a:lnSpc>
                <a:spcPct val="100000"/>
              </a:lnSpc>
            </a:pPr>
            <a:r>
              <a:rPr lang="es-ES" sz="1600" dirty="0"/>
              <a:t>Estructuración vertical de actividades, tareas e historias - Completitud del backlog</a:t>
            </a:r>
          </a:p>
          <a:p>
            <a:pPr marL="342900" indent="-342900" algn="just">
              <a:lnSpc>
                <a:spcPct val="100000"/>
              </a:lnSpc>
            </a:pPr>
            <a:r>
              <a:rPr lang="es-ES" sz="1600" dirty="0"/>
              <a:t>Gestión de la liberación</a:t>
            </a:r>
          </a:p>
          <a:p>
            <a:pPr marL="342900" indent="-342900" algn="just">
              <a:lnSpc>
                <a:spcPct val="100000"/>
              </a:lnSpc>
            </a:pPr>
            <a:r>
              <a:rPr lang="es-ES" sz="1600" dirty="0"/>
              <a:t>Estimar historias de usuarios en función de su esfuerzo de desarrollo y riesgo</a:t>
            </a:r>
          </a:p>
          <a:p>
            <a:pPr marL="342900" indent="-342900" algn="just">
              <a:lnSpc>
                <a:spcPct val="100000"/>
              </a:lnSpc>
            </a:pPr>
            <a:r>
              <a:rPr lang="es-ES" sz="1600" dirty="0"/>
              <a:t>Gestiona las actividades de desarrollo con Sprint</a:t>
            </a:r>
          </a:p>
          <a:p>
            <a:pPr marL="342900" indent="-342900" algn="just">
              <a:lnSpc>
                <a:spcPct val="100000"/>
              </a:lnSpc>
            </a:pPr>
            <a:r>
              <a:rPr lang="es-ES" sz="1600" dirty="0"/>
              <a:t>Seguimiento del progreso con el panel de tareas de Sprint</a:t>
            </a:r>
            <a:endParaRPr sz="1600" dirty="0"/>
          </a:p>
        </p:txBody>
      </p:sp>
    </p:spTree>
    <p:extLst>
      <p:ext uri="{BB962C8B-B14F-4D97-AF65-F5344CB8AC3E}">
        <p14:creationId xmlns:p14="http://schemas.microsoft.com/office/powerpoint/2010/main" val="3923206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628"/>
        <p:cNvGrpSpPr/>
        <p:nvPr/>
      </p:nvGrpSpPr>
      <p:grpSpPr>
        <a:xfrm>
          <a:off x="0" y="0"/>
          <a:ext cx="0" cy="0"/>
          <a:chOff x="0" y="0"/>
          <a:chExt cx="0" cy="0"/>
        </a:xfrm>
      </p:grpSpPr>
      <p:sp>
        <p:nvSpPr>
          <p:cNvPr id="1630" name="Google Shape;1630;p57"/>
          <p:cNvSpPr txBox="1">
            <a:spLocks noGrp="1"/>
          </p:cNvSpPr>
          <p:nvPr>
            <p:ph type="subTitle" idx="1"/>
          </p:nvPr>
        </p:nvSpPr>
        <p:spPr>
          <a:xfrm>
            <a:off x="223266" y="1987987"/>
            <a:ext cx="2251419" cy="18611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a:t>Los puntos 1 a 3 son herramientas para complementar las deficiencias de las historias de usuario. Las otras herramientas ágiles de usuario se enumeran en los puntos 4 a 7.</a:t>
            </a:r>
            <a:endParaRPr dirty="0"/>
          </a:p>
        </p:txBody>
      </p:sp>
      <p:grpSp>
        <p:nvGrpSpPr>
          <p:cNvPr id="1632" name="Google Shape;1632;p57"/>
          <p:cNvGrpSpPr/>
          <p:nvPr/>
        </p:nvGrpSpPr>
        <p:grpSpPr>
          <a:xfrm>
            <a:off x="6722063" y="393375"/>
            <a:ext cx="4246224" cy="387051"/>
            <a:chOff x="5890813" y="400625"/>
            <a:chExt cx="4246224" cy="387051"/>
          </a:xfrm>
        </p:grpSpPr>
        <p:sp>
          <p:nvSpPr>
            <p:cNvPr id="1633" name="Google Shape;1633;p57"/>
            <p:cNvSpPr/>
            <p:nvPr/>
          </p:nvSpPr>
          <p:spPr>
            <a:xfrm>
              <a:off x="5982413" y="493467"/>
              <a:ext cx="4154624" cy="294208"/>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5890813" y="452247"/>
              <a:ext cx="101071" cy="101071"/>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6365427" y="463348"/>
              <a:ext cx="3771610" cy="197329"/>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6299211" y="400625"/>
              <a:ext cx="101071" cy="101071"/>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42" name="Picture 2" descr="Visual Paradigm Agile Tools">
            <a:extLst>
              <a:ext uri="{FF2B5EF4-FFF2-40B4-BE49-F238E27FC236}">
                <a16:creationId xmlns:a16="http://schemas.microsoft.com/office/drawing/2014/main" id="{118C41B0-C38D-EE19-7CAC-449532FB1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285" y="873267"/>
            <a:ext cx="6567715" cy="408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49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819275" y="1786763"/>
            <a:ext cx="3304500"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 Story vs Use Case</a:t>
            </a:r>
            <a:endParaRPr dirty="0"/>
          </a:p>
        </p:txBody>
      </p:sp>
      <p:sp>
        <p:nvSpPr>
          <p:cNvPr id="1099" name="Google Shape;1099;p45"/>
          <p:cNvSpPr txBox="1">
            <a:spLocks noGrp="1"/>
          </p:cNvSpPr>
          <p:nvPr>
            <p:ph type="subTitle" idx="2"/>
          </p:nvPr>
        </p:nvSpPr>
        <p:spPr>
          <a:xfrm>
            <a:off x="5634275" y="783771"/>
            <a:ext cx="2779200" cy="317165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"¿Es lo mismo una historia de usuario que un caso de uso?“</a:t>
            </a:r>
          </a:p>
          <a:p>
            <a:pPr marL="0" lvl="0" indent="0" algn="just" rtl="0">
              <a:spcBef>
                <a:spcPts val="0"/>
              </a:spcBef>
              <a:spcAft>
                <a:spcPts val="0"/>
              </a:spcAft>
              <a:buNone/>
            </a:pPr>
            <a:endParaRPr lang="es-ES" dirty="0"/>
          </a:p>
          <a:p>
            <a:pPr marL="0" lvl="0" indent="0" algn="just" rtl="0">
              <a:spcBef>
                <a:spcPts val="0"/>
              </a:spcBef>
              <a:spcAft>
                <a:spcPts val="0"/>
              </a:spcAft>
              <a:buNone/>
            </a:pPr>
            <a:r>
              <a:rPr lang="es-ES" dirty="0"/>
              <a:t>La gente a menudo hace esta pregunta y la disputa sobre si un equipo ágil debe practicar </a:t>
            </a:r>
            <a:r>
              <a:rPr lang="es-ES" dirty="0" err="1"/>
              <a:t>User</a:t>
            </a:r>
            <a:r>
              <a:rPr lang="es-ES" dirty="0"/>
              <a:t> </a:t>
            </a:r>
            <a:r>
              <a:rPr lang="es-ES" dirty="0" err="1"/>
              <a:t>Stories</a:t>
            </a:r>
            <a:r>
              <a:rPr lang="es-ES" dirty="0"/>
              <a:t> vs Use Cases ha estado presente durante años.</a:t>
            </a:r>
          </a:p>
          <a:p>
            <a:pPr marL="0" lvl="0" indent="0" algn="just" rtl="0">
              <a:spcBef>
                <a:spcPts val="0"/>
              </a:spcBef>
              <a:spcAft>
                <a:spcPts val="0"/>
              </a:spcAft>
              <a:buNone/>
            </a:pPr>
            <a:endParaRPr lang="es-ES" dirty="0"/>
          </a:p>
          <a:p>
            <a:pPr marL="0" lvl="0" indent="0" algn="just" rtl="0">
              <a:spcBef>
                <a:spcPts val="0"/>
              </a:spcBef>
              <a:spcAft>
                <a:spcPts val="0"/>
              </a:spcAft>
              <a:buNone/>
            </a:pPr>
            <a:r>
              <a:rPr lang="es-ES" dirty="0"/>
              <a:t>¿Son la historia de usuario y el caso de uso lo mismo? Si no, ¿cuál es mejor? ¿Cual deberías usar? ¿O podría usar ambos?</a:t>
            </a:r>
            <a:endParaRPr dirty="0"/>
          </a:p>
        </p:txBody>
      </p:sp>
      <p:pic>
        <p:nvPicPr>
          <p:cNvPr id="4098" name="Picture 2" descr="User Story vs Use Case">
            <a:extLst>
              <a:ext uri="{FF2B5EF4-FFF2-40B4-BE49-F238E27FC236}">
                <a16:creationId xmlns:a16="http://schemas.microsoft.com/office/drawing/2014/main" id="{FC1EE078-D784-B1BE-2A98-E6FB5F4BF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270" y="3055457"/>
            <a:ext cx="1938851" cy="126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95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819275" y="1786763"/>
            <a:ext cx="3304500"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 Story vs Use Case</a:t>
            </a:r>
            <a:endParaRPr dirty="0"/>
          </a:p>
        </p:txBody>
      </p:sp>
      <p:sp>
        <p:nvSpPr>
          <p:cNvPr id="1099" name="Google Shape;1099;p45"/>
          <p:cNvSpPr txBox="1">
            <a:spLocks noGrp="1"/>
          </p:cNvSpPr>
          <p:nvPr>
            <p:ph type="subTitle" idx="2"/>
          </p:nvPr>
        </p:nvSpPr>
        <p:spPr>
          <a:xfrm>
            <a:off x="5634275" y="783771"/>
            <a:ext cx="2779200" cy="317165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Aunque existen algunas similitudes entre las Historias de usuario y los Casos de uso, las Historias de usuario y los Casos de uso no son intercambiables; tanto las Historias de usuario como los Casos de uso identifican a los usuarios y ambos describen el objetivo, pero sirven para diferentes propósitos.</a:t>
            </a:r>
            <a:endParaRPr dirty="0"/>
          </a:p>
        </p:txBody>
      </p:sp>
      <p:pic>
        <p:nvPicPr>
          <p:cNvPr id="4098" name="Picture 2" descr="User Story vs Use Case">
            <a:extLst>
              <a:ext uri="{FF2B5EF4-FFF2-40B4-BE49-F238E27FC236}">
                <a16:creationId xmlns:a16="http://schemas.microsoft.com/office/drawing/2014/main" id="{FC1EE078-D784-B1BE-2A98-E6FB5F4BF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270" y="3055457"/>
            <a:ext cx="1938851" cy="126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20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819275" y="1786763"/>
            <a:ext cx="3304500"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 Story vs Use Case</a:t>
            </a:r>
            <a:endParaRPr dirty="0"/>
          </a:p>
        </p:txBody>
      </p:sp>
      <p:sp>
        <p:nvSpPr>
          <p:cNvPr id="1099" name="Google Shape;1099;p45"/>
          <p:cNvSpPr txBox="1">
            <a:spLocks noGrp="1"/>
          </p:cNvSpPr>
          <p:nvPr>
            <p:ph type="subTitle" idx="2"/>
          </p:nvPr>
        </p:nvSpPr>
        <p:spPr>
          <a:xfrm>
            <a:off x="5634275" y="783771"/>
            <a:ext cx="2779200" cy="317165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Las historias de usuario se centran en el </a:t>
            </a:r>
            <a:r>
              <a:rPr lang="es-ES" i="1" dirty="0"/>
              <a:t>resultado y el beneficio de lo que está describiendo</a:t>
            </a:r>
            <a:r>
              <a:rPr lang="es-ES" dirty="0"/>
              <a:t>, mientras que los casos de uso pueden ser más </a:t>
            </a:r>
            <a:r>
              <a:rPr lang="es-ES" i="1" dirty="0"/>
              <a:t>granulares y describir cómo actuará su sistema</a:t>
            </a:r>
            <a:r>
              <a:rPr lang="es-ES" dirty="0"/>
              <a:t>. </a:t>
            </a:r>
          </a:p>
          <a:p>
            <a:pPr marL="0" lvl="0" indent="0" algn="just" rtl="0">
              <a:spcBef>
                <a:spcPts val="0"/>
              </a:spcBef>
              <a:spcAft>
                <a:spcPts val="0"/>
              </a:spcAft>
              <a:buNone/>
            </a:pPr>
            <a:endParaRPr lang="es-ES" dirty="0"/>
          </a:p>
          <a:p>
            <a:pPr marL="0" lvl="0" indent="0" algn="just" rtl="0">
              <a:spcBef>
                <a:spcPts val="0"/>
              </a:spcBef>
              <a:spcAft>
                <a:spcPts val="0"/>
              </a:spcAft>
              <a:buNone/>
            </a:pPr>
            <a:r>
              <a:rPr lang="es-ES" dirty="0"/>
              <a:t>¿Hay un lugar para los casos de uso en Agile, o se pueden usar en conjunto?</a:t>
            </a:r>
            <a:endParaRPr dirty="0"/>
          </a:p>
        </p:txBody>
      </p:sp>
      <p:pic>
        <p:nvPicPr>
          <p:cNvPr id="4098" name="Picture 2" descr="User Story vs Use Case">
            <a:extLst>
              <a:ext uri="{FF2B5EF4-FFF2-40B4-BE49-F238E27FC236}">
                <a16:creationId xmlns:a16="http://schemas.microsoft.com/office/drawing/2014/main" id="{FC1EE078-D784-B1BE-2A98-E6FB5F4BF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270" y="3055457"/>
            <a:ext cx="1938851" cy="126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47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819275" y="1786763"/>
            <a:ext cx="3304500"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 Story vs Use Case</a:t>
            </a:r>
            <a:endParaRPr dirty="0"/>
          </a:p>
        </p:txBody>
      </p:sp>
      <p:sp>
        <p:nvSpPr>
          <p:cNvPr id="1099" name="Google Shape;1099;p45"/>
          <p:cNvSpPr txBox="1">
            <a:spLocks noGrp="1"/>
          </p:cNvSpPr>
          <p:nvPr>
            <p:ph type="subTitle" idx="2"/>
          </p:nvPr>
        </p:nvSpPr>
        <p:spPr>
          <a:xfrm>
            <a:off x="5634275" y="783771"/>
            <a:ext cx="2779200" cy="317165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Las historias de usuario a menudo comienzan de la misma manera que los casos de uso, en el sentido de que cada uno describe una forma de usar el sistema, se centra en un objetivo, está escrito desde la perspectiva de un usuario, usa el lenguaje natural del negocio y no cuenta toda la historia.</a:t>
            </a:r>
            <a:endParaRPr dirty="0"/>
          </a:p>
        </p:txBody>
      </p:sp>
      <p:pic>
        <p:nvPicPr>
          <p:cNvPr id="4098" name="Picture 2" descr="User Story vs Use Case">
            <a:extLst>
              <a:ext uri="{FF2B5EF4-FFF2-40B4-BE49-F238E27FC236}">
                <a16:creationId xmlns:a16="http://schemas.microsoft.com/office/drawing/2014/main" id="{FC1EE078-D784-B1BE-2A98-E6FB5F4BF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270" y="3055457"/>
            <a:ext cx="1938851" cy="126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27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819275" y="1786763"/>
            <a:ext cx="3304500"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 Story vs Use Case</a:t>
            </a:r>
            <a:endParaRPr dirty="0"/>
          </a:p>
        </p:txBody>
      </p:sp>
      <p:sp>
        <p:nvSpPr>
          <p:cNvPr id="1099" name="Google Shape;1099;p45"/>
          <p:cNvSpPr txBox="1">
            <a:spLocks noGrp="1"/>
          </p:cNvSpPr>
          <p:nvPr>
            <p:ph type="subTitle" idx="2"/>
          </p:nvPr>
        </p:nvSpPr>
        <p:spPr>
          <a:xfrm>
            <a:off x="5634275" y="783771"/>
            <a:ext cx="2779200" cy="317165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Si consideramos el componente clave en ambos enfoques:</a:t>
            </a:r>
          </a:p>
          <a:p>
            <a:pPr marL="0" lvl="0" indent="0" algn="just" rtl="0">
              <a:spcBef>
                <a:spcPts val="0"/>
              </a:spcBef>
              <a:spcAft>
                <a:spcPts val="0"/>
              </a:spcAft>
              <a:buNone/>
            </a:pPr>
            <a:endParaRPr lang="es-ES" dirty="0"/>
          </a:p>
          <a:p>
            <a:pPr marL="285750" lvl="0" indent="-285750" algn="just" rtl="0">
              <a:spcBef>
                <a:spcPts val="0"/>
              </a:spcBef>
              <a:spcAft>
                <a:spcPts val="0"/>
              </a:spcAft>
              <a:buFont typeface="Arial" panose="020B0604020202020204" pitchFamily="34" charset="0"/>
              <a:buChar char="•"/>
            </a:pPr>
            <a:r>
              <a:rPr lang="es-ES" dirty="0"/>
              <a:t>Las historias de usuario contienen, con función de usuario (rol), objetivo y criterios de aceptación.</a:t>
            </a:r>
          </a:p>
          <a:p>
            <a:pPr marL="285750" lvl="0" indent="-285750" algn="just" rtl="0">
              <a:spcBef>
                <a:spcPts val="0"/>
              </a:spcBef>
              <a:spcAft>
                <a:spcPts val="0"/>
              </a:spcAft>
              <a:buFont typeface="Arial" panose="020B0604020202020204" pitchFamily="34" charset="0"/>
              <a:buChar char="•"/>
            </a:pPr>
            <a:r>
              <a:rPr lang="es-ES" dirty="0"/>
              <a:t>Los casos de uso contienen elementos equivalentes: un actor, flujo de eventos y condiciones posteriores, respectivamente (una plantilla de caso de uso detallada puede contener muchos más elementos).</a:t>
            </a:r>
            <a:endParaRPr dirty="0"/>
          </a:p>
        </p:txBody>
      </p:sp>
      <p:sp>
        <p:nvSpPr>
          <p:cNvPr id="2" name="Google Shape;1098;p45">
            <a:extLst>
              <a:ext uri="{FF2B5EF4-FFF2-40B4-BE49-F238E27FC236}">
                <a16:creationId xmlns:a16="http://schemas.microsoft.com/office/drawing/2014/main" id="{60BA042B-A061-6D40-1008-C6C30F20A861}"/>
              </a:ext>
            </a:extLst>
          </p:cNvPr>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Similaridad</a:t>
            </a:r>
            <a:endParaRPr dirty="0"/>
          </a:p>
        </p:txBody>
      </p:sp>
    </p:spTree>
    <p:extLst>
      <p:ext uri="{BB962C8B-B14F-4D97-AF65-F5344CB8AC3E}">
        <p14:creationId xmlns:p14="http://schemas.microsoft.com/office/powerpoint/2010/main" val="356219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819275" y="1786763"/>
            <a:ext cx="3304500"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 Story vs Use Case</a:t>
            </a:r>
            <a:endParaRPr dirty="0"/>
          </a:p>
        </p:txBody>
      </p:sp>
      <p:sp>
        <p:nvSpPr>
          <p:cNvPr id="1099" name="Google Shape;1099;p45"/>
          <p:cNvSpPr txBox="1">
            <a:spLocks noGrp="1"/>
          </p:cNvSpPr>
          <p:nvPr>
            <p:ph type="subTitle" idx="2"/>
          </p:nvPr>
        </p:nvSpPr>
        <p:spPr>
          <a:xfrm>
            <a:off x="5634275" y="326571"/>
            <a:ext cx="2779200" cy="4506686"/>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s-ES" dirty="0"/>
              <a:t>Es posible que los detalles de una historia de usuario no se documenten en la misma medida que un caso de uso.</a:t>
            </a:r>
          </a:p>
          <a:p>
            <a:pPr marL="285750" lvl="0" indent="-285750" algn="just" rtl="0">
              <a:spcBef>
                <a:spcPts val="0"/>
              </a:spcBef>
              <a:spcAft>
                <a:spcPts val="0"/>
              </a:spcAft>
              <a:buFont typeface="Arial" panose="020B0604020202020204" pitchFamily="34" charset="0"/>
              <a:buChar char="•"/>
            </a:pPr>
            <a:r>
              <a:rPr lang="es-ES" dirty="0"/>
              <a:t>Las historias de usuario deliberadamente omiten muchos detalles importantes. Las historias de usuarios están destinadas a provocar conversaciones haciendo preguntas durante las reuniones de scrum.</a:t>
            </a:r>
          </a:p>
          <a:p>
            <a:pPr marL="285750" lvl="0" indent="-285750" algn="just" rtl="0">
              <a:spcBef>
                <a:spcPts val="0"/>
              </a:spcBef>
              <a:spcAft>
                <a:spcPts val="0"/>
              </a:spcAft>
              <a:buFont typeface="Arial" panose="020B0604020202020204" pitchFamily="34" charset="0"/>
              <a:buChar char="•"/>
            </a:pPr>
            <a:r>
              <a:rPr lang="es-ES" dirty="0"/>
              <a:t>Pequeños incrementos para obtener comentarios con mayor frecuencia, en lugar de tener una especificación de requisitos inicial más detallada como en los casos de uso.</a:t>
            </a:r>
            <a:endParaRPr dirty="0"/>
          </a:p>
        </p:txBody>
      </p:sp>
      <p:sp>
        <p:nvSpPr>
          <p:cNvPr id="2" name="Google Shape;1098;p45">
            <a:extLst>
              <a:ext uri="{FF2B5EF4-FFF2-40B4-BE49-F238E27FC236}">
                <a16:creationId xmlns:a16="http://schemas.microsoft.com/office/drawing/2014/main" id="{60BA042B-A061-6D40-1008-C6C30F20A861}"/>
              </a:ext>
            </a:extLst>
          </p:cNvPr>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Diferencia</a:t>
            </a:r>
            <a:endParaRPr dirty="0"/>
          </a:p>
        </p:txBody>
      </p:sp>
    </p:spTree>
    <p:extLst>
      <p:ext uri="{BB962C8B-B14F-4D97-AF65-F5344CB8AC3E}">
        <p14:creationId xmlns:p14="http://schemas.microsoft.com/office/powerpoint/2010/main" val="36564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 una Historia de Usuario?</a:t>
            </a:r>
            <a:endParaRPr dirty="0"/>
          </a:p>
        </p:txBody>
      </p:sp>
      <p:sp>
        <p:nvSpPr>
          <p:cNvPr id="799" name="Google Shape;799;p36"/>
          <p:cNvSpPr txBox="1">
            <a:spLocks noGrp="1"/>
          </p:cNvSpPr>
          <p:nvPr>
            <p:ph type="body" idx="1"/>
          </p:nvPr>
        </p:nvSpPr>
        <p:spPr>
          <a:xfrm>
            <a:off x="713225" y="1596570"/>
            <a:ext cx="7759200" cy="267063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ES" sz="1600" dirty="0"/>
              <a:t>Una historia de usuario es una nota que captura lo que un usuario hace o necesita hacer como parte de su trabajo. Cada Historia de Usuario consta de una breve descripción escrita desde el punto de vista del usuario, con lenguaje natural. </a:t>
            </a:r>
          </a:p>
          <a:p>
            <a:pPr marL="0" lvl="0" indent="0" algn="just" rtl="0">
              <a:lnSpc>
                <a:spcPct val="100000"/>
              </a:lnSpc>
              <a:spcBef>
                <a:spcPts val="0"/>
              </a:spcBef>
              <a:spcAft>
                <a:spcPts val="0"/>
              </a:spcAft>
              <a:buNone/>
            </a:pPr>
            <a:endParaRPr lang="es-ES" sz="1600" dirty="0"/>
          </a:p>
          <a:p>
            <a:pPr marL="0" lvl="0" indent="0" algn="just" rtl="0">
              <a:lnSpc>
                <a:spcPct val="100000"/>
              </a:lnSpc>
              <a:spcBef>
                <a:spcPts val="0"/>
              </a:spcBef>
              <a:spcAft>
                <a:spcPts val="0"/>
              </a:spcAft>
              <a:buNone/>
            </a:pPr>
            <a:r>
              <a:rPr lang="es-ES" sz="1600" dirty="0"/>
              <a:t>A diferencia de la captura de requisitos tradicional, </a:t>
            </a:r>
            <a:r>
              <a:rPr lang="es-ES" sz="1600" dirty="0" err="1"/>
              <a:t>User</a:t>
            </a:r>
            <a:r>
              <a:rPr lang="es-ES" sz="1600" dirty="0"/>
              <a:t> </a:t>
            </a:r>
            <a:r>
              <a:rPr lang="es-ES" sz="1600" dirty="0" err="1"/>
              <a:t>Story</a:t>
            </a:r>
            <a:r>
              <a:rPr lang="es-ES" sz="1600" dirty="0"/>
              <a:t> </a:t>
            </a:r>
            <a:r>
              <a:rPr lang="es-ES" sz="1600" i="1" dirty="0"/>
              <a:t>se enfoca en lo que el usuario necesita en lugar de lo que el sistema debería ofrecer</a:t>
            </a:r>
            <a:r>
              <a:rPr lang="es-ES" sz="1600" dirty="0"/>
              <a:t>. Esto deja espacio para una mayor discusión sobre las soluciones y el resultado de un sistema que realmente puede encajar en el flujo de trabajo comercial de los clientes, resolviendo sus problemas operativos y, lo que es más importante, agregando valor a la organización.</a:t>
            </a:r>
            <a:endParaRPr sz="1600" dirty="0"/>
          </a:p>
          <a:p>
            <a:pPr marL="0" lvl="0" indent="0" algn="just" rtl="0">
              <a:spcBef>
                <a:spcPts val="0"/>
              </a:spcBef>
              <a:spcAft>
                <a:spcPts val="1600"/>
              </a:spcAft>
              <a:buNone/>
            </a:pPr>
            <a:endParaRPr sz="1600" dirty="0"/>
          </a:p>
        </p:txBody>
      </p:sp>
    </p:spTree>
  </p:cSld>
  <p:clrMapOvr>
    <a:masterClrMapping/>
  </p:clrMapOvr>
</p:sld>
</file>

<file path=ppt/theme/theme1.xml><?xml version="1.0" encoding="utf-8"?>
<a:theme xmlns:a="http://schemas.openxmlformats.org/drawingml/2006/main" name="Tissue Nanotransfection Breakthrough by Slidesgo">
  <a:themeElements>
    <a:clrScheme name="Simple Light">
      <a:dk1>
        <a:srgbClr val="33678A"/>
      </a:dk1>
      <a:lt1>
        <a:srgbClr val="E65C4F"/>
      </a:lt1>
      <a:dk2>
        <a:srgbClr val="78A6C9"/>
      </a:dk2>
      <a:lt2>
        <a:srgbClr val="EAEFF3"/>
      </a:lt2>
      <a:accent1>
        <a:srgbClr val="E65C4F"/>
      </a:accent1>
      <a:accent2>
        <a:srgbClr val="78A6C9"/>
      </a:accent2>
      <a:accent3>
        <a:srgbClr val="33699A"/>
      </a:accent3>
      <a:accent4>
        <a:srgbClr val="EAEFF3"/>
      </a:accent4>
      <a:accent5>
        <a:srgbClr val="FFFFFF"/>
      </a:accent5>
      <a:accent6>
        <a:srgbClr val="33678A"/>
      </a:accent6>
      <a:hlink>
        <a:srgbClr val="E65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1424</Words>
  <Application>Microsoft Office PowerPoint</Application>
  <PresentationFormat>Presentación en pantalla (16:9)</PresentationFormat>
  <Paragraphs>81</Paragraphs>
  <Slides>22</Slides>
  <Notes>22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22</vt:i4>
      </vt:variant>
    </vt:vector>
  </HeadingPairs>
  <TitlesOfParts>
    <vt:vector size="32" baseType="lpstr">
      <vt:lpstr>Livvic</vt:lpstr>
      <vt:lpstr>Roboto Condensed Light</vt:lpstr>
      <vt:lpstr>Nunito</vt:lpstr>
      <vt:lpstr>Arial</vt:lpstr>
      <vt:lpstr>Saira SemiBold</vt:lpstr>
      <vt:lpstr>Roboto</vt:lpstr>
      <vt:lpstr>Calibri</vt:lpstr>
      <vt:lpstr>Saira</vt:lpstr>
      <vt:lpstr>Montserrat</vt:lpstr>
      <vt:lpstr>Tissue Nanotransfection Breakthrough by Slidesgo</vt:lpstr>
      <vt:lpstr>Presentación de PowerPoint</vt:lpstr>
      <vt:lpstr>Historias de usuario y casos de uso</vt:lpstr>
      <vt:lpstr>User Story vs Use Case</vt:lpstr>
      <vt:lpstr>User Story vs Use Case</vt:lpstr>
      <vt:lpstr>User Story vs Use Case</vt:lpstr>
      <vt:lpstr>User Story vs Use Case</vt:lpstr>
      <vt:lpstr>User Story vs Use Case</vt:lpstr>
      <vt:lpstr>User Story vs Use Case</vt:lpstr>
      <vt:lpstr>¿Qué es una Historia de Usuario?</vt:lpstr>
      <vt:lpstr>Concepto de las 3 C</vt:lpstr>
      <vt:lpstr>3 C</vt:lpstr>
      <vt:lpstr>Card</vt:lpstr>
      <vt:lpstr>Conversation</vt:lpstr>
      <vt:lpstr>Confirmation</vt:lpstr>
      <vt:lpstr>Confirmation</vt:lpstr>
      <vt:lpstr>¿Qué es un Caso de Uso?</vt:lpstr>
      <vt:lpstr>¿Qué es un Caso de Uso?</vt:lpstr>
      <vt:lpstr>Especificación detallada del caso de uso</vt:lpstr>
      <vt:lpstr>¿Por qué todavía necesitamos casos de uso?</vt:lpstr>
      <vt:lpstr>Integrar técnicas de caso de uso, historia de usuario y mapeo de historias</vt:lpstr>
      <vt:lpstr>Integrar técnicas de caso de uso, historia de usuario y mapeo de historias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Marcos ágiles </dc:title>
  <cp:lastModifiedBy>Norbey Danilo Muñoz Cañon</cp:lastModifiedBy>
  <cp:revision>1</cp:revision>
  <dcterms:modified xsi:type="dcterms:W3CDTF">2023-09-29T15:27:37Z</dcterms:modified>
</cp:coreProperties>
</file>