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94" r:id="rId2"/>
    <p:sldId id="256" r:id="rId3"/>
    <p:sldId id="308" r:id="rId4"/>
    <p:sldId id="307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7" r:id="rId13"/>
    <p:sldId id="316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Nunito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Saira" panose="020B0604020202020204" charset="0"/>
      <p:regular r:id="rId32"/>
      <p:bold r:id="rId33"/>
      <p:italic r:id="rId34"/>
      <p:boldItalic r:id="rId35"/>
    </p:embeddedFont>
    <p:embeddedFont>
      <p:font typeface="Saira SemiBold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0C4A9-0166-47AA-BC5A-E3A3F0EA8BB0}" v="11" dt="2023-09-28T20:18:53.864"/>
  </p1510:revLst>
</p1510:revInfo>
</file>

<file path=ppt/tableStyles.xml><?xml version="1.0" encoding="utf-8"?>
<a:tblStyleLst xmlns:a="http://schemas.openxmlformats.org/drawingml/2006/main" def="{B800212D-2130-4EEC-A234-E59D1C5F1C61}">
  <a:tblStyle styleId="{B800212D-2130-4EEC-A234-E59D1C5F1C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20" Type="http://schemas.openxmlformats.org/officeDocument/2006/relationships/font" Target="fonts/font5.fntdata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Y DANILO MUÑOZ CAÑON" userId="29f64d73-8b12-4c53-a9f3-1c223397a229" providerId="ADAL" clId="{C760C4A9-0166-47AA-BC5A-E3A3F0EA8BB0}"/>
    <pc:docChg chg="custSel addSld modSld sldOrd">
      <pc:chgData name="NORBEY DANILO MUÑOZ CAÑON" userId="29f64d73-8b12-4c53-a9f3-1c223397a229" providerId="ADAL" clId="{C760C4A9-0166-47AA-BC5A-E3A3F0EA8BB0}" dt="2023-09-28T20:18:53.864" v="72" actId="1076"/>
      <pc:docMkLst>
        <pc:docMk/>
      </pc:docMkLst>
      <pc:sldChg chg="modSp add mod ord setBg">
        <pc:chgData name="NORBEY DANILO MUÑOZ CAÑON" userId="29f64d73-8b12-4c53-a9f3-1c223397a229" providerId="ADAL" clId="{C760C4A9-0166-47AA-BC5A-E3A3F0EA8BB0}" dt="2023-09-28T20:15:55.309" v="62"/>
        <pc:sldMkLst>
          <pc:docMk/>
          <pc:sldMk cId="0" sldId="294"/>
        </pc:sldMkLst>
        <pc:spChg chg="mod">
          <ac:chgData name="NORBEY DANILO MUÑOZ CAÑON" userId="29f64d73-8b12-4c53-a9f3-1c223397a229" providerId="ADAL" clId="{C760C4A9-0166-47AA-BC5A-E3A3F0EA8BB0}" dt="2023-09-28T19:19:01.440" v="26" actId="20577"/>
          <ac:spMkLst>
            <pc:docMk/>
            <pc:sldMk cId="0" sldId="294"/>
            <ac:spMk id="91" creationId="{00000000-0000-0000-0000-000000000000}"/>
          </ac:spMkLst>
        </pc:spChg>
        <pc:spChg chg="mod">
          <ac:chgData name="NORBEY DANILO MUÑOZ CAÑON" userId="29f64d73-8b12-4c53-a9f3-1c223397a229" providerId="ADAL" clId="{C760C4A9-0166-47AA-BC5A-E3A3F0EA8BB0}" dt="2023-09-28T19:19:12.333" v="60" actId="20577"/>
          <ac:spMkLst>
            <pc:docMk/>
            <pc:sldMk cId="0" sldId="294"/>
            <ac:spMk id="98" creationId="{00000000-0000-0000-0000-000000000000}"/>
          </ac:spMkLst>
        </pc:spChg>
      </pc:sldChg>
      <pc:sldChg chg="addSp delSp modSp mod">
        <pc:chgData name="NORBEY DANILO MUÑOZ CAÑON" userId="29f64d73-8b12-4c53-a9f3-1c223397a229" providerId="ADAL" clId="{C760C4A9-0166-47AA-BC5A-E3A3F0EA8BB0}" dt="2023-09-28T20:18:53.864" v="72" actId="1076"/>
        <pc:sldMkLst>
          <pc:docMk/>
          <pc:sldMk cId="2119585809" sldId="317"/>
        </pc:sldMkLst>
        <pc:spChg chg="add del mod">
          <ac:chgData name="NORBEY DANILO MUÑOZ CAÑON" userId="29f64d73-8b12-4c53-a9f3-1c223397a229" providerId="ADAL" clId="{C760C4A9-0166-47AA-BC5A-E3A3F0EA8BB0}" dt="2023-09-28T20:18:40.012" v="67" actId="478"/>
          <ac:spMkLst>
            <pc:docMk/>
            <pc:sldMk cId="2119585809" sldId="317"/>
            <ac:spMk id="3" creationId="{B2C047FD-87B3-A386-2A55-66A57E09F84C}"/>
          </ac:spMkLst>
        </pc:spChg>
        <pc:spChg chg="del">
          <ac:chgData name="NORBEY DANILO MUÑOZ CAÑON" userId="29f64d73-8b12-4c53-a9f3-1c223397a229" providerId="ADAL" clId="{C760C4A9-0166-47AA-BC5A-E3A3F0EA8BB0}" dt="2023-09-28T20:18:37.498" v="66" actId="478"/>
          <ac:spMkLst>
            <pc:docMk/>
            <pc:sldMk cId="2119585809" sldId="317"/>
            <ac:spMk id="994" creationId="{00000000-0000-0000-0000-000000000000}"/>
          </ac:spMkLst>
        </pc:spChg>
        <pc:picChg chg="add mod">
          <ac:chgData name="NORBEY DANILO MUÑOZ CAÑON" userId="29f64d73-8b12-4c53-a9f3-1c223397a229" providerId="ADAL" clId="{C760C4A9-0166-47AA-BC5A-E3A3F0EA8BB0}" dt="2023-09-28T20:18:53.864" v="72" actId="1076"/>
          <ac:picMkLst>
            <pc:docMk/>
            <pc:sldMk cId="2119585809" sldId="317"/>
            <ac:picMk id="1026" creationId="{D8143E97-24CD-DC26-4238-133AC4FEC9DD}"/>
          </ac:picMkLst>
        </pc:picChg>
      </pc:sldChg>
    </pc:docChg>
  </pc:docChgLst>
  <pc:docChgLst>
    <pc:chgData name="NORBEY DANILO MUÑOZ CAÑON" userId="29f64d73-8b12-4c53-a9f3-1c223397a229" providerId="ADAL" clId="{F4B89078-42BD-4FAC-93DF-30E2F4119964}"/>
    <pc:docChg chg="modSld">
      <pc:chgData name="NORBEY DANILO MUÑOZ CAÑON" userId="29f64d73-8b12-4c53-a9f3-1c223397a229" providerId="ADAL" clId="{F4B89078-42BD-4FAC-93DF-30E2F4119964}" dt="2023-09-18T23:25:41.344" v="1" actId="20577"/>
      <pc:docMkLst>
        <pc:docMk/>
      </pc:docMkLst>
      <pc:sldChg chg="modSp mod">
        <pc:chgData name="NORBEY DANILO MUÑOZ CAÑON" userId="29f64d73-8b12-4c53-a9f3-1c223397a229" providerId="ADAL" clId="{F4B89078-42BD-4FAC-93DF-30E2F4119964}" dt="2023-09-18T23:25:41.344" v="1" actId="20577"/>
        <pc:sldMkLst>
          <pc:docMk/>
          <pc:sldMk cId="3614609708" sldId="308"/>
        </pc:sldMkLst>
        <pc:spChg chg="mod">
          <ac:chgData name="NORBEY DANILO MUÑOZ CAÑON" userId="29f64d73-8b12-4c53-a9f3-1c223397a229" providerId="ADAL" clId="{F4B89078-42BD-4FAC-93DF-30E2F4119964}" dt="2023-09-18T23:25:41.344" v="1" actId="20577"/>
          <ac:spMkLst>
            <pc:docMk/>
            <pc:sldMk cId="3614609708" sldId="308"/>
            <ac:spMk id="995" creationId="{00000000-0000-0000-0000-000000000000}"/>
          </ac:spMkLst>
        </pc:spChg>
      </pc:sldChg>
    </pc:docChg>
  </pc:docChgLst>
  <pc:docChgLst>
    <pc:chgData name="Norbey Danilo Munoz Canon" userId="ff23c1e0-34c7-40fc-8aeb-24f45ddc11cf" providerId="ADAL" clId="{C8C0561D-9C2D-4689-A8FB-E6CA8903480A}"/>
    <pc:docChg chg="undo custSel addSld delSld modSld sldOrd delMainMaster">
      <pc:chgData name="Norbey Danilo Munoz Canon" userId="ff23c1e0-34c7-40fc-8aeb-24f45ddc11cf" providerId="ADAL" clId="{C8C0561D-9C2D-4689-A8FB-E6CA8903480A}" dt="2022-08-29T21:44:45.962" v="3261" actId="47"/>
      <pc:docMkLst>
        <pc:docMk/>
      </pc:docMkLst>
      <pc:sldChg chg="modSp mod">
        <pc:chgData name="Norbey Danilo Munoz Canon" userId="ff23c1e0-34c7-40fc-8aeb-24f45ddc11cf" providerId="ADAL" clId="{C8C0561D-9C2D-4689-A8FB-E6CA8903480A}" dt="2022-08-26T21:40:16.439" v="60" actId="20577"/>
        <pc:sldMkLst>
          <pc:docMk/>
          <pc:sldMk cId="0" sldId="256"/>
        </pc:sldMkLst>
        <pc:spChg chg="mod">
          <ac:chgData name="Norbey Danilo Munoz Canon" userId="ff23c1e0-34c7-40fc-8aeb-24f45ddc11cf" providerId="ADAL" clId="{C8C0561D-9C2D-4689-A8FB-E6CA8903480A}" dt="2022-08-26T21:40:05.523" v="33" actId="20577"/>
          <ac:spMkLst>
            <pc:docMk/>
            <pc:sldMk cId="0" sldId="256"/>
            <ac:spMk id="682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1:40:16.439" v="60" actId="20577"/>
          <ac:spMkLst>
            <pc:docMk/>
            <pc:sldMk cId="0" sldId="256"/>
            <ac:spMk id="683" creationId="{00000000-0000-0000-0000-000000000000}"/>
          </ac:spMkLst>
        </pc:spChg>
      </pc:sldChg>
      <pc:sldChg chg="del">
        <pc:chgData name="Norbey Danilo Munoz Canon" userId="ff23c1e0-34c7-40fc-8aeb-24f45ddc11cf" providerId="ADAL" clId="{C8C0561D-9C2D-4689-A8FB-E6CA8903480A}" dt="2022-08-29T21:44:34.260" v="3212" actId="47"/>
        <pc:sldMkLst>
          <pc:docMk/>
          <pc:sldMk cId="0" sldId="257"/>
        </pc:sldMkLst>
      </pc:sldChg>
      <pc:sldChg chg="del">
        <pc:chgData name="Norbey Danilo Munoz Canon" userId="ff23c1e0-34c7-40fc-8aeb-24f45ddc11cf" providerId="ADAL" clId="{C8C0561D-9C2D-4689-A8FB-E6CA8903480A}" dt="2022-08-29T21:44:34.746" v="3213" actId="47"/>
        <pc:sldMkLst>
          <pc:docMk/>
          <pc:sldMk cId="0" sldId="258"/>
        </pc:sldMkLst>
      </pc:sldChg>
      <pc:sldChg chg="del">
        <pc:chgData name="Norbey Danilo Munoz Canon" userId="ff23c1e0-34c7-40fc-8aeb-24f45ddc11cf" providerId="ADAL" clId="{C8C0561D-9C2D-4689-A8FB-E6CA8903480A}" dt="2022-08-29T21:44:34.786" v="3214" actId="47"/>
        <pc:sldMkLst>
          <pc:docMk/>
          <pc:sldMk cId="0" sldId="259"/>
        </pc:sldMkLst>
      </pc:sldChg>
      <pc:sldChg chg="del">
        <pc:chgData name="Norbey Danilo Munoz Canon" userId="ff23c1e0-34c7-40fc-8aeb-24f45ddc11cf" providerId="ADAL" clId="{C8C0561D-9C2D-4689-A8FB-E6CA8903480A}" dt="2022-08-29T21:44:34.822" v="3215" actId="47"/>
        <pc:sldMkLst>
          <pc:docMk/>
          <pc:sldMk cId="0" sldId="260"/>
        </pc:sldMkLst>
      </pc:sldChg>
      <pc:sldChg chg="del">
        <pc:chgData name="Norbey Danilo Munoz Canon" userId="ff23c1e0-34c7-40fc-8aeb-24f45ddc11cf" providerId="ADAL" clId="{C8C0561D-9C2D-4689-A8FB-E6CA8903480A}" dt="2022-08-29T21:44:34.846" v="3216" actId="47"/>
        <pc:sldMkLst>
          <pc:docMk/>
          <pc:sldMk cId="0" sldId="261"/>
        </pc:sldMkLst>
      </pc:sldChg>
      <pc:sldChg chg="del">
        <pc:chgData name="Norbey Danilo Munoz Canon" userId="ff23c1e0-34c7-40fc-8aeb-24f45ddc11cf" providerId="ADAL" clId="{C8C0561D-9C2D-4689-A8FB-E6CA8903480A}" dt="2022-08-29T21:44:34.876" v="3217" actId="47"/>
        <pc:sldMkLst>
          <pc:docMk/>
          <pc:sldMk cId="0" sldId="262"/>
        </pc:sldMkLst>
      </pc:sldChg>
      <pc:sldChg chg="del">
        <pc:chgData name="Norbey Danilo Munoz Canon" userId="ff23c1e0-34c7-40fc-8aeb-24f45ddc11cf" providerId="ADAL" clId="{C8C0561D-9C2D-4689-A8FB-E6CA8903480A}" dt="2022-08-29T21:44:34.914" v="3218" actId="47"/>
        <pc:sldMkLst>
          <pc:docMk/>
          <pc:sldMk cId="0" sldId="263"/>
        </pc:sldMkLst>
      </pc:sldChg>
      <pc:sldChg chg="del">
        <pc:chgData name="Norbey Danilo Munoz Canon" userId="ff23c1e0-34c7-40fc-8aeb-24f45ddc11cf" providerId="ADAL" clId="{C8C0561D-9C2D-4689-A8FB-E6CA8903480A}" dt="2022-08-29T21:44:34.937" v="3219" actId="47"/>
        <pc:sldMkLst>
          <pc:docMk/>
          <pc:sldMk cId="0" sldId="264"/>
        </pc:sldMkLst>
      </pc:sldChg>
      <pc:sldChg chg="del">
        <pc:chgData name="Norbey Danilo Munoz Canon" userId="ff23c1e0-34c7-40fc-8aeb-24f45ddc11cf" providerId="ADAL" clId="{C8C0561D-9C2D-4689-A8FB-E6CA8903480A}" dt="2022-08-29T21:44:34.974" v="3220" actId="47"/>
        <pc:sldMkLst>
          <pc:docMk/>
          <pc:sldMk cId="0" sldId="265"/>
        </pc:sldMkLst>
      </pc:sldChg>
      <pc:sldChg chg="del">
        <pc:chgData name="Norbey Danilo Munoz Canon" userId="ff23c1e0-34c7-40fc-8aeb-24f45ddc11cf" providerId="ADAL" clId="{C8C0561D-9C2D-4689-A8FB-E6CA8903480A}" dt="2022-08-29T21:44:35.008" v="3221" actId="47"/>
        <pc:sldMkLst>
          <pc:docMk/>
          <pc:sldMk cId="0" sldId="266"/>
        </pc:sldMkLst>
      </pc:sldChg>
      <pc:sldChg chg="del">
        <pc:chgData name="Norbey Danilo Munoz Canon" userId="ff23c1e0-34c7-40fc-8aeb-24f45ddc11cf" providerId="ADAL" clId="{C8C0561D-9C2D-4689-A8FB-E6CA8903480A}" dt="2022-08-29T21:44:35.059" v="3222" actId="47"/>
        <pc:sldMkLst>
          <pc:docMk/>
          <pc:sldMk cId="0" sldId="267"/>
        </pc:sldMkLst>
      </pc:sldChg>
      <pc:sldChg chg="del">
        <pc:chgData name="Norbey Danilo Munoz Canon" userId="ff23c1e0-34c7-40fc-8aeb-24f45ddc11cf" providerId="ADAL" clId="{C8C0561D-9C2D-4689-A8FB-E6CA8903480A}" dt="2022-08-29T21:44:35.102" v="3223" actId="47"/>
        <pc:sldMkLst>
          <pc:docMk/>
          <pc:sldMk cId="0" sldId="268"/>
        </pc:sldMkLst>
      </pc:sldChg>
      <pc:sldChg chg="del">
        <pc:chgData name="Norbey Danilo Munoz Canon" userId="ff23c1e0-34c7-40fc-8aeb-24f45ddc11cf" providerId="ADAL" clId="{C8C0561D-9C2D-4689-A8FB-E6CA8903480A}" dt="2022-08-29T21:44:35.136" v="3224" actId="47"/>
        <pc:sldMkLst>
          <pc:docMk/>
          <pc:sldMk cId="0" sldId="269"/>
        </pc:sldMkLst>
      </pc:sldChg>
      <pc:sldChg chg="del">
        <pc:chgData name="Norbey Danilo Munoz Canon" userId="ff23c1e0-34c7-40fc-8aeb-24f45ddc11cf" providerId="ADAL" clId="{C8C0561D-9C2D-4689-A8FB-E6CA8903480A}" dt="2022-08-29T21:44:35.160" v="3225" actId="47"/>
        <pc:sldMkLst>
          <pc:docMk/>
          <pc:sldMk cId="0" sldId="270"/>
        </pc:sldMkLst>
      </pc:sldChg>
      <pc:sldChg chg="del">
        <pc:chgData name="Norbey Danilo Munoz Canon" userId="ff23c1e0-34c7-40fc-8aeb-24f45ddc11cf" providerId="ADAL" clId="{C8C0561D-9C2D-4689-A8FB-E6CA8903480A}" dt="2022-08-29T21:44:35.200" v="3226" actId="47"/>
        <pc:sldMkLst>
          <pc:docMk/>
          <pc:sldMk cId="0" sldId="271"/>
        </pc:sldMkLst>
      </pc:sldChg>
      <pc:sldChg chg="del">
        <pc:chgData name="Norbey Danilo Munoz Canon" userId="ff23c1e0-34c7-40fc-8aeb-24f45ddc11cf" providerId="ADAL" clId="{C8C0561D-9C2D-4689-A8FB-E6CA8903480A}" dt="2022-08-29T21:44:35.226" v="3227" actId="47"/>
        <pc:sldMkLst>
          <pc:docMk/>
          <pc:sldMk cId="0" sldId="272"/>
        </pc:sldMkLst>
      </pc:sldChg>
      <pc:sldChg chg="del">
        <pc:chgData name="Norbey Danilo Munoz Canon" userId="ff23c1e0-34c7-40fc-8aeb-24f45ddc11cf" providerId="ADAL" clId="{C8C0561D-9C2D-4689-A8FB-E6CA8903480A}" dt="2022-08-29T21:44:35.259" v="3228" actId="47"/>
        <pc:sldMkLst>
          <pc:docMk/>
          <pc:sldMk cId="0" sldId="273"/>
        </pc:sldMkLst>
      </pc:sldChg>
      <pc:sldChg chg="del">
        <pc:chgData name="Norbey Danilo Munoz Canon" userId="ff23c1e0-34c7-40fc-8aeb-24f45ddc11cf" providerId="ADAL" clId="{C8C0561D-9C2D-4689-A8FB-E6CA8903480A}" dt="2022-08-29T21:44:35.290" v="3229" actId="47"/>
        <pc:sldMkLst>
          <pc:docMk/>
          <pc:sldMk cId="0" sldId="274"/>
        </pc:sldMkLst>
      </pc:sldChg>
      <pc:sldChg chg="del">
        <pc:chgData name="Norbey Danilo Munoz Canon" userId="ff23c1e0-34c7-40fc-8aeb-24f45ddc11cf" providerId="ADAL" clId="{C8C0561D-9C2D-4689-A8FB-E6CA8903480A}" dt="2022-08-29T21:44:35.315" v="3230" actId="47"/>
        <pc:sldMkLst>
          <pc:docMk/>
          <pc:sldMk cId="0" sldId="275"/>
        </pc:sldMkLst>
      </pc:sldChg>
      <pc:sldChg chg="del">
        <pc:chgData name="Norbey Danilo Munoz Canon" userId="ff23c1e0-34c7-40fc-8aeb-24f45ddc11cf" providerId="ADAL" clId="{C8C0561D-9C2D-4689-A8FB-E6CA8903480A}" dt="2022-08-29T21:44:35.338" v="3231" actId="47"/>
        <pc:sldMkLst>
          <pc:docMk/>
          <pc:sldMk cId="0" sldId="276"/>
        </pc:sldMkLst>
      </pc:sldChg>
      <pc:sldChg chg="del">
        <pc:chgData name="Norbey Danilo Munoz Canon" userId="ff23c1e0-34c7-40fc-8aeb-24f45ddc11cf" providerId="ADAL" clId="{C8C0561D-9C2D-4689-A8FB-E6CA8903480A}" dt="2022-08-29T21:44:35.775" v="3232" actId="47"/>
        <pc:sldMkLst>
          <pc:docMk/>
          <pc:sldMk cId="0" sldId="277"/>
        </pc:sldMkLst>
      </pc:sldChg>
      <pc:sldChg chg="del">
        <pc:chgData name="Norbey Danilo Munoz Canon" userId="ff23c1e0-34c7-40fc-8aeb-24f45ddc11cf" providerId="ADAL" clId="{C8C0561D-9C2D-4689-A8FB-E6CA8903480A}" dt="2022-08-29T21:44:35.945" v="3233" actId="47"/>
        <pc:sldMkLst>
          <pc:docMk/>
          <pc:sldMk cId="0" sldId="278"/>
        </pc:sldMkLst>
      </pc:sldChg>
      <pc:sldChg chg="del">
        <pc:chgData name="Norbey Danilo Munoz Canon" userId="ff23c1e0-34c7-40fc-8aeb-24f45ddc11cf" providerId="ADAL" clId="{C8C0561D-9C2D-4689-A8FB-E6CA8903480A}" dt="2022-08-29T21:44:36.106" v="3234" actId="47"/>
        <pc:sldMkLst>
          <pc:docMk/>
          <pc:sldMk cId="0" sldId="279"/>
        </pc:sldMkLst>
      </pc:sldChg>
      <pc:sldChg chg="del">
        <pc:chgData name="Norbey Danilo Munoz Canon" userId="ff23c1e0-34c7-40fc-8aeb-24f45ddc11cf" providerId="ADAL" clId="{C8C0561D-9C2D-4689-A8FB-E6CA8903480A}" dt="2022-08-29T21:44:36.259" v="3235" actId="47"/>
        <pc:sldMkLst>
          <pc:docMk/>
          <pc:sldMk cId="0" sldId="280"/>
        </pc:sldMkLst>
      </pc:sldChg>
      <pc:sldChg chg="del">
        <pc:chgData name="Norbey Danilo Munoz Canon" userId="ff23c1e0-34c7-40fc-8aeb-24f45ddc11cf" providerId="ADAL" clId="{C8C0561D-9C2D-4689-A8FB-E6CA8903480A}" dt="2022-08-29T21:44:36.405" v="3236" actId="47"/>
        <pc:sldMkLst>
          <pc:docMk/>
          <pc:sldMk cId="0" sldId="281"/>
        </pc:sldMkLst>
      </pc:sldChg>
      <pc:sldChg chg="del">
        <pc:chgData name="Norbey Danilo Munoz Canon" userId="ff23c1e0-34c7-40fc-8aeb-24f45ddc11cf" providerId="ADAL" clId="{C8C0561D-9C2D-4689-A8FB-E6CA8903480A}" dt="2022-08-29T21:44:36.539" v="3237" actId="47"/>
        <pc:sldMkLst>
          <pc:docMk/>
          <pc:sldMk cId="0" sldId="282"/>
        </pc:sldMkLst>
      </pc:sldChg>
      <pc:sldChg chg="del">
        <pc:chgData name="Norbey Danilo Munoz Canon" userId="ff23c1e0-34c7-40fc-8aeb-24f45ddc11cf" providerId="ADAL" clId="{C8C0561D-9C2D-4689-A8FB-E6CA8903480A}" dt="2022-08-29T21:44:36.687" v="3238" actId="47"/>
        <pc:sldMkLst>
          <pc:docMk/>
          <pc:sldMk cId="0" sldId="283"/>
        </pc:sldMkLst>
      </pc:sldChg>
      <pc:sldChg chg="del">
        <pc:chgData name="Norbey Danilo Munoz Canon" userId="ff23c1e0-34c7-40fc-8aeb-24f45ddc11cf" providerId="ADAL" clId="{C8C0561D-9C2D-4689-A8FB-E6CA8903480A}" dt="2022-08-29T21:44:36.823" v="3239" actId="47"/>
        <pc:sldMkLst>
          <pc:docMk/>
          <pc:sldMk cId="0" sldId="284"/>
        </pc:sldMkLst>
      </pc:sldChg>
      <pc:sldChg chg="del">
        <pc:chgData name="Norbey Danilo Munoz Canon" userId="ff23c1e0-34c7-40fc-8aeb-24f45ddc11cf" providerId="ADAL" clId="{C8C0561D-9C2D-4689-A8FB-E6CA8903480A}" dt="2022-08-29T21:44:36.979" v="3240" actId="47"/>
        <pc:sldMkLst>
          <pc:docMk/>
          <pc:sldMk cId="0" sldId="285"/>
        </pc:sldMkLst>
      </pc:sldChg>
      <pc:sldChg chg="del">
        <pc:chgData name="Norbey Danilo Munoz Canon" userId="ff23c1e0-34c7-40fc-8aeb-24f45ddc11cf" providerId="ADAL" clId="{C8C0561D-9C2D-4689-A8FB-E6CA8903480A}" dt="2022-08-29T21:44:37.134" v="3241" actId="47"/>
        <pc:sldMkLst>
          <pc:docMk/>
          <pc:sldMk cId="0" sldId="286"/>
        </pc:sldMkLst>
      </pc:sldChg>
      <pc:sldChg chg="del">
        <pc:chgData name="Norbey Danilo Munoz Canon" userId="ff23c1e0-34c7-40fc-8aeb-24f45ddc11cf" providerId="ADAL" clId="{C8C0561D-9C2D-4689-A8FB-E6CA8903480A}" dt="2022-08-29T21:44:37.291" v="3242" actId="47"/>
        <pc:sldMkLst>
          <pc:docMk/>
          <pc:sldMk cId="0" sldId="287"/>
        </pc:sldMkLst>
      </pc:sldChg>
      <pc:sldChg chg="del">
        <pc:chgData name="Norbey Danilo Munoz Canon" userId="ff23c1e0-34c7-40fc-8aeb-24f45ddc11cf" providerId="ADAL" clId="{C8C0561D-9C2D-4689-A8FB-E6CA8903480A}" dt="2022-08-29T21:44:37.449" v="3243" actId="47"/>
        <pc:sldMkLst>
          <pc:docMk/>
          <pc:sldMk cId="0" sldId="288"/>
        </pc:sldMkLst>
      </pc:sldChg>
      <pc:sldChg chg="del">
        <pc:chgData name="Norbey Danilo Munoz Canon" userId="ff23c1e0-34c7-40fc-8aeb-24f45ddc11cf" providerId="ADAL" clId="{C8C0561D-9C2D-4689-A8FB-E6CA8903480A}" dt="2022-08-29T21:44:37.618" v="3244" actId="47"/>
        <pc:sldMkLst>
          <pc:docMk/>
          <pc:sldMk cId="0" sldId="289"/>
        </pc:sldMkLst>
      </pc:sldChg>
      <pc:sldChg chg="del">
        <pc:chgData name="Norbey Danilo Munoz Canon" userId="ff23c1e0-34c7-40fc-8aeb-24f45ddc11cf" providerId="ADAL" clId="{C8C0561D-9C2D-4689-A8FB-E6CA8903480A}" dt="2022-08-29T21:44:37.778" v="3245" actId="47"/>
        <pc:sldMkLst>
          <pc:docMk/>
          <pc:sldMk cId="0" sldId="290"/>
        </pc:sldMkLst>
      </pc:sldChg>
      <pc:sldChg chg="del">
        <pc:chgData name="Norbey Danilo Munoz Canon" userId="ff23c1e0-34c7-40fc-8aeb-24f45ddc11cf" providerId="ADAL" clId="{C8C0561D-9C2D-4689-A8FB-E6CA8903480A}" dt="2022-08-29T21:44:38.237" v="3246" actId="47"/>
        <pc:sldMkLst>
          <pc:docMk/>
          <pc:sldMk cId="0" sldId="291"/>
        </pc:sldMkLst>
      </pc:sldChg>
      <pc:sldChg chg="del">
        <pc:chgData name="Norbey Danilo Munoz Canon" userId="ff23c1e0-34c7-40fc-8aeb-24f45ddc11cf" providerId="ADAL" clId="{C8C0561D-9C2D-4689-A8FB-E6CA8903480A}" dt="2022-08-29T21:44:38.522" v="3247" actId="47"/>
        <pc:sldMkLst>
          <pc:docMk/>
          <pc:sldMk cId="0" sldId="292"/>
        </pc:sldMkLst>
      </pc:sldChg>
      <pc:sldChg chg="del">
        <pc:chgData name="Norbey Danilo Munoz Canon" userId="ff23c1e0-34c7-40fc-8aeb-24f45ddc11cf" providerId="ADAL" clId="{C8C0561D-9C2D-4689-A8FB-E6CA8903480A}" dt="2022-08-29T21:44:39.402" v="3248" actId="47"/>
        <pc:sldMkLst>
          <pc:docMk/>
          <pc:sldMk cId="0" sldId="293"/>
        </pc:sldMkLst>
      </pc:sldChg>
      <pc:sldChg chg="del">
        <pc:chgData name="Norbey Danilo Munoz Canon" userId="ff23c1e0-34c7-40fc-8aeb-24f45ddc11cf" providerId="ADAL" clId="{C8C0561D-9C2D-4689-A8FB-E6CA8903480A}" dt="2022-08-29T21:44:40.067" v="3249" actId="47"/>
        <pc:sldMkLst>
          <pc:docMk/>
          <pc:sldMk cId="0" sldId="294"/>
        </pc:sldMkLst>
      </pc:sldChg>
      <pc:sldChg chg="del">
        <pc:chgData name="Norbey Danilo Munoz Canon" userId="ff23c1e0-34c7-40fc-8aeb-24f45ddc11cf" providerId="ADAL" clId="{C8C0561D-9C2D-4689-A8FB-E6CA8903480A}" dt="2022-08-29T21:44:40.578" v="3250" actId="47"/>
        <pc:sldMkLst>
          <pc:docMk/>
          <pc:sldMk cId="0" sldId="295"/>
        </pc:sldMkLst>
      </pc:sldChg>
      <pc:sldChg chg="del">
        <pc:chgData name="Norbey Danilo Munoz Canon" userId="ff23c1e0-34c7-40fc-8aeb-24f45ddc11cf" providerId="ADAL" clId="{C8C0561D-9C2D-4689-A8FB-E6CA8903480A}" dt="2022-08-29T21:44:41.286" v="3251" actId="47"/>
        <pc:sldMkLst>
          <pc:docMk/>
          <pc:sldMk cId="0" sldId="296"/>
        </pc:sldMkLst>
      </pc:sldChg>
      <pc:sldChg chg="del">
        <pc:chgData name="Norbey Danilo Munoz Canon" userId="ff23c1e0-34c7-40fc-8aeb-24f45ddc11cf" providerId="ADAL" clId="{C8C0561D-9C2D-4689-A8FB-E6CA8903480A}" dt="2022-08-29T21:44:42.058" v="3252" actId="47"/>
        <pc:sldMkLst>
          <pc:docMk/>
          <pc:sldMk cId="0" sldId="297"/>
        </pc:sldMkLst>
      </pc:sldChg>
      <pc:sldChg chg="del">
        <pc:chgData name="Norbey Danilo Munoz Canon" userId="ff23c1e0-34c7-40fc-8aeb-24f45ddc11cf" providerId="ADAL" clId="{C8C0561D-9C2D-4689-A8FB-E6CA8903480A}" dt="2022-08-29T21:44:42.637" v="3253" actId="47"/>
        <pc:sldMkLst>
          <pc:docMk/>
          <pc:sldMk cId="0" sldId="298"/>
        </pc:sldMkLst>
      </pc:sldChg>
      <pc:sldChg chg="del">
        <pc:chgData name="Norbey Danilo Munoz Canon" userId="ff23c1e0-34c7-40fc-8aeb-24f45ddc11cf" providerId="ADAL" clId="{C8C0561D-9C2D-4689-A8FB-E6CA8903480A}" dt="2022-08-29T21:44:43.024" v="3254" actId="47"/>
        <pc:sldMkLst>
          <pc:docMk/>
          <pc:sldMk cId="0" sldId="299"/>
        </pc:sldMkLst>
      </pc:sldChg>
      <pc:sldChg chg="del">
        <pc:chgData name="Norbey Danilo Munoz Canon" userId="ff23c1e0-34c7-40fc-8aeb-24f45ddc11cf" providerId="ADAL" clId="{C8C0561D-9C2D-4689-A8FB-E6CA8903480A}" dt="2022-08-29T21:44:43.253" v="3255" actId="47"/>
        <pc:sldMkLst>
          <pc:docMk/>
          <pc:sldMk cId="0" sldId="300"/>
        </pc:sldMkLst>
      </pc:sldChg>
      <pc:sldChg chg="del">
        <pc:chgData name="Norbey Danilo Munoz Canon" userId="ff23c1e0-34c7-40fc-8aeb-24f45ddc11cf" providerId="ADAL" clId="{C8C0561D-9C2D-4689-A8FB-E6CA8903480A}" dt="2022-08-29T21:44:43.603" v="3256" actId="47"/>
        <pc:sldMkLst>
          <pc:docMk/>
          <pc:sldMk cId="0" sldId="301"/>
        </pc:sldMkLst>
      </pc:sldChg>
      <pc:sldChg chg="del">
        <pc:chgData name="Norbey Danilo Munoz Canon" userId="ff23c1e0-34c7-40fc-8aeb-24f45ddc11cf" providerId="ADAL" clId="{C8C0561D-9C2D-4689-A8FB-E6CA8903480A}" dt="2022-08-29T21:44:44.008" v="3257" actId="47"/>
        <pc:sldMkLst>
          <pc:docMk/>
          <pc:sldMk cId="0" sldId="302"/>
        </pc:sldMkLst>
      </pc:sldChg>
      <pc:sldChg chg="del">
        <pc:chgData name="Norbey Danilo Munoz Canon" userId="ff23c1e0-34c7-40fc-8aeb-24f45ddc11cf" providerId="ADAL" clId="{C8C0561D-9C2D-4689-A8FB-E6CA8903480A}" dt="2022-08-29T21:44:44.299" v="3258" actId="47"/>
        <pc:sldMkLst>
          <pc:docMk/>
          <pc:sldMk cId="0" sldId="303"/>
        </pc:sldMkLst>
      </pc:sldChg>
      <pc:sldChg chg="del">
        <pc:chgData name="Norbey Danilo Munoz Canon" userId="ff23c1e0-34c7-40fc-8aeb-24f45ddc11cf" providerId="ADAL" clId="{C8C0561D-9C2D-4689-A8FB-E6CA8903480A}" dt="2022-08-29T21:44:44.639" v="3259" actId="47"/>
        <pc:sldMkLst>
          <pc:docMk/>
          <pc:sldMk cId="0" sldId="304"/>
        </pc:sldMkLst>
      </pc:sldChg>
      <pc:sldChg chg="del">
        <pc:chgData name="Norbey Danilo Munoz Canon" userId="ff23c1e0-34c7-40fc-8aeb-24f45ddc11cf" providerId="ADAL" clId="{C8C0561D-9C2D-4689-A8FB-E6CA8903480A}" dt="2022-08-29T21:44:45.030" v="3260" actId="47"/>
        <pc:sldMkLst>
          <pc:docMk/>
          <pc:sldMk cId="0" sldId="305"/>
        </pc:sldMkLst>
      </pc:sldChg>
      <pc:sldChg chg="del">
        <pc:chgData name="Norbey Danilo Munoz Canon" userId="ff23c1e0-34c7-40fc-8aeb-24f45ddc11cf" providerId="ADAL" clId="{C8C0561D-9C2D-4689-A8FB-E6CA8903480A}" dt="2022-08-29T21:44:45.962" v="3261" actId="47"/>
        <pc:sldMkLst>
          <pc:docMk/>
          <pc:sldMk cId="0" sldId="306"/>
        </pc:sldMkLst>
      </pc:sldChg>
      <pc:sldChg chg="delSp modSp add mod ord">
        <pc:chgData name="Norbey Danilo Munoz Canon" userId="ff23c1e0-34c7-40fc-8aeb-24f45ddc11cf" providerId="ADAL" clId="{C8C0561D-9C2D-4689-A8FB-E6CA8903480A}" dt="2022-08-26T21:45:19.418" v="430" actId="20577"/>
        <pc:sldMkLst>
          <pc:docMk/>
          <pc:sldMk cId="3903602577" sldId="307"/>
        </pc:sldMkLst>
        <pc:spChg chg="mod">
          <ac:chgData name="Norbey Danilo Munoz Canon" userId="ff23c1e0-34c7-40fc-8aeb-24f45ddc11cf" providerId="ADAL" clId="{C8C0561D-9C2D-4689-A8FB-E6CA8903480A}" dt="2022-08-26T21:45:19.418" v="430" actId="20577"/>
          <ac:spMkLst>
            <pc:docMk/>
            <pc:sldMk cId="3903602577" sldId="307"/>
            <ac:spMk id="857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1:44:53.726" v="418" actId="313"/>
          <ac:spMkLst>
            <pc:docMk/>
            <pc:sldMk cId="3903602577" sldId="307"/>
            <ac:spMk id="873" creationId="{00000000-0000-0000-0000-000000000000}"/>
          </ac:spMkLst>
        </pc:spChg>
        <pc:grpChg chg="del">
          <ac:chgData name="Norbey Danilo Munoz Canon" userId="ff23c1e0-34c7-40fc-8aeb-24f45ddc11cf" providerId="ADAL" clId="{C8C0561D-9C2D-4689-A8FB-E6CA8903480A}" dt="2022-08-26T21:43:57.094" v="293" actId="478"/>
          <ac:grpSpMkLst>
            <pc:docMk/>
            <pc:sldMk cId="3903602577" sldId="307"/>
            <ac:grpSpMk id="859" creationId="{00000000-0000-0000-0000-000000000000}"/>
          </ac:grpSpMkLst>
        </pc:grpChg>
      </pc:sldChg>
      <pc:sldChg chg="modSp add mod ord">
        <pc:chgData name="Norbey Danilo Munoz Canon" userId="ff23c1e0-34c7-40fc-8aeb-24f45ddc11cf" providerId="ADAL" clId="{C8C0561D-9C2D-4689-A8FB-E6CA8903480A}" dt="2022-08-26T21:42:49.502" v="290" actId="20577"/>
        <pc:sldMkLst>
          <pc:docMk/>
          <pc:sldMk cId="3614609708" sldId="308"/>
        </pc:sldMkLst>
        <pc:spChg chg="mod">
          <ac:chgData name="Norbey Danilo Munoz Canon" userId="ff23c1e0-34c7-40fc-8aeb-24f45ddc11cf" providerId="ADAL" clId="{C8C0561D-9C2D-4689-A8FB-E6CA8903480A}" dt="2022-08-26T21:40:53.613" v="98" actId="20577"/>
          <ac:spMkLst>
            <pc:docMk/>
            <pc:sldMk cId="3614609708" sldId="308"/>
            <ac:spMk id="994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1:42:49.502" v="290" actId="20577"/>
          <ac:spMkLst>
            <pc:docMk/>
            <pc:sldMk cId="3614609708" sldId="308"/>
            <ac:spMk id="995" creationId="{00000000-0000-0000-0000-000000000000}"/>
          </ac:spMkLst>
        </pc:spChg>
      </pc:sldChg>
      <pc:sldChg chg="addSp modSp add mod">
        <pc:chgData name="Norbey Danilo Munoz Canon" userId="ff23c1e0-34c7-40fc-8aeb-24f45ddc11cf" providerId="ADAL" clId="{C8C0561D-9C2D-4689-A8FB-E6CA8903480A}" dt="2022-08-26T21:50:24.398" v="927" actId="790"/>
        <pc:sldMkLst>
          <pc:docMk/>
          <pc:sldMk cId="1886818705" sldId="309"/>
        </pc:sldMkLst>
        <pc:spChg chg="add mod">
          <ac:chgData name="Norbey Danilo Munoz Canon" userId="ff23c1e0-34c7-40fc-8aeb-24f45ddc11cf" providerId="ADAL" clId="{C8C0561D-9C2D-4689-A8FB-E6CA8903480A}" dt="2022-08-26T21:50:24.398" v="927" actId="790"/>
          <ac:spMkLst>
            <pc:docMk/>
            <pc:sldMk cId="1886818705" sldId="309"/>
            <ac:spMk id="2" creationId="{75775096-8789-4A2A-DB03-4756046B6AD4}"/>
          </ac:spMkLst>
        </pc:spChg>
        <pc:spChg chg="mod">
          <ac:chgData name="Norbey Danilo Munoz Canon" userId="ff23c1e0-34c7-40fc-8aeb-24f45ddc11cf" providerId="ADAL" clId="{C8C0561D-9C2D-4689-A8FB-E6CA8903480A}" dt="2022-08-26T21:48:41.889" v="710" actId="20577"/>
          <ac:spMkLst>
            <pc:docMk/>
            <pc:sldMk cId="1886818705" sldId="309"/>
            <ac:spMk id="873" creationId="{00000000-0000-0000-0000-000000000000}"/>
          </ac:spMkLst>
        </pc:spChg>
      </pc:sldChg>
      <pc:sldChg chg="addSp delSp modSp add mod ord">
        <pc:chgData name="Norbey Danilo Munoz Canon" userId="ff23c1e0-34c7-40fc-8aeb-24f45ddc11cf" providerId="ADAL" clId="{C8C0561D-9C2D-4689-A8FB-E6CA8903480A}" dt="2022-08-26T21:53:33.599" v="1100" actId="114"/>
        <pc:sldMkLst>
          <pc:docMk/>
          <pc:sldMk cId="2936273766" sldId="310"/>
        </pc:sldMkLst>
        <pc:spChg chg="mod">
          <ac:chgData name="Norbey Danilo Munoz Canon" userId="ff23c1e0-34c7-40fc-8aeb-24f45ddc11cf" providerId="ADAL" clId="{C8C0561D-9C2D-4689-A8FB-E6CA8903480A}" dt="2022-08-26T21:52:22.886" v="947" actId="790"/>
          <ac:spMkLst>
            <pc:docMk/>
            <pc:sldMk cId="2936273766" sldId="310"/>
            <ac:spMk id="1629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1:53:33.599" v="1100" actId="114"/>
          <ac:spMkLst>
            <pc:docMk/>
            <pc:sldMk cId="2936273766" sldId="310"/>
            <ac:spMk id="1630" creationId="{00000000-0000-0000-0000-000000000000}"/>
          </ac:spMkLst>
        </pc:spChg>
        <pc:picChg chg="add mod">
          <ac:chgData name="Norbey Danilo Munoz Canon" userId="ff23c1e0-34c7-40fc-8aeb-24f45ddc11cf" providerId="ADAL" clId="{C8C0561D-9C2D-4689-A8FB-E6CA8903480A}" dt="2022-08-26T21:51:38.282" v="934" actId="1076"/>
          <ac:picMkLst>
            <pc:docMk/>
            <pc:sldMk cId="2936273766" sldId="310"/>
            <ac:picMk id="1026" creationId="{D5869A71-8041-CC5F-ADD0-0C21A490055F}"/>
          </ac:picMkLst>
        </pc:picChg>
        <pc:picChg chg="del">
          <ac:chgData name="Norbey Danilo Munoz Canon" userId="ff23c1e0-34c7-40fc-8aeb-24f45ddc11cf" providerId="ADAL" clId="{C8C0561D-9C2D-4689-A8FB-E6CA8903480A}" dt="2022-08-26T21:51:11.148" v="931" actId="478"/>
          <ac:picMkLst>
            <pc:docMk/>
            <pc:sldMk cId="2936273766" sldId="310"/>
            <ac:picMk id="1631" creationId="{00000000-0000-0000-0000-000000000000}"/>
          </ac:picMkLst>
        </pc:picChg>
      </pc:sldChg>
      <pc:sldChg chg="modSp add mod">
        <pc:chgData name="Norbey Danilo Munoz Canon" userId="ff23c1e0-34c7-40fc-8aeb-24f45ddc11cf" providerId="ADAL" clId="{C8C0561D-9C2D-4689-A8FB-E6CA8903480A}" dt="2022-08-26T21:54:38.943" v="1277" actId="20577"/>
        <pc:sldMkLst>
          <pc:docMk/>
          <pc:sldMk cId="2982070490" sldId="311"/>
        </pc:sldMkLst>
        <pc:spChg chg="mod">
          <ac:chgData name="Norbey Danilo Munoz Canon" userId="ff23c1e0-34c7-40fc-8aeb-24f45ddc11cf" providerId="ADAL" clId="{C8C0561D-9C2D-4689-A8FB-E6CA8903480A}" dt="2022-08-26T21:53:46.410" v="1119" actId="20577"/>
          <ac:spMkLst>
            <pc:docMk/>
            <pc:sldMk cId="2982070490" sldId="311"/>
            <ac:spMk id="1629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1:54:38.943" v="1277" actId="20577"/>
          <ac:spMkLst>
            <pc:docMk/>
            <pc:sldMk cId="2982070490" sldId="311"/>
            <ac:spMk id="1630" creationId="{00000000-0000-0000-0000-000000000000}"/>
          </ac:spMkLst>
        </pc:spChg>
      </pc:sldChg>
      <pc:sldChg chg="modSp add mod ord">
        <pc:chgData name="Norbey Danilo Munoz Canon" userId="ff23c1e0-34c7-40fc-8aeb-24f45ddc11cf" providerId="ADAL" clId="{C8C0561D-9C2D-4689-A8FB-E6CA8903480A}" dt="2022-08-26T22:10:31.197" v="1659" actId="20577"/>
        <pc:sldMkLst>
          <pc:docMk/>
          <pc:sldMk cId="1011720573" sldId="312"/>
        </pc:sldMkLst>
        <pc:spChg chg="mod">
          <ac:chgData name="Norbey Danilo Munoz Canon" userId="ff23c1e0-34c7-40fc-8aeb-24f45ddc11cf" providerId="ADAL" clId="{C8C0561D-9C2D-4689-A8FB-E6CA8903480A}" dt="2022-08-26T22:10:31.197" v="1659" actId="20577"/>
          <ac:spMkLst>
            <pc:docMk/>
            <pc:sldMk cId="1011720573" sldId="312"/>
            <ac:spMk id="1097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1:56:20.641" v="1341" actId="20577"/>
          <ac:spMkLst>
            <pc:docMk/>
            <pc:sldMk cId="1011720573" sldId="312"/>
            <ac:spMk id="1098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09:51.040" v="1650" actId="20577"/>
          <ac:spMkLst>
            <pc:docMk/>
            <pc:sldMk cId="1011720573" sldId="312"/>
            <ac:spMk id="1099" creationId="{00000000-0000-0000-0000-000000000000}"/>
          </ac:spMkLst>
        </pc:spChg>
      </pc:sldChg>
      <pc:sldChg chg="modSp add mod">
        <pc:chgData name="Norbey Danilo Munoz Canon" userId="ff23c1e0-34c7-40fc-8aeb-24f45ddc11cf" providerId="ADAL" clId="{C8C0561D-9C2D-4689-A8FB-E6CA8903480A}" dt="2022-08-26T22:19:30.896" v="2112" actId="5793"/>
        <pc:sldMkLst>
          <pc:docMk/>
          <pc:sldMk cId="3371261268" sldId="313"/>
        </pc:sldMkLst>
        <pc:spChg chg="mod">
          <ac:chgData name="Norbey Danilo Munoz Canon" userId="ff23c1e0-34c7-40fc-8aeb-24f45ddc11cf" providerId="ADAL" clId="{C8C0561D-9C2D-4689-A8FB-E6CA8903480A}" dt="2022-08-26T22:10:45.606" v="1671" actId="20577"/>
          <ac:spMkLst>
            <pc:docMk/>
            <pc:sldMk cId="3371261268" sldId="313"/>
            <ac:spMk id="1097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17:17.222" v="1727" actId="20577"/>
          <ac:spMkLst>
            <pc:docMk/>
            <pc:sldMk cId="3371261268" sldId="313"/>
            <ac:spMk id="1098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19:30.896" v="2112" actId="5793"/>
          <ac:spMkLst>
            <pc:docMk/>
            <pc:sldMk cId="3371261268" sldId="313"/>
            <ac:spMk id="1099" creationId="{00000000-0000-0000-0000-000000000000}"/>
          </ac:spMkLst>
        </pc:spChg>
      </pc:sldChg>
      <pc:sldChg chg="modSp add mod ord">
        <pc:chgData name="Norbey Danilo Munoz Canon" userId="ff23c1e0-34c7-40fc-8aeb-24f45ddc11cf" providerId="ADAL" clId="{C8C0561D-9C2D-4689-A8FB-E6CA8903480A}" dt="2022-08-26T22:24:07.815" v="2564" actId="20577"/>
        <pc:sldMkLst>
          <pc:docMk/>
          <pc:sldMk cId="1205198975" sldId="314"/>
        </pc:sldMkLst>
        <pc:spChg chg="mod">
          <ac:chgData name="Norbey Danilo Munoz Canon" userId="ff23c1e0-34c7-40fc-8aeb-24f45ddc11cf" providerId="ADAL" clId="{C8C0561D-9C2D-4689-A8FB-E6CA8903480A}" dt="2022-08-26T22:20:37.998" v="2150" actId="20577"/>
          <ac:spMkLst>
            <pc:docMk/>
            <pc:sldMk cId="1205198975" sldId="314"/>
            <ac:spMk id="913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20:44.528" v="2157" actId="20577"/>
          <ac:spMkLst>
            <pc:docMk/>
            <pc:sldMk cId="1205198975" sldId="314"/>
            <ac:spMk id="914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22:04.799" v="2317" actId="14100"/>
          <ac:spMkLst>
            <pc:docMk/>
            <pc:sldMk cId="1205198975" sldId="314"/>
            <ac:spMk id="915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20:49.985" v="2175" actId="20577"/>
          <ac:spMkLst>
            <pc:docMk/>
            <pc:sldMk cId="1205198975" sldId="314"/>
            <ac:spMk id="916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23:15.415" v="2466" actId="14100"/>
          <ac:spMkLst>
            <pc:docMk/>
            <pc:sldMk cId="1205198975" sldId="314"/>
            <ac:spMk id="917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20:53.889" v="2187" actId="20577"/>
          <ac:spMkLst>
            <pc:docMk/>
            <pc:sldMk cId="1205198975" sldId="314"/>
            <ac:spMk id="918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24:07.815" v="2564" actId="20577"/>
          <ac:spMkLst>
            <pc:docMk/>
            <pc:sldMk cId="1205198975" sldId="314"/>
            <ac:spMk id="919" creationId="{00000000-0000-0000-0000-000000000000}"/>
          </ac:spMkLst>
        </pc:spChg>
      </pc:sldChg>
      <pc:sldChg chg="addSp modSp add mod ord">
        <pc:chgData name="Norbey Danilo Munoz Canon" userId="ff23c1e0-34c7-40fc-8aeb-24f45ddc11cf" providerId="ADAL" clId="{C8C0561D-9C2D-4689-A8FB-E6CA8903480A}" dt="2022-08-26T22:29:33.540" v="2757" actId="20577"/>
        <pc:sldMkLst>
          <pc:docMk/>
          <pc:sldMk cId="3204580354" sldId="315"/>
        </pc:sldMkLst>
        <pc:spChg chg="add mod">
          <ac:chgData name="Norbey Danilo Munoz Canon" userId="ff23c1e0-34c7-40fc-8aeb-24f45ddc11cf" providerId="ADAL" clId="{C8C0561D-9C2D-4689-A8FB-E6CA8903480A}" dt="2022-08-26T22:29:33.540" v="2757" actId="20577"/>
          <ac:spMkLst>
            <pc:docMk/>
            <pc:sldMk cId="3204580354" sldId="315"/>
            <ac:spMk id="2" creationId="{8CDBCDDE-7ACF-1F40-C295-5D5032183132}"/>
          </ac:spMkLst>
        </pc:spChg>
        <pc:spChg chg="mod">
          <ac:chgData name="Norbey Danilo Munoz Canon" userId="ff23c1e0-34c7-40fc-8aeb-24f45ddc11cf" providerId="ADAL" clId="{C8C0561D-9C2D-4689-A8FB-E6CA8903480A}" dt="2022-08-26T22:27:49.102" v="2573" actId="20577"/>
          <ac:spMkLst>
            <pc:docMk/>
            <pc:sldMk cId="3204580354" sldId="315"/>
            <ac:spMk id="1041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28:36.075" v="2671" actId="20577"/>
          <ac:spMkLst>
            <pc:docMk/>
            <pc:sldMk cId="3204580354" sldId="315"/>
            <ac:spMk id="1042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28:58.269" v="2746" actId="20577"/>
          <ac:spMkLst>
            <pc:docMk/>
            <pc:sldMk cId="3204580354" sldId="315"/>
            <ac:spMk id="1043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28:17.252" v="2635" actId="20577"/>
          <ac:spMkLst>
            <pc:docMk/>
            <pc:sldMk cId="3204580354" sldId="315"/>
            <ac:spMk id="1044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28:05.421" v="2595" actId="20577"/>
          <ac:spMkLst>
            <pc:docMk/>
            <pc:sldMk cId="3204580354" sldId="315"/>
            <ac:spMk id="1045" creationId="{00000000-0000-0000-0000-000000000000}"/>
          </ac:spMkLst>
        </pc:spChg>
      </pc:sldChg>
      <pc:sldChg chg="delSp modSp add mod ord">
        <pc:chgData name="Norbey Danilo Munoz Canon" userId="ff23c1e0-34c7-40fc-8aeb-24f45ddc11cf" providerId="ADAL" clId="{C8C0561D-9C2D-4689-A8FB-E6CA8903480A}" dt="2022-08-26T23:08:22.031" v="3211" actId="790"/>
        <pc:sldMkLst>
          <pc:docMk/>
          <pc:sldMk cId="3105389145" sldId="316"/>
        </pc:sldMkLst>
        <pc:spChg chg="mod">
          <ac:chgData name="Norbey Danilo Munoz Canon" userId="ff23c1e0-34c7-40fc-8aeb-24f45ddc11cf" providerId="ADAL" clId="{C8C0561D-9C2D-4689-A8FB-E6CA8903480A}" dt="2022-08-26T23:06:20.303" v="3208" actId="14100"/>
          <ac:spMkLst>
            <pc:docMk/>
            <pc:sldMk cId="3105389145" sldId="316"/>
            <ac:spMk id="857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3:08:22.031" v="3211" actId="790"/>
          <ac:spMkLst>
            <pc:docMk/>
            <pc:sldMk cId="3105389145" sldId="316"/>
            <ac:spMk id="873" creationId="{00000000-0000-0000-0000-000000000000}"/>
          </ac:spMkLst>
        </pc:spChg>
        <pc:grpChg chg="del">
          <ac:chgData name="Norbey Danilo Munoz Canon" userId="ff23c1e0-34c7-40fc-8aeb-24f45ddc11cf" providerId="ADAL" clId="{C8C0561D-9C2D-4689-A8FB-E6CA8903480A}" dt="2022-08-26T22:29:49.283" v="2758" actId="478"/>
          <ac:grpSpMkLst>
            <pc:docMk/>
            <pc:sldMk cId="3105389145" sldId="316"/>
            <ac:grpSpMk id="859" creationId="{00000000-0000-0000-0000-000000000000}"/>
          </ac:grpSpMkLst>
        </pc:grpChg>
      </pc:sldChg>
      <pc:sldChg chg="modSp add mod ord">
        <pc:chgData name="Norbey Danilo Munoz Canon" userId="ff23c1e0-34c7-40fc-8aeb-24f45ddc11cf" providerId="ADAL" clId="{C8C0561D-9C2D-4689-A8FB-E6CA8903480A}" dt="2022-08-26T22:51:37.034" v="2886" actId="20577"/>
        <pc:sldMkLst>
          <pc:docMk/>
          <pc:sldMk cId="2119585809" sldId="317"/>
        </pc:sldMkLst>
        <pc:spChg chg="mod">
          <ac:chgData name="Norbey Danilo Munoz Canon" userId="ff23c1e0-34c7-40fc-8aeb-24f45ddc11cf" providerId="ADAL" clId="{C8C0561D-9C2D-4689-A8FB-E6CA8903480A}" dt="2022-08-26T22:51:37.034" v="2886" actId="20577"/>
          <ac:spMkLst>
            <pc:docMk/>
            <pc:sldMk cId="2119585809" sldId="317"/>
            <ac:spMk id="994" creationId="{00000000-0000-0000-0000-000000000000}"/>
          </ac:spMkLst>
        </pc:spChg>
        <pc:spChg chg="mod">
          <ac:chgData name="Norbey Danilo Munoz Canon" userId="ff23c1e0-34c7-40fc-8aeb-24f45ddc11cf" providerId="ADAL" clId="{C8C0561D-9C2D-4689-A8FB-E6CA8903480A}" dt="2022-08-26T22:51:31.356" v="2885" actId="20577"/>
          <ac:spMkLst>
            <pc:docMk/>
            <pc:sldMk cId="2119585809" sldId="317"/>
            <ac:spMk id="995" creationId="{00000000-0000-0000-0000-000000000000}"/>
          </ac:spMkLst>
        </pc:spChg>
      </pc:sldChg>
      <pc:sldMasterChg chg="delSldLayout">
        <pc:chgData name="Norbey Danilo Munoz Canon" userId="ff23c1e0-34c7-40fc-8aeb-24f45ddc11cf" providerId="ADAL" clId="{C8C0561D-9C2D-4689-A8FB-E6CA8903480A}" dt="2022-08-29T21:44:37.449" v="3243" actId="47"/>
        <pc:sldMasterMkLst>
          <pc:docMk/>
          <pc:sldMasterMk cId="0" sldId="2147483680"/>
        </pc:sldMasterMkLst>
        <pc:sldLayoutChg chg="del">
          <pc:chgData name="Norbey Danilo Munoz Canon" userId="ff23c1e0-34c7-40fc-8aeb-24f45ddc11cf" providerId="ADAL" clId="{C8C0561D-9C2D-4689-A8FB-E6CA8903480A}" dt="2022-08-29T21:44:35.338" v="3231" actId="47"/>
          <pc:sldLayoutMkLst>
            <pc:docMk/>
            <pc:sldMasterMk cId="0" sldId="2147483680"/>
            <pc:sldLayoutMk cId="0" sldId="2147483649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4.260" v="3212" actId="47"/>
          <pc:sldLayoutMkLst>
            <pc:docMk/>
            <pc:sldMasterMk cId="0" sldId="2147483680"/>
            <pc:sldLayoutMk cId="0" sldId="2147483650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5.315" v="3230" actId="47"/>
          <pc:sldLayoutMkLst>
            <pc:docMk/>
            <pc:sldMasterMk cId="0" sldId="2147483680"/>
            <pc:sldLayoutMk cId="0" sldId="2147483652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4.974" v="3220" actId="47"/>
          <pc:sldLayoutMkLst>
            <pc:docMk/>
            <pc:sldMasterMk cId="0" sldId="2147483680"/>
            <pc:sldLayoutMk cId="0" sldId="2147483653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5.775" v="3232" actId="47"/>
          <pc:sldLayoutMkLst>
            <pc:docMk/>
            <pc:sldMasterMk cId="0" sldId="2147483680"/>
            <pc:sldLayoutMk cId="0" sldId="2147483656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6.259" v="3235" actId="47"/>
          <pc:sldLayoutMkLst>
            <pc:docMk/>
            <pc:sldMasterMk cId="0" sldId="2147483680"/>
            <pc:sldLayoutMk cId="0" sldId="2147483657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6.539" v="3237" actId="47"/>
          <pc:sldLayoutMkLst>
            <pc:docMk/>
            <pc:sldMasterMk cId="0" sldId="2147483680"/>
            <pc:sldLayoutMk cId="0" sldId="2147483661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4.746" v="3213" actId="47"/>
          <pc:sldLayoutMkLst>
            <pc:docMk/>
            <pc:sldMasterMk cId="0" sldId="2147483680"/>
            <pc:sldLayoutMk cId="0" sldId="2147483662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5.290" v="3229" actId="47"/>
          <pc:sldLayoutMkLst>
            <pc:docMk/>
            <pc:sldMasterMk cId="0" sldId="2147483680"/>
            <pc:sldLayoutMk cId="0" sldId="2147483663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5.059" v="3222" actId="47"/>
          <pc:sldLayoutMkLst>
            <pc:docMk/>
            <pc:sldMasterMk cId="0" sldId="2147483680"/>
            <pc:sldLayoutMk cId="0" sldId="2147483664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5.259" v="3228" actId="47"/>
          <pc:sldLayoutMkLst>
            <pc:docMk/>
            <pc:sldMasterMk cId="0" sldId="2147483680"/>
            <pc:sldLayoutMk cId="0" sldId="2147483665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6.979" v="3240" actId="47"/>
          <pc:sldLayoutMkLst>
            <pc:docMk/>
            <pc:sldMasterMk cId="0" sldId="2147483680"/>
            <pc:sldLayoutMk cId="0" sldId="2147483666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6.823" v="3239" actId="47"/>
          <pc:sldLayoutMkLst>
            <pc:docMk/>
            <pc:sldMasterMk cId="0" sldId="2147483680"/>
            <pc:sldLayoutMk cId="0" sldId="2147483667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7.291" v="3242" actId="47"/>
          <pc:sldLayoutMkLst>
            <pc:docMk/>
            <pc:sldMasterMk cId="0" sldId="2147483680"/>
            <pc:sldLayoutMk cId="0" sldId="2147483668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7.449" v="3243" actId="47"/>
          <pc:sldLayoutMkLst>
            <pc:docMk/>
            <pc:sldMasterMk cId="0" sldId="2147483680"/>
            <pc:sldLayoutMk cId="0" sldId="2147483669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4.822" v="3215" actId="47"/>
          <pc:sldLayoutMkLst>
            <pc:docMk/>
            <pc:sldMasterMk cId="0" sldId="2147483680"/>
            <pc:sldLayoutMk cId="0" sldId="2147483670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7.134" v="3241" actId="47"/>
          <pc:sldLayoutMkLst>
            <pc:docMk/>
            <pc:sldMasterMk cId="0" sldId="2147483680"/>
            <pc:sldLayoutMk cId="0" sldId="2147483671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6.106" v="3234" actId="47"/>
          <pc:sldLayoutMkLst>
            <pc:docMk/>
            <pc:sldMasterMk cId="0" sldId="2147483680"/>
            <pc:sldLayoutMk cId="0" sldId="2147483673"/>
          </pc:sldLayoutMkLst>
        </pc:sldLayoutChg>
        <pc:sldLayoutChg chg="del">
          <pc:chgData name="Norbey Danilo Munoz Canon" userId="ff23c1e0-34c7-40fc-8aeb-24f45ddc11cf" providerId="ADAL" clId="{C8C0561D-9C2D-4689-A8FB-E6CA8903480A}" dt="2022-08-29T21:44:36.405" v="3236" actId="47"/>
          <pc:sldLayoutMkLst>
            <pc:docMk/>
            <pc:sldMasterMk cId="0" sldId="2147483680"/>
            <pc:sldLayoutMk cId="0" sldId="2147483674"/>
          </pc:sldLayoutMkLst>
        </pc:sldLayoutChg>
      </pc:sldMasterChg>
      <pc:sldMasterChg chg="del delSldLayout">
        <pc:chgData name="Norbey Danilo Munoz Canon" userId="ff23c1e0-34c7-40fc-8aeb-24f45ddc11cf" providerId="ADAL" clId="{C8C0561D-9C2D-4689-A8FB-E6CA8903480A}" dt="2022-08-29T21:44:45.962" v="3261" actId="47"/>
        <pc:sldMasterMkLst>
          <pc:docMk/>
          <pc:sldMasterMk cId="0" sldId="2147483681"/>
        </pc:sldMasterMkLst>
        <pc:sldLayoutChg chg="del">
          <pc:chgData name="Norbey Danilo Munoz Canon" userId="ff23c1e0-34c7-40fc-8aeb-24f45ddc11cf" providerId="ADAL" clId="{C8C0561D-9C2D-4689-A8FB-E6CA8903480A}" dt="2022-08-29T21:44:45.962" v="3261" actId="47"/>
          <pc:sldLayoutMkLst>
            <pc:docMk/>
            <pc:sldMasterMk cId="0" sldId="2147483681"/>
            <pc:sldLayoutMk cId="0" sldId="21474836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a46fb062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a46fb062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275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8ed55c2c0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8ed55c2c0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534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2dc520636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2dc520636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656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a46fb062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a46fb062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341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2dc520636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2dc520636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84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a46fb062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a46fb062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754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a46fb062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a46fb062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4470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a658094708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a658094708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955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a658094708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a658094708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228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92dc520636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92dc520636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834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92dc520636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92dc520636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47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2642575" y="3244200"/>
            <a:ext cx="3858900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6900" y="1450800"/>
            <a:ext cx="5970300" cy="17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4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5444100" y="4363825"/>
            <a:ext cx="5002471" cy="518150"/>
            <a:chOff x="4612950" y="1991350"/>
            <a:chExt cx="5002471" cy="518150"/>
          </a:xfrm>
        </p:grpSpPr>
        <p:sp>
          <p:nvSpPr>
            <p:cNvPr id="599" name="Google Shape;599;p3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2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1"/>
          <p:cNvGrpSpPr/>
          <p:nvPr/>
        </p:nvGrpSpPr>
        <p:grpSpPr>
          <a:xfrm>
            <a:off x="-247440" y="4303633"/>
            <a:ext cx="2346768" cy="661569"/>
            <a:chOff x="4583450" y="1155225"/>
            <a:chExt cx="394375" cy="111175"/>
          </a:xfrm>
        </p:grpSpPr>
        <p:sp>
          <p:nvSpPr>
            <p:cNvPr id="605" name="Google Shape;605;p31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_1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 rot="10800000" flipH="1">
            <a:off x="-199863" y="449842"/>
            <a:ext cx="2802891" cy="1883694"/>
            <a:chOff x="4583450" y="1118650"/>
            <a:chExt cx="844575" cy="567600"/>
          </a:xfrm>
        </p:grpSpPr>
        <p:sp>
          <p:nvSpPr>
            <p:cNvPr id="611" name="Google Shape;611;p32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820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1720725" y="2589038"/>
            <a:ext cx="2460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 b="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4950804" y="2589038"/>
            <a:ext cx="2460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 b="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5061357" y="3908888"/>
            <a:ext cx="22389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2020863" y="3908888"/>
            <a:ext cx="18597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5"/>
          <p:cNvCxnSpPr/>
          <p:nvPr/>
        </p:nvCxnSpPr>
        <p:spPr>
          <a:xfrm>
            <a:off x="2328375" y="3718925"/>
            <a:ext cx="1244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8" name="Google Shape;98;p5"/>
          <p:cNvCxnSpPr/>
          <p:nvPr/>
        </p:nvCxnSpPr>
        <p:spPr>
          <a:xfrm>
            <a:off x="5558450" y="3718925"/>
            <a:ext cx="1244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99" name="Google Shape;99;p5"/>
          <p:cNvGrpSpPr/>
          <p:nvPr/>
        </p:nvGrpSpPr>
        <p:grpSpPr>
          <a:xfrm>
            <a:off x="713179" y="4483114"/>
            <a:ext cx="717350" cy="85820"/>
            <a:chOff x="656432" y="1229355"/>
            <a:chExt cx="1099051" cy="159993"/>
          </a:xfrm>
        </p:grpSpPr>
        <p:sp>
          <p:nvSpPr>
            <p:cNvPr id="100" name="Google Shape;100;p5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5"/>
          <p:cNvGrpSpPr/>
          <p:nvPr/>
        </p:nvGrpSpPr>
        <p:grpSpPr>
          <a:xfrm>
            <a:off x="713225" y="4615875"/>
            <a:ext cx="928550" cy="99334"/>
            <a:chOff x="7596525" y="772450"/>
            <a:chExt cx="928550" cy="99334"/>
          </a:xfrm>
        </p:grpSpPr>
        <p:sp>
          <p:nvSpPr>
            <p:cNvPr id="106" name="Google Shape;106;p5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7931513" y="503322"/>
            <a:ext cx="825540" cy="72368"/>
            <a:chOff x="5033325" y="733775"/>
            <a:chExt cx="138525" cy="12125"/>
          </a:xfrm>
        </p:grpSpPr>
        <p:sp>
          <p:nvSpPr>
            <p:cNvPr id="116" name="Google Shape;116;p5"/>
            <p:cNvSpPr/>
            <p:nvPr/>
          </p:nvSpPr>
          <p:spPr>
            <a:xfrm>
              <a:off x="50333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5052150" y="73377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3"/>
                    <a:pt x="405" y="242"/>
                  </a:cubicBezTo>
                  <a:cubicBezTo>
                    <a:pt x="405" y="331"/>
                    <a:pt x="332" y="405"/>
                    <a:pt x="243" y="405"/>
                  </a:cubicBezTo>
                  <a:cubicBezTo>
                    <a:pt x="154" y="405"/>
                    <a:pt x="80" y="331"/>
                    <a:pt x="80" y="242"/>
                  </a:cubicBezTo>
                  <a:cubicBezTo>
                    <a:pt x="80" y="153"/>
                    <a:pt x="154" y="80"/>
                    <a:pt x="243" y="80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50729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2" y="0"/>
                    <a:pt x="1" y="90"/>
                    <a:pt x="1" y="202"/>
                  </a:cubicBezTo>
                  <a:cubicBezTo>
                    <a:pt x="1" y="314"/>
                    <a:pt x="92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50928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5112650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5132475" y="734775"/>
              <a:ext cx="10150" cy="10100"/>
            </a:xfrm>
            <a:custGeom>
              <a:avLst/>
              <a:gdLst/>
              <a:ahLst/>
              <a:cxnLst/>
              <a:rect l="l" t="t" r="r" b="b"/>
              <a:pathLst>
                <a:path w="406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161725" y="734775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0" y="90"/>
                    <a:pt x="0" y="202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2884400" y="3128075"/>
            <a:ext cx="33753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3949650" y="2921550"/>
            <a:ext cx="1244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146650" y="2101375"/>
            <a:ext cx="6850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4878375" y="0"/>
            <a:ext cx="42891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title"/>
          </p:nvPr>
        </p:nvSpPr>
        <p:spPr>
          <a:xfrm>
            <a:off x="819275" y="1786763"/>
            <a:ext cx="3304500" cy="13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ubTitle" idx="1"/>
          </p:nvPr>
        </p:nvSpPr>
        <p:spPr>
          <a:xfrm>
            <a:off x="1319644" y="3316725"/>
            <a:ext cx="23040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2"/>
          </p:nvPr>
        </p:nvSpPr>
        <p:spPr>
          <a:xfrm>
            <a:off x="5634275" y="1706100"/>
            <a:ext cx="2655000" cy="17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2190726" y="3992259"/>
            <a:ext cx="809400" cy="117652"/>
            <a:chOff x="4706825" y="692850"/>
            <a:chExt cx="1214950" cy="176575"/>
          </a:xfrm>
        </p:grpSpPr>
        <p:sp>
          <p:nvSpPr>
            <p:cNvPr id="155" name="Google Shape;155;p9"/>
            <p:cNvSpPr/>
            <p:nvPr/>
          </p:nvSpPr>
          <p:spPr>
            <a:xfrm>
              <a:off x="4706825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966531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26013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0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485495" y="692850"/>
              <a:ext cx="176573" cy="176575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744978" y="692850"/>
              <a:ext cx="176797" cy="176575"/>
            </a:xfrm>
            <a:custGeom>
              <a:avLst/>
              <a:gdLst/>
              <a:ahLst/>
              <a:cxnLst/>
              <a:rect l="l" t="t" r="r" b="b"/>
              <a:pathLst>
                <a:path w="789" h="788" extrusionOk="0">
                  <a:moveTo>
                    <a:pt x="1" y="0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9"/>
          <p:cNvGrpSpPr/>
          <p:nvPr/>
        </p:nvGrpSpPr>
        <p:grpSpPr>
          <a:xfrm flipH="1">
            <a:off x="2192349" y="4366740"/>
            <a:ext cx="7197705" cy="485280"/>
            <a:chOff x="1518200" y="4742325"/>
            <a:chExt cx="1982675" cy="133675"/>
          </a:xfrm>
        </p:grpSpPr>
        <p:sp>
          <p:nvSpPr>
            <p:cNvPr id="161" name="Google Shape;161;p9"/>
            <p:cNvSpPr/>
            <p:nvPr/>
          </p:nvSpPr>
          <p:spPr>
            <a:xfrm>
              <a:off x="1545800" y="4805200"/>
              <a:ext cx="1946275" cy="70800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483250" y="4797875"/>
              <a:ext cx="17625" cy="17600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518200" y="4750075"/>
              <a:ext cx="1859750" cy="92025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368075" y="4742325"/>
              <a:ext cx="17625" cy="1762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2013128" y="1341483"/>
            <a:ext cx="916797" cy="98075"/>
            <a:chOff x="4810525" y="1175150"/>
            <a:chExt cx="133675" cy="14300"/>
          </a:xfrm>
        </p:grpSpPr>
        <p:sp>
          <p:nvSpPr>
            <p:cNvPr id="166" name="Google Shape;166;p9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 idx="2"/>
          </p:nvPr>
        </p:nvSpPr>
        <p:spPr>
          <a:xfrm>
            <a:off x="762775" y="2656438"/>
            <a:ext cx="21891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600" b="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"/>
          </p:nvPr>
        </p:nvSpPr>
        <p:spPr>
          <a:xfrm>
            <a:off x="928225" y="2963163"/>
            <a:ext cx="1858200" cy="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title" idx="3"/>
          </p:nvPr>
        </p:nvSpPr>
        <p:spPr>
          <a:xfrm>
            <a:off x="3502200" y="2656438"/>
            <a:ext cx="21891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600" b="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4"/>
          </p:nvPr>
        </p:nvSpPr>
        <p:spPr>
          <a:xfrm>
            <a:off x="3667638" y="2963163"/>
            <a:ext cx="1858200" cy="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5"/>
          </p:nvPr>
        </p:nvSpPr>
        <p:spPr>
          <a:xfrm>
            <a:off x="6241625" y="2656438"/>
            <a:ext cx="21891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600" b="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6407075" y="2963163"/>
            <a:ext cx="1858200" cy="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3" name="Google Shape;203;p13"/>
          <p:cNvGrpSpPr/>
          <p:nvPr/>
        </p:nvGrpSpPr>
        <p:grpSpPr>
          <a:xfrm rot="10800000">
            <a:off x="5444100" y="4363825"/>
            <a:ext cx="5002471" cy="518150"/>
            <a:chOff x="4612950" y="1991350"/>
            <a:chExt cx="5002471" cy="518150"/>
          </a:xfrm>
        </p:grpSpPr>
        <p:sp>
          <p:nvSpPr>
            <p:cNvPr id="204" name="Google Shape;204;p13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3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3"/>
          <p:cNvGrpSpPr/>
          <p:nvPr/>
        </p:nvGrpSpPr>
        <p:grpSpPr>
          <a:xfrm>
            <a:off x="7543875" y="796288"/>
            <a:ext cx="928550" cy="99334"/>
            <a:chOff x="7596525" y="772450"/>
            <a:chExt cx="928550" cy="99334"/>
          </a:xfrm>
        </p:grpSpPr>
        <p:sp>
          <p:nvSpPr>
            <p:cNvPr id="209" name="Google Shape;209;p13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7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713225" y="1470113"/>
            <a:ext cx="38796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724175" y="2533375"/>
            <a:ext cx="3600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713225" y="539500"/>
            <a:ext cx="784258" cy="385347"/>
            <a:chOff x="1545800" y="3494150"/>
            <a:chExt cx="784258" cy="385347"/>
          </a:xfrm>
        </p:grpSpPr>
        <p:sp>
          <p:nvSpPr>
            <p:cNvPr id="222" name="Google Shape;222;p14"/>
            <p:cNvSpPr/>
            <p:nvPr/>
          </p:nvSpPr>
          <p:spPr>
            <a:xfrm>
              <a:off x="1545800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697361" y="3494150"/>
              <a:ext cx="28548" cy="385347"/>
            </a:xfrm>
            <a:custGeom>
              <a:avLst/>
              <a:gdLst/>
              <a:ahLst/>
              <a:cxnLst/>
              <a:rect l="l" t="t" r="r" b="b"/>
              <a:pathLst>
                <a:path w="259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772535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84781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928174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88247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31406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88222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30139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-828210" y="4445877"/>
            <a:ext cx="5715425" cy="385346"/>
            <a:chOff x="377500" y="4371675"/>
            <a:chExt cx="8388999" cy="565603"/>
          </a:xfrm>
        </p:grpSpPr>
        <p:sp>
          <p:nvSpPr>
            <p:cNvPr id="232" name="Google Shape;232;p14"/>
            <p:cNvSpPr/>
            <p:nvPr/>
          </p:nvSpPr>
          <p:spPr>
            <a:xfrm>
              <a:off x="494280" y="4637709"/>
              <a:ext cx="8234884" cy="299569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691926" y="4606716"/>
              <a:ext cx="74573" cy="74469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77500" y="4404467"/>
              <a:ext cx="7868788" cy="389376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04603" y="4371675"/>
              <a:ext cx="74573" cy="7457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6"/>
          <p:cNvSpPr txBox="1">
            <a:spLocks noGrp="1"/>
          </p:cNvSpPr>
          <p:nvPr>
            <p:ph type="title"/>
          </p:nvPr>
        </p:nvSpPr>
        <p:spPr>
          <a:xfrm>
            <a:off x="713225" y="2540575"/>
            <a:ext cx="4189500" cy="79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3" name="Google Shape;493;p26"/>
          <p:cNvSpPr txBox="1">
            <a:spLocks noGrp="1"/>
          </p:cNvSpPr>
          <p:nvPr>
            <p:ph type="subTitle" idx="1"/>
          </p:nvPr>
        </p:nvSpPr>
        <p:spPr>
          <a:xfrm>
            <a:off x="713225" y="3554199"/>
            <a:ext cx="35007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94" name="Google Shape;494;p26"/>
          <p:cNvGrpSpPr/>
          <p:nvPr/>
        </p:nvGrpSpPr>
        <p:grpSpPr>
          <a:xfrm>
            <a:off x="713225" y="539500"/>
            <a:ext cx="928550" cy="99334"/>
            <a:chOff x="7596525" y="772450"/>
            <a:chExt cx="928550" cy="99334"/>
          </a:xfrm>
        </p:grpSpPr>
        <p:sp>
          <p:nvSpPr>
            <p:cNvPr id="495" name="Google Shape;495;p26"/>
            <p:cNvSpPr/>
            <p:nvPr/>
          </p:nvSpPr>
          <p:spPr>
            <a:xfrm>
              <a:off x="7596525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7775914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7864827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7954087" y="772450"/>
              <a:ext cx="33863" cy="99334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8049252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812027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8408377" y="772450"/>
              <a:ext cx="33690" cy="99334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6"/>
            <p:cNvSpPr/>
            <p:nvPr/>
          </p:nvSpPr>
          <p:spPr>
            <a:xfrm>
              <a:off x="8238713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8491038" y="772450"/>
              <a:ext cx="34037" cy="99334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_1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 flipH="1">
            <a:off x="7405325" y="262700"/>
            <a:ext cx="1997650" cy="693500"/>
            <a:chOff x="6541275" y="2323925"/>
            <a:chExt cx="1997650" cy="693500"/>
          </a:xfrm>
        </p:grpSpPr>
        <p:sp>
          <p:nvSpPr>
            <p:cNvPr id="562" name="Google Shape;562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-285600" y="4222125"/>
            <a:ext cx="1997650" cy="693500"/>
            <a:chOff x="6541275" y="2323925"/>
            <a:chExt cx="1997650" cy="693500"/>
          </a:xfrm>
        </p:grpSpPr>
        <p:sp>
          <p:nvSpPr>
            <p:cNvPr id="580" name="Google Shape;580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"/>
              <a:buNone/>
              <a:defRPr sz="36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456650"/>
            <a:ext cx="77592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8" r:id="rId5"/>
    <p:sldLayoutId id="2147483659" r:id="rId6"/>
    <p:sldLayoutId id="2147483660" r:id="rId7"/>
    <p:sldLayoutId id="2147483672" r:id="rId8"/>
    <p:sldLayoutId id="2147483675" r:id="rId9"/>
    <p:sldLayoutId id="2147483676" r:id="rId10"/>
    <p:sldLayoutId id="2147483677" r:id="rId11"/>
    <p:sldLayoutId id="2147483678" r:id="rId12"/>
    <p:sldLayoutId id="214748368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2591479" y="1567164"/>
            <a:ext cx="3961040" cy="742168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r>
              <a:rPr lang="es-CO" sz="2100" dirty="0">
                <a:solidFill>
                  <a:schemeClr val="tx1"/>
                </a:solidFill>
                <a:latin typeface="+mj-lt"/>
                <a:ea typeface="Calibri"/>
                <a:cs typeface="Calibri"/>
                <a:sym typeface="Calibri"/>
              </a:rPr>
              <a:t>Arquitectura de Software</a:t>
            </a:r>
          </a:p>
        </p:txBody>
      </p:sp>
      <p:sp>
        <p:nvSpPr>
          <p:cNvPr id="98" name="Google Shape;98;p1"/>
          <p:cNvSpPr txBox="1"/>
          <p:nvPr/>
        </p:nvSpPr>
        <p:spPr>
          <a:xfrm>
            <a:off x="2285997" y="2800662"/>
            <a:ext cx="4572000" cy="346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s-CO" sz="1800" b="1" dirty="0">
                <a:solidFill>
                  <a:srgbClr val="FFFFFF"/>
                </a:solidFill>
              </a:rPr>
              <a:t>Ingeniería de Software</a:t>
            </a:r>
            <a:endParaRPr lang="es-CO" sz="1350" dirty="0"/>
          </a:p>
        </p:txBody>
      </p:sp>
      <p:sp>
        <p:nvSpPr>
          <p:cNvPr id="3" name="Google Shape;98;p1">
            <a:extLst>
              <a:ext uri="{FF2B5EF4-FFF2-40B4-BE49-F238E27FC236}">
                <a16:creationId xmlns:a16="http://schemas.microsoft.com/office/drawing/2014/main" id="{F6E5FE4C-F0A4-04D9-BDF6-552D3C5B8C83}"/>
              </a:ext>
            </a:extLst>
          </p:cNvPr>
          <p:cNvSpPr txBox="1"/>
          <p:nvPr/>
        </p:nvSpPr>
        <p:spPr>
          <a:xfrm>
            <a:off x="2862360" y="3638209"/>
            <a:ext cx="3419275" cy="35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ctr">
              <a:buClr>
                <a:srgbClr val="FFFFFF"/>
              </a:buClr>
              <a:buSzPts val="1800"/>
            </a:pPr>
            <a:r>
              <a:rPr lang="es-CO" sz="1050" dirty="0">
                <a:solidFill>
                  <a:srgbClr val="FFFFFF"/>
                </a:solidFill>
              </a:rPr>
              <a:t>Norbey Danilo Muñoz Cañón</a:t>
            </a:r>
          </a:p>
          <a:p>
            <a:pPr algn="ctr">
              <a:buClr>
                <a:srgbClr val="FFFFFF"/>
              </a:buClr>
              <a:buSzPts val="1800"/>
            </a:pPr>
            <a:r>
              <a:rPr lang="es-CO" sz="825" dirty="0">
                <a:solidFill>
                  <a:srgbClr val="FFFFFF"/>
                </a:solidFill>
              </a:rPr>
              <a:t>2023</a:t>
            </a:r>
            <a:endParaRPr lang="es-CO" sz="8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Aspectos principales para la IS</a:t>
            </a:r>
            <a:endParaRPr dirty="0"/>
          </a:p>
        </p:txBody>
      </p:sp>
      <p:sp>
        <p:nvSpPr>
          <p:cNvPr id="914" name="Google Shape;914;p40"/>
          <p:cNvSpPr txBox="1">
            <a:spLocks noGrp="1"/>
          </p:cNvSpPr>
          <p:nvPr>
            <p:ph type="title" idx="2"/>
          </p:nvPr>
        </p:nvSpPr>
        <p:spPr>
          <a:xfrm>
            <a:off x="762775" y="2656438"/>
            <a:ext cx="21891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Cultura</a:t>
            </a:r>
            <a:endParaRPr dirty="0"/>
          </a:p>
        </p:txBody>
      </p:sp>
      <p:sp>
        <p:nvSpPr>
          <p:cNvPr id="915" name="Google Shape;915;p40"/>
          <p:cNvSpPr txBox="1">
            <a:spLocks noGrp="1"/>
          </p:cNvSpPr>
          <p:nvPr>
            <p:ph type="subTitle" idx="1"/>
          </p:nvPr>
        </p:nvSpPr>
        <p:spPr>
          <a:xfrm>
            <a:off x="928225" y="2963163"/>
            <a:ext cx="1858200" cy="20587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Naturaleza colectiva.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Desarrollo de software es un esfuerzo de equipo.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Principios culturales para crecimiento y funcionamiento.</a:t>
            </a:r>
            <a:endParaRPr dirty="0"/>
          </a:p>
        </p:txBody>
      </p:sp>
      <p:sp>
        <p:nvSpPr>
          <p:cNvPr id="916" name="Google Shape;916;p40"/>
          <p:cNvSpPr txBox="1">
            <a:spLocks noGrp="1"/>
          </p:cNvSpPr>
          <p:nvPr>
            <p:ph type="title" idx="3"/>
          </p:nvPr>
        </p:nvSpPr>
        <p:spPr>
          <a:xfrm>
            <a:off x="3502200" y="2656438"/>
            <a:ext cx="21891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Procesos</a:t>
            </a:r>
            <a:endParaRPr dirty="0"/>
          </a:p>
        </p:txBody>
      </p:sp>
      <p:sp>
        <p:nvSpPr>
          <p:cNvPr id="917" name="Google Shape;917;p40"/>
          <p:cNvSpPr txBox="1">
            <a:spLocks noGrp="1"/>
          </p:cNvSpPr>
          <p:nvPr>
            <p:ph type="subTitle" idx="4"/>
          </p:nvPr>
        </p:nvSpPr>
        <p:spPr>
          <a:xfrm>
            <a:off x="3667638" y="2963162"/>
            <a:ext cx="1858200" cy="2058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Desarrollo de las mejores prácticas.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Lo que funciona a lo largo del tiempo y a escala.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Áreas insatisfactorias.</a:t>
            </a:r>
            <a:endParaRPr dirty="0"/>
          </a:p>
        </p:txBody>
      </p:sp>
      <p:sp>
        <p:nvSpPr>
          <p:cNvPr id="918" name="Google Shape;918;p40"/>
          <p:cNvSpPr txBox="1">
            <a:spLocks noGrp="1"/>
          </p:cNvSpPr>
          <p:nvPr>
            <p:ph type="title" idx="5"/>
          </p:nvPr>
        </p:nvSpPr>
        <p:spPr>
          <a:xfrm>
            <a:off x="6241625" y="2656438"/>
            <a:ext cx="2189100" cy="3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Herramientas</a:t>
            </a:r>
            <a:endParaRPr dirty="0"/>
          </a:p>
        </p:txBody>
      </p:sp>
      <p:sp>
        <p:nvSpPr>
          <p:cNvPr id="919" name="Google Shape;919;p40"/>
          <p:cNvSpPr txBox="1">
            <a:spLocks noGrp="1"/>
          </p:cNvSpPr>
          <p:nvPr>
            <p:ph type="subTitle" idx="6"/>
          </p:nvPr>
        </p:nvSpPr>
        <p:spPr>
          <a:xfrm>
            <a:off x="6407075" y="2963163"/>
            <a:ext cx="1858200" cy="9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Inversiones en infraestructuras.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Beneficios a base código, a medida que crece y envejece</a:t>
            </a:r>
            <a:endParaRPr dirty="0"/>
          </a:p>
        </p:txBody>
      </p:sp>
      <p:grpSp>
        <p:nvGrpSpPr>
          <p:cNvPr id="920" name="Google Shape;920;p40"/>
          <p:cNvGrpSpPr/>
          <p:nvPr/>
        </p:nvGrpSpPr>
        <p:grpSpPr>
          <a:xfrm>
            <a:off x="1507825" y="1755388"/>
            <a:ext cx="699000" cy="708900"/>
            <a:chOff x="1444824" y="1755388"/>
            <a:chExt cx="699000" cy="708900"/>
          </a:xfrm>
        </p:grpSpPr>
        <p:sp>
          <p:nvSpPr>
            <p:cNvPr id="921" name="Google Shape;921;p40"/>
            <p:cNvSpPr/>
            <p:nvPr/>
          </p:nvSpPr>
          <p:spPr>
            <a:xfrm>
              <a:off x="1444824" y="1755388"/>
              <a:ext cx="699000" cy="7089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2" name="Google Shape;922;p40"/>
            <p:cNvGrpSpPr/>
            <p:nvPr/>
          </p:nvGrpSpPr>
          <p:grpSpPr>
            <a:xfrm>
              <a:off x="1533971" y="1850212"/>
              <a:ext cx="521045" cy="519279"/>
              <a:chOff x="7100170" y="1500117"/>
              <a:chExt cx="368308" cy="367033"/>
            </a:xfrm>
          </p:grpSpPr>
          <p:sp>
            <p:nvSpPr>
              <p:cNvPr id="923" name="Google Shape;923;p40"/>
              <p:cNvSpPr/>
              <p:nvPr/>
            </p:nvSpPr>
            <p:spPr>
              <a:xfrm>
                <a:off x="7328698" y="1501041"/>
                <a:ext cx="139780" cy="97126"/>
              </a:xfrm>
              <a:custGeom>
                <a:avLst/>
                <a:gdLst/>
                <a:ahLst/>
                <a:cxnLst/>
                <a:rect l="l" t="t" r="r" b="b"/>
                <a:pathLst>
                  <a:path w="4388" h="3049" extrusionOk="0">
                    <a:moveTo>
                      <a:pt x="1894" y="0"/>
                    </a:moveTo>
                    <a:cubicBezTo>
                      <a:pt x="1861" y="0"/>
                      <a:pt x="1826" y="8"/>
                      <a:pt x="1792" y="25"/>
                    </a:cubicBezTo>
                    <a:cubicBezTo>
                      <a:pt x="1066" y="501"/>
                      <a:pt x="208" y="1728"/>
                      <a:pt x="30" y="2871"/>
                    </a:cubicBezTo>
                    <a:cubicBezTo>
                      <a:pt x="0" y="2960"/>
                      <a:pt x="86" y="3049"/>
                      <a:pt x="184" y="3049"/>
                    </a:cubicBezTo>
                    <a:cubicBezTo>
                      <a:pt x="204" y="3049"/>
                      <a:pt x="224" y="3045"/>
                      <a:pt x="244" y="3037"/>
                    </a:cubicBezTo>
                    <a:cubicBezTo>
                      <a:pt x="1459" y="2549"/>
                      <a:pt x="2768" y="2216"/>
                      <a:pt x="4114" y="2097"/>
                    </a:cubicBezTo>
                    <a:lnTo>
                      <a:pt x="4221" y="2097"/>
                    </a:lnTo>
                    <a:cubicBezTo>
                      <a:pt x="4316" y="2097"/>
                      <a:pt x="4388" y="2025"/>
                      <a:pt x="4388" y="1930"/>
                    </a:cubicBezTo>
                    <a:cubicBezTo>
                      <a:pt x="4388" y="1847"/>
                      <a:pt x="4316" y="1775"/>
                      <a:pt x="4221" y="1775"/>
                    </a:cubicBezTo>
                    <a:cubicBezTo>
                      <a:pt x="3506" y="1787"/>
                      <a:pt x="1875" y="2085"/>
                      <a:pt x="423" y="2632"/>
                    </a:cubicBezTo>
                    <a:cubicBezTo>
                      <a:pt x="709" y="1573"/>
                      <a:pt x="1494" y="656"/>
                      <a:pt x="1994" y="311"/>
                    </a:cubicBezTo>
                    <a:cubicBezTo>
                      <a:pt x="2066" y="263"/>
                      <a:pt x="2090" y="168"/>
                      <a:pt x="2030" y="73"/>
                    </a:cubicBezTo>
                    <a:cubicBezTo>
                      <a:pt x="2007" y="26"/>
                      <a:pt x="1954" y="0"/>
                      <a:pt x="18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0"/>
              <p:cNvSpPr/>
              <p:nvPr/>
            </p:nvSpPr>
            <p:spPr>
              <a:xfrm>
                <a:off x="7100170" y="1500117"/>
                <a:ext cx="192691" cy="307942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9667" extrusionOk="0">
                    <a:moveTo>
                      <a:pt x="4144" y="5007"/>
                    </a:moveTo>
                    <a:lnTo>
                      <a:pt x="4144" y="5007"/>
                    </a:lnTo>
                    <a:cubicBezTo>
                      <a:pt x="4025" y="5221"/>
                      <a:pt x="4001" y="5317"/>
                      <a:pt x="4013" y="5674"/>
                    </a:cubicBezTo>
                    <a:cubicBezTo>
                      <a:pt x="4025" y="5995"/>
                      <a:pt x="4013" y="6043"/>
                      <a:pt x="3727" y="6281"/>
                    </a:cubicBezTo>
                    <a:cubicBezTo>
                      <a:pt x="3513" y="6460"/>
                      <a:pt x="3453" y="6531"/>
                      <a:pt x="3299" y="6852"/>
                    </a:cubicBezTo>
                    <a:cubicBezTo>
                      <a:pt x="3168" y="7162"/>
                      <a:pt x="3132" y="7186"/>
                      <a:pt x="2763" y="7281"/>
                    </a:cubicBezTo>
                    <a:cubicBezTo>
                      <a:pt x="2477" y="7341"/>
                      <a:pt x="2382" y="7388"/>
                      <a:pt x="2096" y="7626"/>
                    </a:cubicBezTo>
                    <a:cubicBezTo>
                      <a:pt x="2001" y="7698"/>
                      <a:pt x="1917" y="7781"/>
                      <a:pt x="1846" y="7805"/>
                    </a:cubicBezTo>
                    <a:cubicBezTo>
                      <a:pt x="1757" y="7831"/>
                      <a:pt x="1702" y="7841"/>
                      <a:pt x="1660" y="7841"/>
                    </a:cubicBezTo>
                    <a:cubicBezTo>
                      <a:pt x="1607" y="7841"/>
                      <a:pt x="1573" y="7825"/>
                      <a:pt x="1513" y="7805"/>
                    </a:cubicBezTo>
                    <a:cubicBezTo>
                      <a:pt x="1751" y="7483"/>
                      <a:pt x="1977" y="7162"/>
                      <a:pt x="2227" y="6864"/>
                    </a:cubicBezTo>
                    <a:cubicBezTo>
                      <a:pt x="2822" y="6174"/>
                      <a:pt x="3465" y="5555"/>
                      <a:pt x="4144" y="5007"/>
                    </a:cubicBezTo>
                    <a:close/>
                    <a:moveTo>
                      <a:pt x="5864" y="0"/>
                    </a:moveTo>
                    <a:cubicBezTo>
                      <a:pt x="5808" y="0"/>
                      <a:pt x="5754" y="31"/>
                      <a:pt x="5716" y="78"/>
                    </a:cubicBezTo>
                    <a:cubicBezTo>
                      <a:pt x="4858" y="1257"/>
                      <a:pt x="4549" y="2697"/>
                      <a:pt x="4668" y="4174"/>
                    </a:cubicBezTo>
                    <a:cubicBezTo>
                      <a:pt x="2715" y="5543"/>
                      <a:pt x="1144" y="7400"/>
                      <a:pt x="36" y="9424"/>
                    </a:cubicBezTo>
                    <a:cubicBezTo>
                      <a:pt x="1" y="9496"/>
                      <a:pt x="24" y="9603"/>
                      <a:pt x="96" y="9650"/>
                    </a:cubicBezTo>
                    <a:cubicBezTo>
                      <a:pt x="122" y="9661"/>
                      <a:pt x="149" y="9667"/>
                      <a:pt x="175" y="9667"/>
                    </a:cubicBezTo>
                    <a:cubicBezTo>
                      <a:pt x="234" y="9667"/>
                      <a:pt x="289" y="9640"/>
                      <a:pt x="322" y="9591"/>
                    </a:cubicBezTo>
                    <a:cubicBezTo>
                      <a:pt x="608" y="9067"/>
                      <a:pt x="917" y="8579"/>
                      <a:pt x="1251" y="8103"/>
                    </a:cubicBezTo>
                    <a:cubicBezTo>
                      <a:pt x="1424" y="8111"/>
                      <a:pt x="1483" y="8176"/>
                      <a:pt x="1641" y="8176"/>
                    </a:cubicBezTo>
                    <a:cubicBezTo>
                      <a:pt x="1711" y="8176"/>
                      <a:pt x="1801" y="8163"/>
                      <a:pt x="1929" y="8126"/>
                    </a:cubicBezTo>
                    <a:cubicBezTo>
                      <a:pt x="2179" y="8055"/>
                      <a:pt x="2358" y="7805"/>
                      <a:pt x="2584" y="7686"/>
                    </a:cubicBezTo>
                    <a:cubicBezTo>
                      <a:pt x="2644" y="7650"/>
                      <a:pt x="2739" y="7626"/>
                      <a:pt x="2834" y="7603"/>
                    </a:cubicBezTo>
                    <a:cubicBezTo>
                      <a:pt x="3311" y="7507"/>
                      <a:pt x="3430" y="7388"/>
                      <a:pt x="3608" y="6983"/>
                    </a:cubicBezTo>
                    <a:cubicBezTo>
                      <a:pt x="3727" y="6710"/>
                      <a:pt x="3763" y="6698"/>
                      <a:pt x="3942" y="6531"/>
                    </a:cubicBezTo>
                    <a:cubicBezTo>
                      <a:pt x="4323" y="6221"/>
                      <a:pt x="4370" y="6079"/>
                      <a:pt x="4358" y="5662"/>
                    </a:cubicBezTo>
                    <a:cubicBezTo>
                      <a:pt x="4346" y="5364"/>
                      <a:pt x="4358" y="5317"/>
                      <a:pt x="4477" y="5090"/>
                    </a:cubicBezTo>
                    <a:cubicBezTo>
                      <a:pt x="4549" y="4959"/>
                      <a:pt x="4620" y="4793"/>
                      <a:pt x="4644" y="4614"/>
                    </a:cubicBezTo>
                    <a:lnTo>
                      <a:pt x="4954" y="4388"/>
                    </a:lnTo>
                    <a:cubicBezTo>
                      <a:pt x="5001" y="4364"/>
                      <a:pt x="5025" y="4305"/>
                      <a:pt x="5025" y="4245"/>
                    </a:cubicBezTo>
                    <a:cubicBezTo>
                      <a:pt x="4894" y="2840"/>
                      <a:pt x="5180" y="1435"/>
                      <a:pt x="5989" y="268"/>
                    </a:cubicBezTo>
                    <a:cubicBezTo>
                      <a:pt x="6049" y="197"/>
                      <a:pt x="6025" y="90"/>
                      <a:pt x="5954" y="30"/>
                    </a:cubicBezTo>
                    <a:cubicBezTo>
                      <a:pt x="5924" y="9"/>
                      <a:pt x="5894" y="0"/>
                      <a:pt x="5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0"/>
              <p:cNvSpPr/>
              <p:nvPr/>
            </p:nvSpPr>
            <p:spPr>
              <a:xfrm>
                <a:off x="7160089" y="1766170"/>
                <a:ext cx="19017" cy="18986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96" extrusionOk="0">
                    <a:moveTo>
                      <a:pt x="298" y="1"/>
                    </a:moveTo>
                    <a:cubicBezTo>
                      <a:pt x="144" y="1"/>
                      <a:pt x="1" y="132"/>
                      <a:pt x="1" y="298"/>
                    </a:cubicBezTo>
                    <a:cubicBezTo>
                      <a:pt x="1" y="465"/>
                      <a:pt x="144" y="596"/>
                      <a:pt x="298" y="596"/>
                    </a:cubicBezTo>
                    <a:cubicBezTo>
                      <a:pt x="465" y="596"/>
                      <a:pt x="596" y="465"/>
                      <a:pt x="596" y="298"/>
                    </a:cubicBezTo>
                    <a:cubicBezTo>
                      <a:pt x="596" y="132"/>
                      <a:pt x="465" y="1"/>
                      <a:pt x="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0"/>
              <p:cNvSpPr/>
              <p:nvPr/>
            </p:nvSpPr>
            <p:spPr>
              <a:xfrm>
                <a:off x="7295505" y="1540031"/>
                <a:ext cx="18986" cy="19081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99" extrusionOk="0">
                    <a:moveTo>
                      <a:pt x="332" y="1"/>
                    </a:moveTo>
                    <a:cubicBezTo>
                      <a:pt x="321" y="1"/>
                      <a:pt x="309" y="2"/>
                      <a:pt x="298" y="4"/>
                    </a:cubicBezTo>
                    <a:cubicBezTo>
                      <a:pt x="131" y="4"/>
                      <a:pt x="0" y="134"/>
                      <a:pt x="0" y="301"/>
                    </a:cubicBezTo>
                    <a:cubicBezTo>
                      <a:pt x="0" y="456"/>
                      <a:pt x="131" y="599"/>
                      <a:pt x="298" y="599"/>
                    </a:cubicBezTo>
                    <a:cubicBezTo>
                      <a:pt x="453" y="599"/>
                      <a:pt x="596" y="456"/>
                      <a:pt x="596" y="301"/>
                    </a:cubicBezTo>
                    <a:cubicBezTo>
                      <a:pt x="596" y="136"/>
                      <a:pt x="473" y="1"/>
                      <a:pt x="3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0"/>
              <p:cNvSpPr/>
              <p:nvPr/>
            </p:nvSpPr>
            <p:spPr>
              <a:xfrm>
                <a:off x="7337968" y="1631519"/>
                <a:ext cx="19017" cy="19017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97" extrusionOk="0">
                    <a:moveTo>
                      <a:pt x="298" y="1"/>
                    </a:moveTo>
                    <a:cubicBezTo>
                      <a:pt x="132" y="1"/>
                      <a:pt x="1" y="132"/>
                      <a:pt x="1" y="299"/>
                    </a:cubicBezTo>
                    <a:cubicBezTo>
                      <a:pt x="1" y="465"/>
                      <a:pt x="132" y="596"/>
                      <a:pt x="298" y="596"/>
                    </a:cubicBezTo>
                    <a:cubicBezTo>
                      <a:pt x="465" y="596"/>
                      <a:pt x="596" y="465"/>
                      <a:pt x="596" y="299"/>
                    </a:cubicBezTo>
                    <a:cubicBezTo>
                      <a:pt x="596" y="132"/>
                      <a:pt x="465" y="1"/>
                      <a:pt x="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0"/>
              <p:cNvSpPr/>
              <p:nvPr/>
            </p:nvSpPr>
            <p:spPr>
              <a:xfrm>
                <a:off x="7275404" y="1612947"/>
                <a:ext cx="18986" cy="1898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96" extrusionOk="0">
                    <a:moveTo>
                      <a:pt x="298" y="1"/>
                    </a:moveTo>
                    <a:cubicBezTo>
                      <a:pt x="131" y="1"/>
                      <a:pt x="0" y="131"/>
                      <a:pt x="0" y="298"/>
                    </a:cubicBezTo>
                    <a:cubicBezTo>
                      <a:pt x="0" y="465"/>
                      <a:pt x="131" y="596"/>
                      <a:pt x="298" y="596"/>
                    </a:cubicBezTo>
                    <a:cubicBezTo>
                      <a:pt x="465" y="596"/>
                      <a:pt x="596" y="465"/>
                      <a:pt x="596" y="298"/>
                    </a:cubicBezTo>
                    <a:cubicBezTo>
                      <a:pt x="596" y="131"/>
                      <a:pt x="465" y="1"/>
                      <a:pt x="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0"/>
              <p:cNvSpPr/>
              <p:nvPr/>
            </p:nvSpPr>
            <p:spPr>
              <a:xfrm>
                <a:off x="7248837" y="1688029"/>
                <a:ext cx="19017" cy="19017"/>
              </a:xfrm>
              <a:custGeom>
                <a:avLst/>
                <a:gdLst/>
                <a:ahLst/>
                <a:cxnLst/>
                <a:rect l="l" t="t" r="r" b="b"/>
                <a:pathLst>
                  <a:path w="597" h="597" extrusionOk="0">
                    <a:moveTo>
                      <a:pt x="298" y="1"/>
                    </a:moveTo>
                    <a:cubicBezTo>
                      <a:pt x="132" y="1"/>
                      <a:pt x="1" y="132"/>
                      <a:pt x="1" y="299"/>
                    </a:cubicBezTo>
                    <a:cubicBezTo>
                      <a:pt x="1" y="453"/>
                      <a:pt x="132" y="596"/>
                      <a:pt x="298" y="596"/>
                    </a:cubicBezTo>
                    <a:cubicBezTo>
                      <a:pt x="465" y="596"/>
                      <a:pt x="596" y="453"/>
                      <a:pt x="596" y="299"/>
                    </a:cubicBezTo>
                    <a:cubicBezTo>
                      <a:pt x="596" y="132"/>
                      <a:pt x="465" y="1"/>
                      <a:pt x="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0"/>
              <p:cNvSpPr/>
              <p:nvPr/>
            </p:nvSpPr>
            <p:spPr>
              <a:xfrm>
                <a:off x="7413464" y="1587527"/>
                <a:ext cx="18986" cy="19017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97" extrusionOk="0">
                    <a:moveTo>
                      <a:pt x="298" y="1"/>
                    </a:moveTo>
                    <a:cubicBezTo>
                      <a:pt x="131" y="1"/>
                      <a:pt x="0" y="132"/>
                      <a:pt x="0" y="298"/>
                    </a:cubicBezTo>
                    <a:cubicBezTo>
                      <a:pt x="0" y="453"/>
                      <a:pt x="131" y="596"/>
                      <a:pt x="298" y="596"/>
                    </a:cubicBezTo>
                    <a:cubicBezTo>
                      <a:pt x="464" y="596"/>
                      <a:pt x="595" y="453"/>
                      <a:pt x="595" y="298"/>
                    </a:cubicBezTo>
                    <a:cubicBezTo>
                      <a:pt x="595" y="132"/>
                      <a:pt x="464" y="1"/>
                      <a:pt x="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0"/>
              <p:cNvSpPr/>
              <p:nvPr/>
            </p:nvSpPr>
            <p:spPr>
              <a:xfrm>
                <a:off x="7114218" y="1832906"/>
                <a:ext cx="18986" cy="19017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97" extrusionOk="0">
                    <a:moveTo>
                      <a:pt x="317" y="0"/>
                    </a:moveTo>
                    <a:cubicBezTo>
                      <a:pt x="311" y="0"/>
                      <a:pt x="304" y="1"/>
                      <a:pt x="298" y="1"/>
                    </a:cubicBezTo>
                    <a:cubicBezTo>
                      <a:pt x="131" y="1"/>
                      <a:pt x="0" y="132"/>
                      <a:pt x="0" y="299"/>
                    </a:cubicBezTo>
                    <a:cubicBezTo>
                      <a:pt x="0" y="465"/>
                      <a:pt x="131" y="596"/>
                      <a:pt x="298" y="596"/>
                    </a:cubicBezTo>
                    <a:cubicBezTo>
                      <a:pt x="464" y="596"/>
                      <a:pt x="595" y="465"/>
                      <a:pt x="595" y="299"/>
                    </a:cubicBezTo>
                    <a:cubicBezTo>
                      <a:pt x="595" y="139"/>
                      <a:pt x="474" y="0"/>
                      <a:pt x="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0"/>
              <p:cNvSpPr/>
              <p:nvPr/>
            </p:nvSpPr>
            <p:spPr>
              <a:xfrm>
                <a:off x="7128999" y="1785506"/>
                <a:ext cx="18986" cy="19017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97" extrusionOk="0">
                    <a:moveTo>
                      <a:pt x="319" y="0"/>
                    </a:moveTo>
                    <a:cubicBezTo>
                      <a:pt x="312" y="0"/>
                      <a:pt x="305" y="0"/>
                      <a:pt x="298" y="1"/>
                    </a:cubicBezTo>
                    <a:cubicBezTo>
                      <a:pt x="131" y="1"/>
                      <a:pt x="0" y="132"/>
                      <a:pt x="0" y="298"/>
                    </a:cubicBezTo>
                    <a:cubicBezTo>
                      <a:pt x="0" y="465"/>
                      <a:pt x="131" y="596"/>
                      <a:pt x="298" y="596"/>
                    </a:cubicBezTo>
                    <a:cubicBezTo>
                      <a:pt x="465" y="596"/>
                      <a:pt x="596" y="465"/>
                      <a:pt x="596" y="298"/>
                    </a:cubicBezTo>
                    <a:cubicBezTo>
                      <a:pt x="596" y="127"/>
                      <a:pt x="476" y="0"/>
                      <a:pt x="3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0"/>
              <p:cNvSpPr/>
              <p:nvPr/>
            </p:nvSpPr>
            <p:spPr>
              <a:xfrm>
                <a:off x="7148335" y="1815481"/>
                <a:ext cx="18986" cy="1898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96" extrusionOk="0">
                    <a:moveTo>
                      <a:pt x="298" y="0"/>
                    </a:moveTo>
                    <a:cubicBezTo>
                      <a:pt x="132" y="0"/>
                      <a:pt x="1" y="131"/>
                      <a:pt x="1" y="298"/>
                    </a:cubicBezTo>
                    <a:cubicBezTo>
                      <a:pt x="1" y="465"/>
                      <a:pt x="132" y="596"/>
                      <a:pt x="298" y="596"/>
                    </a:cubicBezTo>
                    <a:cubicBezTo>
                      <a:pt x="465" y="596"/>
                      <a:pt x="596" y="465"/>
                      <a:pt x="596" y="298"/>
                    </a:cubicBezTo>
                    <a:cubicBezTo>
                      <a:pt x="596" y="131"/>
                      <a:pt x="465" y="0"/>
                      <a:pt x="2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0"/>
              <p:cNvSpPr/>
              <p:nvPr/>
            </p:nvSpPr>
            <p:spPr>
              <a:xfrm>
                <a:off x="7158592" y="1661494"/>
                <a:ext cx="208236" cy="205656"/>
              </a:xfrm>
              <a:custGeom>
                <a:avLst/>
                <a:gdLst/>
                <a:ahLst/>
                <a:cxnLst/>
                <a:rect l="l" t="t" r="r" b="b"/>
                <a:pathLst>
                  <a:path w="6537" h="6456" extrusionOk="0">
                    <a:moveTo>
                      <a:pt x="2893" y="2275"/>
                    </a:moveTo>
                    <a:cubicBezTo>
                      <a:pt x="2131" y="3001"/>
                      <a:pt x="1512" y="3763"/>
                      <a:pt x="917" y="4703"/>
                    </a:cubicBezTo>
                    <a:cubicBezTo>
                      <a:pt x="905" y="4656"/>
                      <a:pt x="905" y="4596"/>
                      <a:pt x="929" y="4442"/>
                    </a:cubicBezTo>
                    <a:cubicBezTo>
                      <a:pt x="941" y="4370"/>
                      <a:pt x="1036" y="4287"/>
                      <a:pt x="1107" y="4191"/>
                    </a:cubicBezTo>
                    <a:cubicBezTo>
                      <a:pt x="1357" y="3906"/>
                      <a:pt x="1393" y="3822"/>
                      <a:pt x="1453" y="3525"/>
                    </a:cubicBezTo>
                    <a:cubicBezTo>
                      <a:pt x="1524" y="3168"/>
                      <a:pt x="1572" y="3120"/>
                      <a:pt x="1881" y="2989"/>
                    </a:cubicBezTo>
                    <a:cubicBezTo>
                      <a:pt x="2191" y="2858"/>
                      <a:pt x="2274" y="2775"/>
                      <a:pt x="2453" y="2560"/>
                    </a:cubicBezTo>
                    <a:cubicBezTo>
                      <a:pt x="2643" y="2322"/>
                      <a:pt x="2703" y="2275"/>
                      <a:pt x="2893" y="2275"/>
                    </a:cubicBezTo>
                    <a:close/>
                    <a:moveTo>
                      <a:pt x="6351" y="0"/>
                    </a:moveTo>
                    <a:cubicBezTo>
                      <a:pt x="6331" y="0"/>
                      <a:pt x="6309" y="4"/>
                      <a:pt x="6287" y="12"/>
                    </a:cubicBezTo>
                    <a:cubicBezTo>
                      <a:pt x="5144" y="453"/>
                      <a:pt x="4191" y="1072"/>
                      <a:pt x="3251" y="1917"/>
                    </a:cubicBezTo>
                    <a:cubicBezTo>
                      <a:pt x="3154" y="1917"/>
                      <a:pt x="3059" y="1911"/>
                      <a:pt x="2965" y="1911"/>
                    </a:cubicBezTo>
                    <a:cubicBezTo>
                      <a:pt x="2841" y="1911"/>
                      <a:pt x="2718" y="1923"/>
                      <a:pt x="2596" y="1977"/>
                    </a:cubicBezTo>
                    <a:cubicBezTo>
                      <a:pt x="2310" y="2108"/>
                      <a:pt x="2179" y="2406"/>
                      <a:pt x="2012" y="2525"/>
                    </a:cubicBezTo>
                    <a:cubicBezTo>
                      <a:pt x="1941" y="2584"/>
                      <a:pt x="1846" y="2620"/>
                      <a:pt x="1750" y="2656"/>
                    </a:cubicBezTo>
                    <a:cubicBezTo>
                      <a:pt x="1346" y="2834"/>
                      <a:pt x="1238" y="2941"/>
                      <a:pt x="1119" y="3430"/>
                    </a:cubicBezTo>
                    <a:cubicBezTo>
                      <a:pt x="1072" y="3668"/>
                      <a:pt x="1060" y="3715"/>
                      <a:pt x="857" y="3953"/>
                    </a:cubicBezTo>
                    <a:cubicBezTo>
                      <a:pt x="750" y="4072"/>
                      <a:pt x="643" y="4191"/>
                      <a:pt x="595" y="4334"/>
                    </a:cubicBezTo>
                    <a:cubicBezTo>
                      <a:pt x="464" y="4799"/>
                      <a:pt x="643" y="4775"/>
                      <a:pt x="631" y="5073"/>
                    </a:cubicBezTo>
                    <a:cubicBezTo>
                      <a:pt x="631" y="5084"/>
                      <a:pt x="643" y="5084"/>
                      <a:pt x="643" y="5096"/>
                    </a:cubicBezTo>
                    <a:cubicBezTo>
                      <a:pt x="381" y="5549"/>
                      <a:pt x="179" y="5942"/>
                      <a:pt x="48" y="6216"/>
                    </a:cubicBezTo>
                    <a:cubicBezTo>
                      <a:pt x="0" y="6299"/>
                      <a:pt x="48" y="6394"/>
                      <a:pt x="143" y="6442"/>
                    </a:cubicBezTo>
                    <a:cubicBezTo>
                      <a:pt x="164" y="6451"/>
                      <a:pt x="186" y="6455"/>
                      <a:pt x="208" y="6455"/>
                    </a:cubicBezTo>
                    <a:cubicBezTo>
                      <a:pt x="271" y="6455"/>
                      <a:pt x="331" y="6417"/>
                      <a:pt x="357" y="6347"/>
                    </a:cubicBezTo>
                    <a:cubicBezTo>
                      <a:pt x="643" y="5739"/>
                      <a:pt x="1274" y="4549"/>
                      <a:pt x="2322" y="3322"/>
                    </a:cubicBezTo>
                    <a:cubicBezTo>
                      <a:pt x="3620" y="1834"/>
                      <a:pt x="4846" y="929"/>
                      <a:pt x="6406" y="322"/>
                    </a:cubicBezTo>
                    <a:cubicBezTo>
                      <a:pt x="6489" y="286"/>
                      <a:pt x="6537" y="191"/>
                      <a:pt x="6489" y="96"/>
                    </a:cubicBezTo>
                    <a:cubicBezTo>
                      <a:pt x="6471" y="41"/>
                      <a:pt x="6418" y="0"/>
                      <a:pt x="63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0"/>
              <p:cNvSpPr/>
              <p:nvPr/>
            </p:nvSpPr>
            <p:spPr>
              <a:xfrm>
                <a:off x="7374696" y="1635660"/>
                <a:ext cx="93781" cy="28478"/>
              </a:xfrm>
              <a:custGeom>
                <a:avLst/>
                <a:gdLst/>
                <a:ahLst/>
                <a:cxnLst/>
                <a:rect l="l" t="t" r="r" b="b"/>
                <a:pathLst>
                  <a:path w="2944" h="894" extrusionOk="0">
                    <a:moveTo>
                      <a:pt x="2772" y="1"/>
                    </a:moveTo>
                    <a:cubicBezTo>
                      <a:pt x="2765" y="1"/>
                      <a:pt x="2759" y="1"/>
                      <a:pt x="2753" y="2"/>
                    </a:cubicBezTo>
                    <a:cubicBezTo>
                      <a:pt x="1860" y="97"/>
                      <a:pt x="991" y="288"/>
                      <a:pt x="193" y="573"/>
                    </a:cubicBezTo>
                    <a:cubicBezTo>
                      <a:pt x="1" y="638"/>
                      <a:pt x="67" y="894"/>
                      <a:pt x="230" y="894"/>
                    </a:cubicBezTo>
                    <a:cubicBezTo>
                      <a:pt x="248" y="894"/>
                      <a:pt x="268" y="890"/>
                      <a:pt x="288" y="883"/>
                    </a:cubicBezTo>
                    <a:cubicBezTo>
                      <a:pt x="1086" y="609"/>
                      <a:pt x="1920" y="419"/>
                      <a:pt x="2777" y="335"/>
                    </a:cubicBezTo>
                    <a:cubicBezTo>
                      <a:pt x="2872" y="311"/>
                      <a:pt x="2944" y="240"/>
                      <a:pt x="2932" y="157"/>
                    </a:cubicBezTo>
                    <a:cubicBezTo>
                      <a:pt x="2932" y="68"/>
                      <a:pt x="2850" y="1"/>
                      <a:pt x="27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6" name="Google Shape;936;p40"/>
          <p:cNvGrpSpPr/>
          <p:nvPr/>
        </p:nvGrpSpPr>
        <p:grpSpPr>
          <a:xfrm>
            <a:off x="4247249" y="1755388"/>
            <a:ext cx="699000" cy="708900"/>
            <a:chOff x="4215749" y="1755388"/>
            <a:chExt cx="699000" cy="708900"/>
          </a:xfrm>
        </p:grpSpPr>
        <p:sp>
          <p:nvSpPr>
            <p:cNvPr id="937" name="Google Shape;937;p40"/>
            <p:cNvSpPr/>
            <p:nvPr/>
          </p:nvSpPr>
          <p:spPr>
            <a:xfrm>
              <a:off x="4215749" y="1755388"/>
              <a:ext cx="699000" cy="7089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8" name="Google Shape;938;p40"/>
            <p:cNvGrpSpPr/>
            <p:nvPr/>
          </p:nvGrpSpPr>
          <p:grpSpPr>
            <a:xfrm>
              <a:off x="4429851" y="1850059"/>
              <a:ext cx="270426" cy="519249"/>
              <a:chOff x="4969421" y="2902852"/>
              <a:chExt cx="185109" cy="355406"/>
            </a:xfrm>
          </p:grpSpPr>
          <p:sp>
            <p:nvSpPr>
              <p:cNvPr id="939" name="Google Shape;939;p40"/>
              <p:cNvSpPr/>
              <p:nvPr/>
            </p:nvSpPr>
            <p:spPr>
              <a:xfrm>
                <a:off x="5022906" y="3084138"/>
                <a:ext cx="16310" cy="15959"/>
              </a:xfrm>
              <a:custGeom>
                <a:avLst/>
                <a:gdLst/>
                <a:ahLst/>
                <a:cxnLst/>
                <a:rect l="l" t="t" r="r" b="b"/>
                <a:pathLst>
                  <a:path w="512" h="501" extrusionOk="0">
                    <a:moveTo>
                      <a:pt x="262" y="1"/>
                    </a:moveTo>
                    <a:cubicBezTo>
                      <a:pt x="119" y="1"/>
                      <a:pt x="0" y="120"/>
                      <a:pt x="0" y="251"/>
                    </a:cubicBezTo>
                    <a:cubicBezTo>
                      <a:pt x="0" y="406"/>
                      <a:pt x="119" y="501"/>
                      <a:pt x="262" y="501"/>
                    </a:cubicBezTo>
                    <a:cubicBezTo>
                      <a:pt x="393" y="501"/>
                      <a:pt x="512" y="382"/>
                      <a:pt x="512" y="251"/>
                    </a:cubicBezTo>
                    <a:cubicBezTo>
                      <a:pt x="512" y="120"/>
                      <a:pt x="405" y="13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0"/>
              <p:cNvSpPr/>
              <p:nvPr/>
            </p:nvSpPr>
            <p:spPr>
              <a:xfrm>
                <a:off x="5086998" y="3107265"/>
                <a:ext cx="13284" cy="1331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221" y="0"/>
                    </a:moveTo>
                    <a:cubicBezTo>
                      <a:pt x="215" y="0"/>
                      <a:pt x="209" y="0"/>
                      <a:pt x="203" y="1"/>
                    </a:cubicBezTo>
                    <a:cubicBezTo>
                      <a:pt x="84" y="1"/>
                      <a:pt x="0" y="96"/>
                      <a:pt x="0" y="215"/>
                    </a:cubicBezTo>
                    <a:cubicBezTo>
                      <a:pt x="0" y="334"/>
                      <a:pt x="84" y="418"/>
                      <a:pt x="203" y="418"/>
                    </a:cubicBezTo>
                    <a:cubicBezTo>
                      <a:pt x="334" y="418"/>
                      <a:pt x="417" y="334"/>
                      <a:pt x="417" y="215"/>
                    </a:cubicBezTo>
                    <a:cubicBezTo>
                      <a:pt x="417" y="92"/>
                      <a:pt x="322" y="0"/>
                      <a:pt x="2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0"/>
              <p:cNvSpPr/>
              <p:nvPr/>
            </p:nvSpPr>
            <p:spPr>
              <a:xfrm>
                <a:off x="5039566" y="3205092"/>
                <a:ext cx="13315" cy="13347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9" extrusionOk="0">
                    <a:moveTo>
                      <a:pt x="225" y="1"/>
                    </a:moveTo>
                    <a:cubicBezTo>
                      <a:pt x="218" y="1"/>
                      <a:pt x="211" y="1"/>
                      <a:pt x="203" y="2"/>
                    </a:cubicBezTo>
                    <a:cubicBezTo>
                      <a:pt x="84" y="2"/>
                      <a:pt x="1" y="85"/>
                      <a:pt x="1" y="204"/>
                    </a:cubicBezTo>
                    <a:cubicBezTo>
                      <a:pt x="1" y="323"/>
                      <a:pt x="84" y="419"/>
                      <a:pt x="203" y="419"/>
                    </a:cubicBezTo>
                    <a:cubicBezTo>
                      <a:pt x="334" y="419"/>
                      <a:pt x="418" y="323"/>
                      <a:pt x="418" y="204"/>
                    </a:cubicBezTo>
                    <a:cubicBezTo>
                      <a:pt x="418" y="92"/>
                      <a:pt x="343" y="1"/>
                      <a:pt x="2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0"/>
              <p:cNvSpPr/>
              <p:nvPr/>
            </p:nvSpPr>
            <p:spPr>
              <a:xfrm>
                <a:off x="5086998" y="3175530"/>
                <a:ext cx="13284" cy="13315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18" extrusionOk="0">
                    <a:moveTo>
                      <a:pt x="219" y="0"/>
                    </a:moveTo>
                    <a:cubicBezTo>
                      <a:pt x="214" y="0"/>
                      <a:pt x="208" y="1"/>
                      <a:pt x="203" y="1"/>
                    </a:cubicBezTo>
                    <a:cubicBezTo>
                      <a:pt x="84" y="1"/>
                      <a:pt x="0" y="96"/>
                      <a:pt x="0" y="215"/>
                    </a:cubicBezTo>
                    <a:cubicBezTo>
                      <a:pt x="0" y="323"/>
                      <a:pt x="84" y="418"/>
                      <a:pt x="203" y="418"/>
                    </a:cubicBezTo>
                    <a:cubicBezTo>
                      <a:pt x="334" y="418"/>
                      <a:pt x="417" y="323"/>
                      <a:pt x="417" y="215"/>
                    </a:cubicBezTo>
                    <a:cubicBezTo>
                      <a:pt x="417" y="103"/>
                      <a:pt x="320" y="0"/>
                      <a:pt x="2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0"/>
              <p:cNvSpPr/>
              <p:nvPr/>
            </p:nvSpPr>
            <p:spPr>
              <a:xfrm>
                <a:off x="5033131" y="3137623"/>
                <a:ext cx="17106" cy="17106"/>
              </a:xfrm>
              <a:custGeom>
                <a:avLst/>
                <a:gdLst/>
                <a:ahLst/>
                <a:cxnLst/>
                <a:rect l="l" t="t" r="r" b="b"/>
                <a:pathLst>
                  <a:path w="537" h="537" extrusionOk="0">
                    <a:moveTo>
                      <a:pt x="262" y="1"/>
                    </a:moveTo>
                    <a:cubicBezTo>
                      <a:pt x="120" y="1"/>
                      <a:pt x="1" y="120"/>
                      <a:pt x="1" y="274"/>
                    </a:cubicBezTo>
                    <a:cubicBezTo>
                      <a:pt x="1" y="417"/>
                      <a:pt x="120" y="536"/>
                      <a:pt x="262" y="536"/>
                    </a:cubicBezTo>
                    <a:cubicBezTo>
                      <a:pt x="417" y="536"/>
                      <a:pt x="536" y="417"/>
                      <a:pt x="536" y="274"/>
                    </a:cubicBezTo>
                    <a:cubicBezTo>
                      <a:pt x="536" y="120"/>
                      <a:pt x="417" y="1"/>
                      <a:pt x="2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0"/>
              <p:cNvSpPr/>
              <p:nvPr/>
            </p:nvSpPr>
            <p:spPr>
              <a:xfrm>
                <a:off x="4969421" y="2902852"/>
                <a:ext cx="185109" cy="35540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1157" extrusionOk="0">
                    <a:moveTo>
                      <a:pt x="1916" y="4904"/>
                    </a:moveTo>
                    <a:cubicBezTo>
                      <a:pt x="2183" y="4904"/>
                      <a:pt x="2490" y="4967"/>
                      <a:pt x="2810" y="5156"/>
                    </a:cubicBezTo>
                    <a:cubicBezTo>
                      <a:pt x="3108" y="5335"/>
                      <a:pt x="3426" y="5421"/>
                      <a:pt x="3748" y="5421"/>
                    </a:cubicBezTo>
                    <a:cubicBezTo>
                      <a:pt x="4069" y="5421"/>
                      <a:pt x="4394" y="5335"/>
                      <a:pt x="4703" y="5168"/>
                    </a:cubicBezTo>
                    <a:lnTo>
                      <a:pt x="4703" y="9025"/>
                    </a:lnTo>
                    <a:cubicBezTo>
                      <a:pt x="4703" y="10026"/>
                      <a:pt x="3906" y="10823"/>
                      <a:pt x="2905" y="10823"/>
                    </a:cubicBezTo>
                    <a:cubicBezTo>
                      <a:pt x="1905" y="10823"/>
                      <a:pt x="1108" y="10026"/>
                      <a:pt x="1108" y="9025"/>
                    </a:cubicBezTo>
                    <a:lnTo>
                      <a:pt x="1108" y="5108"/>
                    </a:lnTo>
                    <a:cubicBezTo>
                      <a:pt x="1228" y="5038"/>
                      <a:pt x="1528" y="4904"/>
                      <a:pt x="1916" y="4904"/>
                    </a:cubicBezTo>
                    <a:close/>
                    <a:moveTo>
                      <a:pt x="512" y="1"/>
                    </a:moveTo>
                    <a:cubicBezTo>
                      <a:pt x="226" y="1"/>
                      <a:pt x="0" y="227"/>
                      <a:pt x="0" y="513"/>
                    </a:cubicBezTo>
                    <a:lnTo>
                      <a:pt x="0" y="834"/>
                    </a:lnTo>
                    <a:cubicBezTo>
                      <a:pt x="0" y="1120"/>
                      <a:pt x="226" y="1346"/>
                      <a:pt x="512" y="1346"/>
                    </a:cubicBezTo>
                    <a:lnTo>
                      <a:pt x="774" y="1346"/>
                    </a:lnTo>
                    <a:lnTo>
                      <a:pt x="774" y="9025"/>
                    </a:lnTo>
                    <a:cubicBezTo>
                      <a:pt x="774" y="10204"/>
                      <a:pt x="1727" y="11157"/>
                      <a:pt x="2905" y="11157"/>
                    </a:cubicBezTo>
                    <a:cubicBezTo>
                      <a:pt x="4084" y="11157"/>
                      <a:pt x="5037" y="10204"/>
                      <a:pt x="5037" y="9025"/>
                    </a:cubicBezTo>
                    <a:lnTo>
                      <a:pt x="5037" y="3441"/>
                    </a:lnTo>
                    <a:cubicBezTo>
                      <a:pt x="5037" y="3358"/>
                      <a:pt x="4953" y="3275"/>
                      <a:pt x="4870" y="3275"/>
                    </a:cubicBezTo>
                    <a:cubicBezTo>
                      <a:pt x="4775" y="3275"/>
                      <a:pt x="4703" y="3358"/>
                      <a:pt x="4703" y="3441"/>
                    </a:cubicBezTo>
                    <a:lnTo>
                      <a:pt x="4703" y="4787"/>
                    </a:lnTo>
                    <a:cubicBezTo>
                      <a:pt x="4571" y="4873"/>
                      <a:pt x="4209" y="5081"/>
                      <a:pt x="3757" y="5081"/>
                    </a:cubicBezTo>
                    <a:cubicBezTo>
                      <a:pt x="3519" y="5081"/>
                      <a:pt x="3256" y="5023"/>
                      <a:pt x="2989" y="4858"/>
                    </a:cubicBezTo>
                    <a:cubicBezTo>
                      <a:pt x="2617" y="4633"/>
                      <a:pt x="2259" y="4557"/>
                      <a:pt x="1945" y="4557"/>
                    </a:cubicBezTo>
                    <a:cubicBezTo>
                      <a:pt x="1596" y="4557"/>
                      <a:pt x="1302" y="4651"/>
                      <a:pt x="1108" y="4739"/>
                    </a:cubicBezTo>
                    <a:lnTo>
                      <a:pt x="1108" y="1334"/>
                    </a:lnTo>
                    <a:lnTo>
                      <a:pt x="4703" y="1334"/>
                    </a:lnTo>
                    <a:lnTo>
                      <a:pt x="4703" y="2560"/>
                    </a:lnTo>
                    <a:cubicBezTo>
                      <a:pt x="4703" y="2656"/>
                      <a:pt x="4775" y="2727"/>
                      <a:pt x="4870" y="2727"/>
                    </a:cubicBezTo>
                    <a:cubicBezTo>
                      <a:pt x="4953" y="2727"/>
                      <a:pt x="5037" y="2656"/>
                      <a:pt x="5037" y="2560"/>
                    </a:cubicBezTo>
                    <a:lnTo>
                      <a:pt x="5037" y="1334"/>
                    </a:lnTo>
                    <a:lnTo>
                      <a:pt x="5299" y="1334"/>
                    </a:lnTo>
                    <a:cubicBezTo>
                      <a:pt x="5584" y="1334"/>
                      <a:pt x="5811" y="1108"/>
                      <a:pt x="5811" y="822"/>
                    </a:cubicBezTo>
                    <a:lnTo>
                      <a:pt x="5811" y="501"/>
                    </a:lnTo>
                    <a:cubicBezTo>
                      <a:pt x="5787" y="227"/>
                      <a:pt x="5549" y="1"/>
                      <a:pt x="5287" y="1"/>
                    </a:cubicBezTo>
                    <a:lnTo>
                      <a:pt x="1822" y="1"/>
                    </a:lnTo>
                    <a:cubicBezTo>
                      <a:pt x="1727" y="1"/>
                      <a:pt x="1655" y="84"/>
                      <a:pt x="1655" y="167"/>
                    </a:cubicBezTo>
                    <a:cubicBezTo>
                      <a:pt x="1655" y="263"/>
                      <a:pt x="1727" y="334"/>
                      <a:pt x="1822" y="334"/>
                    </a:cubicBezTo>
                    <a:lnTo>
                      <a:pt x="5287" y="334"/>
                    </a:lnTo>
                    <a:cubicBezTo>
                      <a:pt x="5394" y="334"/>
                      <a:pt x="5465" y="405"/>
                      <a:pt x="5465" y="513"/>
                    </a:cubicBezTo>
                    <a:lnTo>
                      <a:pt x="5465" y="834"/>
                    </a:lnTo>
                    <a:cubicBezTo>
                      <a:pt x="5465" y="941"/>
                      <a:pt x="5394" y="1013"/>
                      <a:pt x="5287" y="1013"/>
                    </a:cubicBezTo>
                    <a:lnTo>
                      <a:pt x="512" y="1013"/>
                    </a:lnTo>
                    <a:cubicBezTo>
                      <a:pt x="405" y="1013"/>
                      <a:pt x="334" y="941"/>
                      <a:pt x="334" y="834"/>
                    </a:cubicBezTo>
                    <a:lnTo>
                      <a:pt x="334" y="513"/>
                    </a:lnTo>
                    <a:cubicBezTo>
                      <a:pt x="334" y="405"/>
                      <a:pt x="405" y="334"/>
                      <a:pt x="512" y="334"/>
                    </a:cubicBezTo>
                    <a:lnTo>
                      <a:pt x="941" y="334"/>
                    </a:lnTo>
                    <a:cubicBezTo>
                      <a:pt x="1024" y="334"/>
                      <a:pt x="1108" y="263"/>
                      <a:pt x="1108" y="167"/>
                    </a:cubicBezTo>
                    <a:cubicBezTo>
                      <a:pt x="1108" y="84"/>
                      <a:pt x="1024" y="1"/>
                      <a:pt x="9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5" name="Google Shape;945;p40"/>
          <p:cNvGrpSpPr/>
          <p:nvPr/>
        </p:nvGrpSpPr>
        <p:grpSpPr>
          <a:xfrm>
            <a:off x="6986675" y="1755388"/>
            <a:ext cx="699000" cy="708900"/>
            <a:chOff x="6986673" y="1755388"/>
            <a:chExt cx="699000" cy="708900"/>
          </a:xfrm>
        </p:grpSpPr>
        <p:sp>
          <p:nvSpPr>
            <p:cNvPr id="946" name="Google Shape;946;p40"/>
            <p:cNvSpPr/>
            <p:nvPr/>
          </p:nvSpPr>
          <p:spPr>
            <a:xfrm>
              <a:off x="6986673" y="1755388"/>
              <a:ext cx="699000" cy="708900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7" name="Google Shape;947;p40"/>
            <p:cNvGrpSpPr/>
            <p:nvPr/>
          </p:nvGrpSpPr>
          <p:grpSpPr>
            <a:xfrm>
              <a:off x="7075469" y="1850767"/>
              <a:ext cx="521048" cy="518162"/>
              <a:chOff x="3527780" y="2885263"/>
              <a:chExt cx="347435" cy="345534"/>
            </a:xfrm>
          </p:grpSpPr>
          <p:sp>
            <p:nvSpPr>
              <p:cNvPr id="948" name="Google Shape;948;p40"/>
              <p:cNvSpPr/>
              <p:nvPr/>
            </p:nvSpPr>
            <p:spPr>
              <a:xfrm>
                <a:off x="3527780" y="2885263"/>
                <a:ext cx="347435" cy="345534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0907" extrusionOk="0">
                    <a:moveTo>
                      <a:pt x="3751" y="298"/>
                    </a:moveTo>
                    <a:cubicBezTo>
                      <a:pt x="3811" y="298"/>
                      <a:pt x="3847" y="345"/>
                      <a:pt x="3847" y="405"/>
                    </a:cubicBezTo>
                    <a:cubicBezTo>
                      <a:pt x="3847" y="464"/>
                      <a:pt x="3811" y="512"/>
                      <a:pt x="3751" y="512"/>
                    </a:cubicBezTo>
                    <a:cubicBezTo>
                      <a:pt x="3692" y="512"/>
                      <a:pt x="3644" y="464"/>
                      <a:pt x="3644" y="405"/>
                    </a:cubicBezTo>
                    <a:cubicBezTo>
                      <a:pt x="3656" y="345"/>
                      <a:pt x="3704" y="298"/>
                      <a:pt x="3751" y="298"/>
                    </a:cubicBezTo>
                    <a:close/>
                    <a:moveTo>
                      <a:pt x="5490" y="298"/>
                    </a:moveTo>
                    <a:cubicBezTo>
                      <a:pt x="5549" y="298"/>
                      <a:pt x="5597" y="345"/>
                      <a:pt x="5597" y="405"/>
                    </a:cubicBezTo>
                    <a:cubicBezTo>
                      <a:pt x="5597" y="464"/>
                      <a:pt x="5549" y="512"/>
                      <a:pt x="5490" y="512"/>
                    </a:cubicBezTo>
                    <a:cubicBezTo>
                      <a:pt x="5430" y="512"/>
                      <a:pt x="5382" y="464"/>
                      <a:pt x="5382" y="405"/>
                    </a:cubicBezTo>
                    <a:cubicBezTo>
                      <a:pt x="5382" y="345"/>
                      <a:pt x="5430" y="298"/>
                      <a:pt x="5490" y="298"/>
                    </a:cubicBezTo>
                    <a:close/>
                    <a:moveTo>
                      <a:pt x="7216" y="298"/>
                    </a:moveTo>
                    <a:cubicBezTo>
                      <a:pt x="7276" y="298"/>
                      <a:pt x="7323" y="345"/>
                      <a:pt x="7323" y="405"/>
                    </a:cubicBezTo>
                    <a:cubicBezTo>
                      <a:pt x="7323" y="464"/>
                      <a:pt x="7276" y="512"/>
                      <a:pt x="7216" y="512"/>
                    </a:cubicBezTo>
                    <a:cubicBezTo>
                      <a:pt x="7156" y="512"/>
                      <a:pt x="7109" y="464"/>
                      <a:pt x="7109" y="405"/>
                    </a:cubicBezTo>
                    <a:cubicBezTo>
                      <a:pt x="7109" y="345"/>
                      <a:pt x="7156" y="298"/>
                      <a:pt x="7216" y="298"/>
                    </a:cubicBezTo>
                    <a:close/>
                    <a:moveTo>
                      <a:pt x="394" y="3632"/>
                    </a:moveTo>
                    <a:cubicBezTo>
                      <a:pt x="453" y="3632"/>
                      <a:pt x="501" y="3679"/>
                      <a:pt x="501" y="3739"/>
                    </a:cubicBezTo>
                    <a:cubicBezTo>
                      <a:pt x="501" y="3798"/>
                      <a:pt x="453" y="3846"/>
                      <a:pt x="394" y="3846"/>
                    </a:cubicBezTo>
                    <a:cubicBezTo>
                      <a:pt x="334" y="3846"/>
                      <a:pt x="287" y="3798"/>
                      <a:pt x="287" y="3739"/>
                    </a:cubicBezTo>
                    <a:cubicBezTo>
                      <a:pt x="287" y="3679"/>
                      <a:pt x="334" y="3632"/>
                      <a:pt x="394" y="3632"/>
                    </a:cubicBezTo>
                    <a:close/>
                    <a:moveTo>
                      <a:pt x="10562" y="3655"/>
                    </a:moveTo>
                    <a:cubicBezTo>
                      <a:pt x="10621" y="3655"/>
                      <a:pt x="10669" y="3691"/>
                      <a:pt x="10669" y="3763"/>
                    </a:cubicBezTo>
                    <a:cubicBezTo>
                      <a:pt x="10669" y="3822"/>
                      <a:pt x="10621" y="3858"/>
                      <a:pt x="10562" y="3858"/>
                    </a:cubicBezTo>
                    <a:cubicBezTo>
                      <a:pt x="10502" y="3858"/>
                      <a:pt x="10454" y="3822"/>
                      <a:pt x="10454" y="3763"/>
                    </a:cubicBezTo>
                    <a:cubicBezTo>
                      <a:pt x="10454" y="3691"/>
                      <a:pt x="10502" y="3655"/>
                      <a:pt x="10562" y="3655"/>
                    </a:cubicBezTo>
                    <a:close/>
                    <a:moveTo>
                      <a:pt x="394" y="5382"/>
                    </a:moveTo>
                    <a:cubicBezTo>
                      <a:pt x="453" y="5382"/>
                      <a:pt x="501" y="5417"/>
                      <a:pt x="501" y="5477"/>
                    </a:cubicBezTo>
                    <a:cubicBezTo>
                      <a:pt x="501" y="5548"/>
                      <a:pt x="453" y="5584"/>
                      <a:pt x="394" y="5584"/>
                    </a:cubicBezTo>
                    <a:cubicBezTo>
                      <a:pt x="334" y="5584"/>
                      <a:pt x="287" y="5548"/>
                      <a:pt x="287" y="5477"/>
                    </a:cubicBezTo>
                    <a:cubicBezTo>
                      <a:pt x="287" y="5417"/>
                      <a:pt x="334" y="5382"/>
                      <a:pt x="394" y="5382"/>
                    </a:cubicBezTo>
                    <a:close/>
                    <a:moveTo>
                      <a:pt x="10562" y="5382"/>
                    </a:moveTo>
                    <a:cubicBezTo>
                      <a:pt x="10621" y="5382"/>
                      <a:pt x="10669" y="5429"/>
                      <a:pt x="10669" y="5489"/>
                    </a:cubicBezTo>
                    <a:cubicBezTo>
                      <a:pt x="10669" y="5548"/>
                      <a:pt x="10621" y="5584"/>
                      <a:pt x="10562" y="5584"/>
                    </a:cubicBezTo>
                    <a:cubicBezTo>
                      <a:pt x="10502" y="5584"/>
                      <a:pt x="10454" y="5548"/>
                      <a:pt x="10454" y="5489"/>
                    </a:cubicBezTo>
                    <a:cubicBezTo>
                      <a:pt x="10454" y="5429"/>
                      <a:pt x="10502" y="5382"/>
                      <a:pt x="10562" y="5382"/>
                    </a:cubicBezTo>
                    <a:close/>
                    <a:moveTo>
                      <a:pt x="394" y="7108"/>
                    </a:moveTo>
                    <a:cubicBezTo>
                      <a:pt x="453" y="7108"/>
                      <a:pt x="501" y="7144"/>
                      <a:pt x="501" y="7215"/>
                    </a:cubicBezTo>
                    <a:cubicBezTo>
                      <a:pt x="501" y="7275"/>
                      <a:pt x="453" y="7311"/>
                      <a:pt x="394" y="7311"/>
                    </a:cubicBezTo>
                    <a:cubicBezTo>
                      <a:pt x="334" y="7311"/>
                      <a:pt x="287" y="7275"/>
                      <a:pt x="287" y="7215"/>
                    </a:cubicBezTo>
                    <a:cubicBezTo>
                      <a:pt x="287" y="7144"/>
                      <a:pt x="334" y="7108"/>
                      <a:pt x="394" y="7108"/>
                    </a:cubicBezTo>
                    <a:close/>
                    <a:moveTo>
                      <a:pt x="10562" y="7120"/>
                    </a:moveTo>
                    <a:cubicBezTo>
                      <a:pt x="10621" y="7120"/>
                      <a:pt x="10669" y="7168"/>
                      <a:pt x="10669" y="7227"/>
                    </a:cubicBezTo>
                    <a:cubicBezTo>
                      <a:pt x="10669" y="7287"/>
                      <a:pt x="10621" y="7334"/>
                      <a:pt x="10562" y="7334"/>
                    </a:cubicBezTo>
                    <a:cubicBezTo>
                      <a:pt x="10502" y="7334"/>
                      <a:pt x="10454" y="7287"/>
                      <a:pt x="10454" y="7227"/>
                    </a:cubicBezTo>
                    <a:cubicBezTo>
                      <a:pt x="10454" y="7168"/>
                      <a:pt x="10502" y="7120"/>
                      <a:pt x="10562" y="7120"/>
                    </a:cubicBezTo>
                    <a:close/>
                    <a:moveTo>
                      <a:pt x="3751" y="10454"/>
                    </a:moveTo>
                    <a:cubicBezTo>
                      <a:pt x="3811" y="10454"/>
                      <a:pt x="3847" y="10501"/>
                      <a:pt x="3847" y="10561"/>
                    </a:cubicBezTo>
                    <a:cubicBezTo>
                      <a:pt x="3847" y="10621"/>
                      <a:pt x="3811" y="10668"/>
                      <a:pt x="3751" y="10668"/>
                    </a:cubicBezTo>
                    <a:cubicBezTo>
                      <a:pt x="3692" y="10668"/>
                      <a:pt x="3644" y="10621"/>
                      <a:pt x="3644" y="10561"/>
                    </a:cubicBezTo>
                    <a:cubicBezTo>
                      <a:pt x="3644" y="10501"/>
                      <a:pt x="3680" y="10454"/>
                      <a:pt x="3751" y="10454"/>
                    </a:cubicBezTo>
                    <a:close/>
                    <a:moveTo>
                      <a:pt x="5490" y="10454"/>
                    </a:moveTo>
                    <a:cubicBezTo>
                      <a:pt x="5549" y="10454"/>
                      <a:pt x="5597" y="10501"/>
                      <a:pt x="5597" y="10561"/>
                    </a:cubicBezTo>
                    <a:cubicBezTo>
                      <a:pt x="5597" y="10621"/>
                      <a:pt x="5537" y="10668"/>
                      <a:pt x="5490" y="10668"/>
                    </a:cubicBezTo>
                    <a:cubicBezTo>
                      <a:pt x="5430" y="10668"/>
                      <a:pt x="5382" y="10621"/>
                      <a:pt x="5382" y="10561"/>
                    </a:cubicBezTo>
                    <a:cubicBezTo>
                      <a:pt x="5382" y="10501"/>
                      <a:pt x="5430" y="10454"/>
                      <a:pt x="5490" y="10454"/>
                    </a:cubicBezTo>
                    <a:close/>
                    <a:moveTo>
                      <a:pt x="7216" y="10454"/>
                    </a:moveTo>
                    <a:cubicBezTo>
                      <a:pt x="7276" y="10454"/>
                      <a:pt x="7323" y="10501"/>
                      <a:pt x="7323" y="10561"/>
                    </a:cubicBezTo>
                    <a:cubicBezTo>
                      <a:pt x="7323" y="10621"/>
                      <a:pt x="7276" y="10668"/>
                      <a:pt x="7216" y="10668"/>
                    </a:cubicBezTo>
                    <a:cubicBezTo>
                      <a:pt x="7156" y="10668"/>
                      <a:pt x="7109" y="10621"/>
                      <a:pt x="7109" y="10561"/>
                    </a:cubicBezTo>
                    <a:cubicBezTo>
                      <a:pt x="7109" y="10501"/>
                      <a:pt x="7156" y="10454"/>
                      <a:pt x="7216" y="10454"/>
                    </a:cubicBezTo>
                    <a:close/>
                    <a:moveTo>
                      <a:pt x="3811" y="0"/>
                    </a:moveTo>
                    <a:cubicBezTo>
                      <a:pt x="3561" y="0"/>
                      <a:pt x="3394" y="203"/>
                      <a:pt x="3394" y="417"/>
                    </a:cubicBezTo>
                    <a:cubicBezTo>
                      <a:pt x="3394" y="595"/>
                      <a:pt x="3489" y="750"/>
                      <a:pt x="3656" y="810"/>
                    </a:cubicBezTo>
                    <a:lnTo>
                      <a:pt x="3656" y="1738"/>
                    </a:lnTo>
                    <a:lnTo>
                      <a:pt x="1965" y="1738"/>
                    </a:lnTo>
                    <a:cubicBezTo>
                      <a:pt x="1870" y="1738"/>
                      <a:pt x="1799" y="1810"/>
                      <a:pt x="1799" y="1893"/>
                    </a:cubicBezTo>
                    <a:lnTo>
                      <a:pt x="1799" y="3596"/>
                    </a:lnTo>
                    <a:lnTo>
                      <a:pt x="799" y="3596"/>
                    </a:lnTo>
                    <a:cubicBezTo>
                      <a:pt x="739" y="3441"/>
                      <a:pt x="596" y="3322"/>
                      <a:pt x="418" y="3322"/>
                    </a:cubicBezTo>
                    <a:cubicBezTo>
                      <a:pt x="179" y="3322"/>
                      <a:pt x="1" y="3524"/>
                      <a:pt x="1" y="3739"/>
                    </a:cubicBezTo>
                    <a:cubicBezTo>
                      <a:pt x="1" y="3977"/>
                      <a:pt x="191" y="4155"/>
                      <a:pt x="418" y="4155"/>
                    </a:cubicBezTo>
                    <a:cubicBezTo>
                      <a:pt x="596" y="4155"/>
                      <a:pt x="739" y="4048"/>
                      <a:pt x="799" y="3893"/>
                    </a:cubicBezTo>
                    <a:lnTo>
                      <a:pt x="1727" y="3893"/>
                    </a:lnTo>
                    <a:lnTo>
                      <a:pt x="1727" y="5310"/>
                    </a:lnTo>
                    <a:lnTo>
                      <a:pt x="799" y="5310"/>
                    </a:lnTo>
                    <a:cubicBezTo>
                      <a:pt x="739" y="5156"/>
                      <a:pt x="596" y="5036"/>
                      <a:pt x="418" y="5036"/>
                    </a:cubicBezTo>
                    <a:cubicBezTo>
                      <a:pt x="179" y="5036"/>
                      <a:pt x="1" y="5227"/>
                      <a:pt x="1" y="5453"/>
                    </a:cubicBezTo>
                    <a:cubicBezTo>
                      <a:pt x="1" y="5691"/>
                      <a:pt x="191" y="5870"/>
                      <a:pt x="418" y="5870"/>
                    </a:cubicBezTo>
                    <a:cubicBezTo>
                      <a:pt x="596" y="5870"/>
                      <a:pt x="739" y="5763"/>
                      <a:pt x="799" y="5608"/>
                    </a:cubicBezTo>
                    <a:lnTo>
                      <a:pt x="1727" y="5608"/>
                    </a:lnTo>
                    <a:lnTo>
                      <a:pt x="1727" y="7013"/>
                    </a:lnTo>
                    <a:lnTo>
                      <a:pt x="799" y="7013"/>
                    </a:lnTo>
                    <a:cubicBezTo>
                      <a:pt x="739" y="6870"/>
                      <a:pt x="596" y="6751"/>
                      <a:pt x="418" y="6751"/>
                    </a:cubicBezTo>
                    <a:cubicBezTo>
                      <a:pt x="179" y="6751"/>
                      <a:pt x="1" y="6941"/>
                      <a:pt x="1" y="7168"/>
                    </a:cubicBezTo>
                    <a:cubicBezTo>
                      <a:pt x="1" y="7406"/>
                      <a:pt x="191" y="7584"/>
                      <a:pt x="418" y="7584"/>
                    </a:cubicBezTo>
                    <a:cubicBezTo>
                      <a:pt x="596" y="7584"/>
                      <a:pt x="739" y="7477"/>
                      <a:pt x="799" y="7311"/>
                    </a:cubicBezTo>
                    <a:lnTo>
                      <a:pt x="1727" y="7311"/>
                    </a:lnTo>
                    <a:lnTo>
                      <a:pt x="1727" y="9013"/>
                    </a:lnTo>
                    <a:cubicBezTo>
                      <a:pt x="1727" y="9097"/>
                      <a:pt x="1799" y="9180"/>
                      <a:pt x="1882" y="9180"/>
                    </a:cubicBezTo>
                    <a:lnTo>
                      <a:pt x="3585" y="9180"/>
                    </a:lnTo>
                    <a:lnTo>
                      <a:pt x="3585" y="10097"/>
                    </a:lnTo>
                    <a:cubicBezTo>
                      <a:pt x="3430" y="10156"/>
                      <a:pt x="3311" y="10311"/>
                      <a:pt x="3311" y="10490"/>
                    </a:cubicBezTo>
                    <a:cubicBezTo>
                      <a:pt x="3311" y="10728"/>
                      <a:pt x="3513" y="10906"/>
                      <a:pt x="3727" y="10906"/>
                    </a:cubicBezTo>
                    <a:cubicBezTo>
                      <a:pt x="3966" y="10906"/>
                      <a:pt x="4144" y="10704"/>
                      <a:pt x="4144" y="10490"/>
                    </a:cubicBezTo>
                    <a:cubicBezTo>
                      <a:pt x="4144" y="10311"/>
                      <a:pt x="4049" y="10156"/>
                      <a:pt x="3882" y="10097"/>
                    </a:cubicBezTo>
                    <a:lnTo>
                      <a:pt x="3882" y="9180"/>
                    </a:lnTo>
                    <a:lnTo>
                      <a:pt x="5299" y="9180"/>
                    </a:lnTo>
                    <a:lnTo>
                      <a:pt x="5299" y="10097"/>
                    </a:lnTo>
                    <a:cubicBezTo>
                      <a:pt x="5144" y="10156"/>
                      <a:pt x="5025" y="10311"/>
                      <a:pt x="5025" y="10490"/>
                    </a:cubicBezTo>
                    <a:cubicBezTo>
                      <a:pt x="5025" y="10728"/>
                      <a:pt x="5216" y="10906"/>
                      <a:pt x="5442" y="10906"/>
                    </a:cubicBezTo>
                    <a:cubicBezTo>
                      <a:pt x="5680" y="10906"/>
                      <a:pt x="5859" y="10704"/>
                      <a:pt x="5859" y="10490"/>
                    </a:cubicBezTo>
                    <a:cubicBezTo>
                      <a:pt x="5859" y="10311"/>
                      <a:pt x="5752" y="10156"/>
                      <a:pt x="5597" y="10097"/>
                    </a:cubicBezTo>
                    <a:lnTo>
                      <a:pt x="5597" y="9180"/>
                    </a:lnTo>
                    <a:lnTo>
                      <a:pt x="7002" y="9180"/>
                    </a:lnTo>
                    <a:lnTo>
                      <a:pt x="7002" y="10097"/>
                    </a:lnTo>
                    <a:cubicBezTo>
                      <a:pt x="6859" y="10156"/>
                      <a:pt x="6740" y="10311"/>
                      <a:pt x="6740" y="10490"/>
                    </a:cubicBezTo>
                    <a:cubicBezTo>
                      <a:pt x="6740" y="10728"/>
                      <a:pt x="6930" y="10906"/>
                      <a:pt x="7156" y="10906"/>
                    </a:cubicBezTo>
                    <a:cubicBezTo>
                      <a:pt x="7383" y="10906"/>
                      <a:pt x="7573" y="10704"/>
                      <a:pt x="7573" y="10490"/>
                    </a:cubicBezTo>
                    <a:cubicBezTo>
                      <a:pt x="7573" y="10311"/>
                      <a:pt x="7466" y="10156"/>
                      <a:pt x="7299" y="10097"/>
                    </a:cubicBezTo>
                    <a:lnTo>
                      <a:pt x="7299" y="9180"/>
                    </a:lnTo>
                    <a:lnTo>
                      <a:pt x="9002" y="9180"/>
                    </a:lnTo>
                    <a:cubicBezTo>
                      <a:pt x="9085" y="9180"/>
                      <a:pt x="9169" y="9097"/>
                      <a:pt x="9169" y="9013"/>
                    </a:cubicBezTo>
                    <a:lnTo>
                      <a:pt x="9169" y="7311"/>
                    </a:lnTo>
                    <a:lnTo>
                      <a:pt x="10085" y="7311"/>
                    </a:lnTo>
                    <a:cubicBezTo>
                      <a:pt x="10145" y="7465"/>
                      <a:pt x="10300" y="7584"/>
                      <a:pt x="10478" y="7584"/>
                    </a:cubicBezTo>
                    <a:cubicBezTo>
                      <a:pt x="10716" y="7584"/>
                      <a:pt x="10895" y="7394"/>
                      <a:pt x="10895" y="7168"/>
                    </a:cubicBezTo>
                    <a:cubicBezTo>
                      <a:pt x="10895" y="6930"/>
                      <a:pt x="10693" y="6751"/>
                      <a:pt x="10478" y="6751"/>
                    </a:cubicBezTo>
                    <a:cubicBezTo>
                      <a:pt x="10300" y="6751"/>
                      <a:pt x="10145" y="6858"/>
                      <a:pt x="10085" y="7013"/>
                    </a:cubicBezTo>
                    <a:lnTo>
                      <a:pt x="9169" y="7013"/>
                    </a:lnTo>
                    <a:lnTo>
                      <a:pt x="9240" y="5644"/>
                    </a:lnTo>
                    <a:lnTo>
                      <a:pt x="10157" y="5644"/>
                    </a:lnTo>
                    <a:cubicBezTo>
                      <a:pt x="10216" y="5798"/>
                      <a:pt x="10371" y="5918"/>
                      <a:pt x="10550" y="5918"/>
                    </a:cubicBezTo>
                    <a:cubicBezTo>
                      <a:pt x="10788" y="5918"/>
                      <a:pt x="10966" y="5727"/>
                      <a:pt x="10966" y="5501"/>
                    </a:cubicBezTo>
                    <a:cubicBezTo>
                      <a:pt x="10966" y="5263"/>
                      <a:pt x="10776" y="5084"/>
                      <a:pt x="10550" y="5084"/>
                    </a:cubicBezTo>
                    <a:cubicBezTo>
                      <a:pt x="10371" y="5084"/>
                      <a:pt x="10216" y="5191"/>
                      <a:pt x="10157" y="5346"/>
                    </a:cubicBezTo>
                    <a:lnTo>
                      <a:pt x="9240" y="5346"/>
                    </a:lnTo>
                    <a:lnTo>
                      <a:pt x="9240" y="3905"/>
                    </a:lnTo>
                    <a:lnTo>
                      <a:pt x="10157" y="3905"/>
                    </a:lnTo>
                    <a:cubicBezTo>
                      <a:pt x="10216" y="4060"/>
                      <a:pt x="10371" y="4179"/>
                      <a:pt x="10550" y="4179"/>
                    </a:cubicBezTo>
                    <a:cubicBezTo>
                      <a:pt x="10788" y="4179"/>
                      <a:pt x="10966" y="3977"/>
                      <a:pt x="10966" y="3763"/>
                    </a:cubicBezTo>
                    <a:cubicBezTo>
                      <a:pt x="10966" y="3524"/>
                      <a:pt x="10776" y="3346"/>
                      <a:pt x="10550" y="3346"/>
                    </a:cubicBezTo>
                    <a:cubicBezTo>
                      <a:pt x="10371" y="3346"/>
                      <a:pt x="10216" y="3441"/>
                      <a:pt x="10157" y="3608"/>
                    </a:cubicBezTo>
                    <a:lnTo>
                      <a:pt x="9240" y="3608"/>
                    </a:lnTo>
                    <a:lnTo>
                      <a:pt x="9240" y="1917"/>
                    </a:lnTo>
                    <a:cubicBezTo>
                      <a:pt x="9240" y="1822"/>
                      <a:pt x="9169" y="1750"/>
                      <a:pt x="9073" y="1750"/>
                    </a:cubicBezTo>
                    <a:lnTo>
                      <a:pt x="8395" y="1750"/>
                    </a:lnTo>
                    <a:cubicBezTo>
                      <a:pt x="8299" y="1750"/>
                      <a:pt x="8228" y="1822"/>
                      <a:pt x="8228" y="1917"/>
                    </a:cubicBezTo>
                    <a:cubicBezTo>
                      <a:pt x="8228" y="2000"/>
                      <a:pt x="8299" y="2072"/>
                      <a:pt x="8395" y="2072"/>
                    </a:cubicBezTo>
                    <a:lnTo>
                      <a:pt x="8930" y="2072"/>
                    </a:lnTo>
                    <a:lnTo>
                      <a:pt x="8930" y="3763"/>
                    </a:lnTo>
                    <a:lnTo>
                      <a:pt x="8930" y="5489"/>
                    </a:lnTo>
                    <a:lnTo>
                      <a:pt x="8930" y="7215"/>
                    </a:lnTo>
                    <a:lnTo>
                      <a:pt x="8930" y="8906"/>
                    </a:lnTo>
                    <a:lnTo>
                      <a:pt x="2049" y="8906"/>
                    </a:lnTo>
                    <a:lnTo>
                      <a:pt x="2049" y="7215"/>
                    </a:lnTo>
                    <a:lnTo>
                      <a:pt x="2049" y="5489"/>
                    </a:lnTo>
                    <a:lnTo>
                      <a:pt x="2049" y="3763"/>
                    </a:lnTo>
                    <a:lnTo>
                      <a:pt x="2049" y="2060"/>
                    </a:lnTo>
                    <a:lnTo>
                      <a:pt x="7752" y="2060"/>
                    </a:lnTo>
                    <a:cubicBezTo>
                      <a:pt x="7835" y="2060"/>
                      <a:pt x="7918" y="1988"/>
                      <a:pt x="7918" y="1893"/>
                    </a:cubicBezTo>
                    <a:cubicBezTo>
                      <a:pt x="7918" y="1810"/>
                      <a:pt x="7835" y="1738"/>
                      <a:pt x="7752" y="1738"/>
                    </a:cubicBezTo>
                    <a:lnTo>
                      <a:pt x="7383" y="1738"/>
                    </a:lnTo>
                    <a:lnTo>
                      <a:pt x="7383" y="810"/>
                    </a:lnTo>
                    <a:cubicBezTo>
                      <a:pt x="7526" y="750"/>
                      <a:pt x="7645" y="595"/>
                      <a:pt x="7645" y="417"/>
                    </a:cubicBezTo>
                    <a:cubicBezTo>
                      <a:pt x="7645" y="179"/>
                      <a:pt x="7454" y="0"/>
                      <a:pt x="7228" y="0"/>
                    </a:cubicBezTo>
                    <a:cubicBezTo>
                      <a:pt x="6990" y="0"/>
                      <a:pt x="6811" y="203"/>
                      <a:pt x="6811" y="417"/>
                    </a:cubicBezTo>
                    <a:cubicBezTo>
                      <a:pt x="6811" y="595"/>
                      <a:pt x="6918" y="750"/>
                      <a:pt x="7085" y="810"/>
                    </a:cubicBezTo>
                    <a:lnTo>
                      <a:pt x="7085" y="1738"/>
                    </a:lnTo>
                    <a:lnTo>
                      <a:pt x="5668" y="1738"/>
                    </a:lnTo>
                    <a:lnTo>
                      <a:pt x="5668" y="810"/>
                    </a:lnTo>
                    <a:cubicBezTo>
                      <a:pt x="5811" y="750"/>
                      <a:pt x="5930" y="595"/>
                      <a:pt x="5930" y="417"/>
                    </a:cubicBezTo>
                    <a:cubicBezTo>
                      <a:pt x="5930" y="179"/>
                      <a:pt x="5740" y="0"/>
                      <a:pt x="5513" y="0"/>
                    </a:cubicBezTo>
                    <a:cubicBezTo>
                      <a:pt x="5275" y="0"/>
                      <a:pt x="5097" y="203"/>
                      <a:pt x="5097" y="417"/>
                    </a:cubicBezTo>
                    <a:cubicBezTo>
                      <a:pt x="5097" y="595"/>
                      <a:pt x="5204" y="750"/>
                      <a:pt x="5371" y="810"/>
                    </a:cubicBezTo>
                    <a:lnTo>
                      <a:pt x="5371" y="1738"/>
                    </a:lnTo>
                    <a:lnTo>
                      <a:pt x="3954" y="1738"/>
                    </a:lnTo>
                    <a:lnTo>
                      <a:pt x="3954" y="810"/>
                    </a:lnTo>
                    <a:cubicBezTo>
                      <a:pt x="4108" y="750"/>
                      <a:pt x="4216" y="595"/>
                      <a:pt x="4216" y="417"/>
                    </a:cubicBezTo>
                    <a:cubicBezTo>
                      <a:pt x="4216" y="179"/>
                      <a:pt x="4025" y="0"/>
                      <a:pt x="3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0"/>
              <p:cNvSpPr/>
              <p:nvPr/>
            </p:nvSpPr>
            <p:spPr>
              <a:xfrm>
                <a:off x="3599440" y="2956543"/>
                <a:ext cx="204494" cy="204843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6466" extrusionOk="0">
                    <a:moveTo>
                      <a:pt x="156" y="0"/>
                    </a:moveTo>
                    <a:cubicBezTo>
                      <a:pt x="72" y="0"/>
                      <a:pt x="1" y="84"/>
                      <a:pt x="1" y="167"/>
                    </a:cubicBezTo>
                    <a:lnTo>
                      <a:pt x="1" y="4644"/>
                    </a:lnTo>
                    <a:cubicBezTo>
                      <a:pt x="1" y="4739"/>
                      <a:pt x="72" y="4811"/>
                      <a:pt x="156" y="4811"/>
                    </a:cubicBezTo>
                    <a:cubicBezTo>
                      <a:pt x="251" y="4811"/>
                      <a:pt x="322" y="4739"/>
                      <a:pt x="322" y="4644"/>
                    </a:cubicBezTo>
                    <a:lnTo>
                      <a:pt x="322" y="334"/>
                    </a:lnTo>
                    <a:lnTo>
                      <a:pt x="6133" y="334"/>
                    </a:lnTo>
                    <a:lnTo>
                      <a:pt x="6133" y="6132"/>
                    </a:lnTo>
                    <a:lnTo>
                      <a:pt x="322" y="6132"/>
                    </a:lnTo>
                    <a:lnTo>
                      <a:pt x="322" y="5287"/>
                    </a:lnTo>
                    <a:cubicBezTo>
                      <a:pt x="322" y="5203"/>
                      <a:pt x="251" y="5120"/>
                      <a:pt x="156" y="5120"/>
                    </a:cubicBezTo>
                    <a:cubicBezTo>
                      <a:pt x="72" y="5120"/>
                      <a:pt x="1" y="5203"/>
                      <a:pt x="1" y="5287"/>
                    </a:cubicBezTo>
                    <a:lnTo>
                      <a:pt x="1" y="6299"/>
                    </a:lnTo>
                    <a:cubicBezTo>
                      <a:pt x="1" y="6394"/>
                      <a:pt x="72" y="6466"/>
                      <a:pt x="156" y="6466"/>
                    </a:cubicBezTo>
                    <a:lnTo>
                      <a:pt x="6287" y="6466"/>
                    </a:lnTo>
                    <a:cubicBezTo>
                      <a:pt x="6383" y="6466"/>
                      <a:pt x="6454" y="6394"/>
                      <a:pt x="6454" y="6299"/>
                    </a:cubicBezTo>
                    <a:lnTo>
                      <a:pt x="6454" y="167"/>
                    </a:lnTo>
                    <a:cubicBezTo>
                      <a:pt x="6442" y="84"/>
                      <a:pt x="6383" y="0"/>
                      <a:pt x="6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0"/>
              <p:cNvSpPr/>
              <p:nvPr/>
            </p:nvSpPr>
            <p:spPr>
              <a:xfrm>
                <a:off x="3661691" y="3018763"/>
                <a:ext cx="79992" cy="80372"/>
              </a:xfrm>
              <a:custGeom>
                <a:avLst/>
                <a:gdLst/>
                <a:ahLst/>
                <a:cxnLst/>
                <a:rect l="l" t="t" r="r" b="b"/>
                <a:pathLst>
                  <a:path w="2525" h="2537" extrusionOk="0">
                    <a:moveTo>
                      <a:pt x="155" y="1"/>
                    </a:moveTo>
                    <a:cubicBezTo>
                      <a:pt x="72" y="1"/>
                      <a:pt x="1" y="84"/>
                      <a:pt x="1" y="168"/>
                    </a:cubicBezTo>
                    <a:lnTo>
                      <a:pt x="1" y="2370"/>
                    </a:lnTo>
                    <a:cubicBezTo>
                      <a:pt x="1" y="2466"/>
                      <a:pt x="72" y="2537"/>
                      <a:pt x="155" y="2537"/>
                    </a:cubicBezTo>
                    <a:lnTo>
                      <a:pt x="1013" y="2537"/>
                    </a:lnTo>
                    <a:cubicBezTo>
                      <a:pt x="1096" y="2537"/>
                      <a:pt x="1167" y="2466"/>
                      <a:pt x="1167" y="2370"/>
                    </a:cubicBezTo>
                    <a:cubicBezTo>
                      <a:pt x="1167" y="2287"/>
                      <a:pt x="1096" y="2204"/>
                      <a:pt x="1013" y="2204"/>
                    </a:cubicBezTo>
                    <a:lnTo>
                      <a:pt x="322" y="2204"/>
                    </a:lnTo>
                    <a:lnTo>
                      <a:pt x="322" y="322"/>
                    </a:lnTo>
                    <a:lnTo>
                      <a:pt x="2215" y="322"/>
                    </a:lnTo>
                    <a:lnTo>
                      <a:pt x="2215" y="2204"/>
                    </a:lnTo>
                    <a:lnTo>
                      <a:pt x="1632" y="2204"/>
                    </a:lnTo>
                    <a:cubicBezTo>
                      <a:pt x="1548" y="2204"/>
                      <a:pt x="1465" y="2287"/>
                      <a:pt x="1465" y="2370"/>
                    </a:cubicBezTo>
                    <a:cubicBezTo>
                      <a:pt x="1465" y="2466"/>
                      <a:pt x="1548" y="2537"/>
                      <a:pt x="1632" y="2537"/>
                    </a:cubicBezTo>
                    <a:lnTo>
                      <a:pt x="2346" y="2537"/>
                    </a:lnTo>
                    <a:cubicBezTo>
                      <a:pt x="2441" y="2537"/>
                      <a:pt x="2513" y="2466"/>
                      <a:pt x="2513" y="2370"/>
                    </a:cubicBezTo>
                    <a:lnTo>
                      <a:pt x="2513" y="168"/>
                    </a:lnTo>
                    <a:cubicBezTo>
                      <a:pt x="2525" y="84"/>
                      <a:pt x="2453" y="1"/>
                      <a:pt x="23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0"/>
              <p:cNvSpPr/>
              <p:nvPr/>
            </p:nvSpPr>
            <p:spPr>
              <a:xfrm>
                <a:off x="3625101" y="2982552"/>
                <a:ext cx="18501" cy="18533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85" extrusionOk="0">
                    <a:moveTo>
                      <a:pt x="167" y="1"/>
                    </a:moveTo>
                    <a:cubicBezTo>
                      <a:pt x="84" y="1"/>
                      <a:pt x="1" y="72"/>
                      <a:pt x="1" y="168"/>
                    </a:cubicBezTo>
                    <a:lnTo>
                      <a:pt x="1" y="418"/>
                    </a:lnTo>
                    <a:cubicBezTo>
                      <a:pt x="1" y="513"/>
                      <a:pt x="84" y="584"/>
                      <a:pt x="167" y="584"/>
                    </a:cubicBezTo>
                    <a:lnTo>
                      <a:pt x="417" y="584"/>
                    </a:lnTo>
                    <a:cubicBezTo>
                      <a:pt x="513" y="584"/>
                      <a:pt x="584" y="513"/>
                      <a:pt x="584" y="418"/>
                    </a:cubicBezTo>
                    <a:lnTo>
                      <a:pt x="584" y="168"/>
                    </a:lnTo>
                    <a:cubicBezTo>
                      <a:pt x="584" y="72"/>
                      <a:pt x="513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0"/>
              <p:cNvSpPr/>
              <p:nvPr/>
            </p:nvSpPr>
            <p:spPr>
              <a:xfrm>
                <a:off x="3651522" y="2982552"/>
                <a:ext cx="18881" cy="18533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85" extrusionOk="0">
                    <a:moveTo>
                      <a:pt x="167" y="1"/>
                    </a:moveTo>
                    <a:cubicBezTo>
                      <a:pt x="83" y="1"/>
                      <a:pt x="0" y="72"/>
                      <a:pt x="0" y="168"/>
                    </a:cubicBezTo>
                    <a:lnTo>
                      <a:pt x="0" y="418"/>
                    </a:lnTo>
                    <a:cubicBezTo>
                      <a:pt x="0" y="513"/>
                      <a:pt x="83" y="584"/>
                      <a:pt x="167" y="584"/>
                    </a:cubicBezTo>
                    <a:lnTo>
                      <a:pt x="417" y="584"/>
                    </a:lnTo>
                    <a:cubicBezTo>
                      <a:pt x="512" y="584"/>
                      <a:pt x="583" y="513"/>
                      <a:pt x="583" y="418"/>
                    </a:cubicBezTo>
                    <a:lnTo>
                      <a:pt x="583" y="168"/>
                    </a:lnTo>
                    <a:cubicBezTo>
                      <a:pt x="595" y="72"/>
                      <a:pt x="524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0"/>
              <p:cNvSpPr/>
              <p:nvPr/>
            </p:nvSpPr>
            <p:spPr>
              <a:xfrm>
                <a:off x="3679052" y="2982552"/>
                <a:ext cx="18501" cy="18533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8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8"/>
                    </a:cubicBezTo>
                    <a:lnTo>
                      <a:pt x="0" y="418"/>
                    </a:lnTo>
                    <a:cubicBezTo>
                      <a:pt x="0" y="513"/>
                      <a:pt x="72" y="584"/>
                      <a:pt x="167" y="584"/>
                    </a:cubicBezTo>
                    <a:lnTo>
                      <a:pt x="417" y="584"/>
                    </a:lnTo>
                    <a:cubicBezTo>
                      <a:pt x="500" y="584"/>
                      <a:pt x="584" y="513"/>
                      <a:pt x="584" y="418"/>
                    </a:cubicBezTo>
                    <a:lnTo>
                      <a:pt x="584" y="168"/>
                    </a:lnTo>
                    <a:cubicBezTo>
                      <a:pt x="584" y="72"/>
                      <a:pt x="500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0"/>
              <p:cNvSpPr/>
              <p:nvPr/>
            </p:nvSpPr>
            <p:spPr>
              <a:xfrm>
                <a:off x="3705822" y="2982552"/>
                <a:ext cx="18501" cy="18533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85" extrusionOk="0">
                    <a:moveTo>
                      <a:pt x="167" y="1"/>
                    </a:moveTo>
                    <a:cubicBezTo>
                      <a:pt x="72" y="1"/>
                      <a:pt x="1" y="72"/>
                      <a:pt x="1" y="168"/>
                    </a:cubicBezTo>
                    <a:lnTo>
                      <a:pt x="1" y="418"/>
                    </a:lnTo>
                    <a:cubicBezTo>
                      <a:pt x="1" y="513"/>
                      <a:pt x="72" y="584"/>
                      <a:pt x="167" y="584"/>
                    </a:cubicBezTo>
                    <a:lnTo>
                      <a:pt x="417" y="584"/>
                    </a:lnTo>
                    <a:cubicBezTo>
                      <a:pt x="513" y="584"/>
                      <a:pt x="584" y="513"/>
                      <a:pt x="584" y="418"/>
                    </a:cubicBezTo>
                    <a:lnTo>
                      <a:pt x="584" y="168"/>
                    </a:lnTo>
                    <a:cubicBezTo>
                      <a:pt x="584" y="72"/>
                      <a:pt x="513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0"/>
              <p:cNvSpPr/>
              <p:nvPr/>
            </p:nvSpPr>
            <p:spPr>
              <a:xfrm>
                <a:off x="3732591" y="2982552"/>
                <a:ext cx="18533" cy="18533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8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lnTo>
                      <a:pt x="1" y="418"/>
                    </a:lnTo>
                    <a:cubicBezTo>
                      <a:pt x="1" y="513"/>
                      <a:pt x="72" y="584"/>
                      <a:pt x="168" y="584"/>
                    </a:cubicBezTo>
                    <a:lnTo>
                      <a:pt x="418" y="584"/>
                    </a:lnTo>
                    <a:cubicBezTo>
                      <a:pt x="513" y="584"/>
                      <a:pt x="584" y="513"/>
                      <a:pt x="584" y="418"/>
                    </a:cubicBezTo>
                    <a:lnTo>
                      <a:pt x="584" y="168"/>
                    </a:lnTo>
                    <a:cubicBezTo>
                      <a:pt x="584" y="72"/>
                      <a:pt x="513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0"/>
              <p:cNvSpPr/>
              <p:nvPr/>
            </p:nvSpPr>
            <p:spPr>
              <a:xfrm>
                <a:off x="3759773" y="2982552"/>
                <a:ext cx="18121" cy="1853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85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68"/>
                    </a:cubicBezTo>
                    <a:lnTo>
                      <a:pt x="0" y="418"/>
                    </a:lnTo>
                    <a:cubicBezTo>
                      <a:pt x="0" y="513"/>
                      <a:pt x="72" y="584"/>
                      <a:pt x="155" y="584"/>
                    </a:cubicBezTo>
                    <a:lnTo>
                      <a:pt x="417" y="584"/>
                    </a:lnTo>
                    <a:cubicBezTo>
                      <a:pt x="500" y="584"/>
                      <a:pt x="572" y="513"/>
                      <a:pt x="572" y="418"/>
                    </a:cubicBezTo>
                    <a:lnTo>
                      <a:pt x="572" y="168"/>
                    </a:lnTo>
                    <a:cubicBezTo>
                      <a:pt x="572" y="72"/>
                      <a:pt x="500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3625101" y="3116844"/>
                <a:ext cx="18501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84" extrusionOk="0">
                    <a:moveTo>
                      <a:pt x="167" y="1"/>
                    </a:moveTo>
                    <a:cubicBezTo>
                      <a:pt x="84" y="1"/>
                      <a:pt x="1" y="84"/>
                      <a:pt x="1" y="167"/>
                    </a:cubicBezTo>
                    <a:lnTo>
                      <a:pt x="1" y="417"/>
                    </a:lnTo>
                    <a:cubicBezTo>
                      <a:pt x="1" y="513"/>
                      <a:pt x="84" y="584"/>
                      <a:pt x="167" y="584"/>
                    </a:cubicBezTo>
                    <a:lnTo>
                      <a:pt x="417" y="584"/>
                    </a:lnTo>
                    <a:cubicBezTo>
                      <a:pt x="513" y="584"/>
                      <a:pt x="584" y="513"/>
                      <a:pt x="584" y="417"/>
                    </a:cubicBezTo>
                    <a:lnTo>
                      <a:pt x="584" y="167"/>
                    </a:lnTo>
                    <a:cubicBezTo>
                      <a:pt x="584" y="84"/>
                      <a:pt x="513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3651522" y="3116844"/>
                <a:ext cx="18881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84" extrusionOk="0">
                    <a:moveTo>
                      <a:pt x="167" y="1"/>
                    </a:moveTo>
                    <a:cubicBezTo>
                      <a:pt x="83" y="1"/>
                      <a:pt x="0" y="84"/>
                      <a:pt x="0" y="167"/>
                    </a:cubicBezTo>
                    <a:lnTo>
                      <a:pt x="0" y="417"/>
                    </a:lnTo>
                    <a:cubicBezTo>
                      <a:pt x="0" y="513"/>
                      <a:pt x="83" y="584"/>
                      <a:pt x="167" y="584"/>
                    </a:cubicBezTo>
                    <a:lnTo>
                      <a:pt x="417" y="584"/>
                    </a:lnTo>
                    <a:cubicBezTo>
                      <a:pt x="512" y="584"/>
                      <a:pt x="583" y="513"/>
                      <a:pt x="583" y="417"/>
                    </a:cubicBezTo>
                    <a:lnTo>
                      <a:pt x="583" y="167"/>
                    </a:lnTo>
                    <a:cubicBezTo>
                      <a:pt x="595" y="84"/>
                      <a:pt x="524" y="1"/>
                      <a:pt x="4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3679052" y="3116844"/>
                <a:ext cx="18501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84" extrusionOk="0">
                    <a:moveTo>
                      <a:pt x="167" y="1"/>
                    </a:moveTo>
                    <a:cubicBezTo>
                      <a:pt x="72" y="1"/>
                      <a:pt x="0" y="84"/>
                      <a:pt x="0" y="167"/>
                    </a:cubicBezTo>
                    <a:lnTo>
                      <a:pt x="0" y="417"/>
                    </a:lnTo>
                    <a:cubicBezTo>
                      <a:pt x="0" y="513"/>
                      <a:pt x="72" y="584"/>
                      <a:pt x="167" y="584"/>
                    </a:cubicBezTo>
                    <a:lnTo>
                      <a:pt x="417" y="584"/>
                    </a:lnTo>
                    <a:cubicBezTo>
                      <a:pt x="500" y="584"/>
                      <a:pt x="584" y="513"/>
                      <a:pt x="584" y="417"/>
                    </a:cubicBezTo>
                    <a:lnTo>
                      <a:pt x="584" y="167"/>
                    </a:lnTo>
                    <a:cubicBezTo>
                      <a:pt x="584" y="84"/>
                      <a:pt x="500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3705822" y="3116844"/>
                <a:ext cx="18501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84" extrusionOk="0">
                    <a:moveTo>
                      <a:pt x="167" y="1"/>
                    </a:moveTo>
                    <a:cubicBezTo>
                      <a:pt x="72" y="1"/>
                      <a:pt x="1" y="84"/>
                      <a:pt x="1" y="167"/>
                    </a:cubicBezTo>
                    <a:lnTo>
                      <a:pt x="1" y="417"/>
                    </a:lnTo>
                    <a:cubicBezTo>
                      <a:pt x="1" y="513"/>
                      <a:pt x="72" y="584"/>
                      <a:pt x="167" y="584"/>
                    </a:cubicBezTo>
                    <a:lnTo>
                      <a:pt x="417" y="584"/>
                    </a:lnTo>
                    <a:cubicBezTo>
                      <a:pt x="513" y="584"/>
                      <a:pt x="584" y="513"/>
                      <a:pt x="584" y="417"/>
                    </a:cubicBezTo>
                    <a:lnTo>
                      <a:pt x="584" y="167"/>
                    </a:lnTo>
                    <a:cubicBezTo>
                      <a:pt x="584" y="84"/>
                      <a:pt x="513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3732591" y="3116844"/>
                <a:ext cx="18533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84" extrusionOk="0">
                    <a:moveTo>
                      <a:pt x="168" y="1"/>
                    </a:moveTo>
                    <a:cubicBezTo>
                      <a:pt x="72" y="1"/>
                      <a:pt x="1" y="84"/>
                      <a:pt x="1" y="167"/>
                    </a:cubicBezTo>
                    <a:lnTo>
                      <a:pt x="1" y="417"/>
                    </a:lnTo>
                    <a:cubicBezTo>
                      <a:pt x="1" y="513"/>
                      <a:pt x="72" y="584"/>
                      <a:pt x="168" y="584"/>
                    </a:cubicBezTo>
                    <a:lnTo>
                      <a:pt x="418" y="584"/>
                    </a:lnTo>
                    <a:cubicBezTo>
                      <a:pt x="513" y="584"/>
                      <a:pt x="584" y="513"/>
                      <a:pt x="584" y="417"/>
                    </a:cubicBezTo>
                    <a:lnTo>
                      <a:pt x="584" y="167"/>
                    </a:lnTo>
                    <a:cubicBezTo>
                      <a:pt x="584" y="84"/>
                      <a:pt x="513" y="1"/>
                      <a:pt x="4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3759773" y="3116844"/>
                <a:ext cx="18121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84" extrusionOk="0">
                    <a:moveTo>
                      <a:pt x="155" y="1"/>
                    </a:moveTo>
                    <a:cubicBezTo>
                      <a:pt x="72" y="1"/>
                      <a:pt x="0" y="84"/>
                      <a:pt x="0" y="167"/>
                    </a:cubicBezTo>
                    <a:lnTo>
                      <a:pt x="0" y="417"/>
                    </a:lnTo>
                    <a:cubicBezTo>
                      <a:pt x="0" y="513"/>
                      <a:pt x="72" y="584"/>
                      <a:pt x="155" y="584"/>
                    </a:cubicBezTo>
                    <a:lnTo>
                      <a:pt x="417" y="584"/>
                    </a:lnTo>
                    <a:cubicBezTo>
                      <a:pt x="500" y="584"/>
                      <a:pt x="572" y="513"/>
                      <a:pt x="572" y="417"/>
                    </a:cubicBezTo>
                    <a:lnTo>
                      <a:pt x="572" y="167"/>
                    </a:lnTo>
                    <a:cubicBezTo>
                      <a:pt x="572" y="84"/>
                      <a:pt x="500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3625101" y="3009354"/>
                <a:ext cx="18501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84" extrusionOk="0">
                    <a:moveTo>
                      <a:pt x="167" y="0"/>
                    </a:moveTo>
                    <a:cubicBezTo>
                      <a:pt x="84" y="0"/>
                      <a:pt x="1" y="84"/>
                      <a:pt x="1" y="167"/>
                    </a:cubicBezTo>
                    <a:lnTo>
                      <a:pt x="1" y="417"/>
                    </a:lnTo>
                    <a:cubicBezTo>
                      <a:pt x="1" y="512"/>
                      <a:pt x="84" y="584"/>
                      <a:pt x="167" y="584"/>
                    </a:cubicBezTo>
                    <a:lnTo>
                      <a:pt x="417" y="584"/>
                    </a:lnTo>
                    <a:cubicBezTo>
                      <a:pt x="513" y="584"/>
                      <a:pt x="584" y="512"/>
                      <a:pt x="584" y="417"/>
                    </a:cubicBezTo>
                    <a:lnTo>
                      <a:pt x="584" y="167"/>
                    </a:lnTo>
                    <a:cubicBezTo>
                      <a:pt x="584" y="84"/>
                      <a:pt x="513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3625101" y="3036503"/>
                <a:ext cx="18501" cy="18153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73" extrusionOk="0">
                    <a:moveTo>
                      <a:pt x="167" y="1"/>
                    </a:moveTo>
                    <a:cubicBezTo>
                      <a:pt x="84" y="1"/>
                      <a:pt x="1" y="72"/>
                      <a:pt x="1" y="155"/>
                    </a:cubicBezTo>
                    <a:lnTo>
                      <a:pt x="1" y="417"/>
                    </a:lnTo>
                    <a:cubicBezTo>
                      <a:pt x="1" y="501"/>
                      <a:pt x="84" y="572"/>
                      <a:pt x="167" y="572"/>
                    </a:cubicBezTo>
                    <a:lnTo>
                      <a:pt x="417" y="572"/>
                    </a:lnTo>
                    <a:cubicBezTo>
                      <a:pt x="513" y="572"/>
                      <a:pt x="584" y="501"/>
                      <a:pt x="584" y="417"/>
                    </a:cubicBezTo>
                    <a:lnTo>
                      <a:pt x="584" y="155"/>
                    </a:lnTo>
                    <a:cubicBezTo>
                      <a:pt x="584" y="72"/>
                      <a:pt x="513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3625101" y="3063273"/>
                <a:ext cx="18501" cy="18533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85" extrusionOk="0">
                    <a:moveTo>
                      <a:pt x="167" y="1"/>
                    </a:moveTo>
                    <a:cubicBezTo>
                      <a:pt x="84" y="1"/>
                      <a:pt x="1" y="72"/>
                      <a:pt x="1" y="168"/>
                    </a:cubicBezTo>
                    <a:lnTo>
                      <a:pt x="1" y="418"/>
                    </a:lnTo>
                    <a:cubicBezTo>
                      <a:pt x="1" y="501"/>
                      <a:pt x="84" y="584"/>
                      <a:pt x="167" y="584"/>
                    </a:cubicBezTo>
                    <a:lnTo>
                      <a:pt x="417" y="584"/>
                    </a:lnTo>
                    <a:cubicBezTo>
                      <a:pt x="513" y="584"/>
                      <a:pt x="584" y="501"/>
                      <a:pt x="584" y="418"/>
                    </a:cubicBezTo>
                    <a:lnTo>
                      <a:pt x="584" y="168"/>
                    </a:lnTo>
                    <a:cubicBezTo>
                      <a:pt x="584" y="72"/>
                      <a:pt x="513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0"/>
              <p:cNvSpPr/>
              <p:nvPr/>
            </p:nvSpPr>
            <p:spPr>
              <a:xfrm>
                <a:off x="3625101" y="3090074"/>
                <a:ext cx="18501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84" h="584" extrusionOk="0">
                    <a:moveTo>
                      <a:pt x="167" y="0"/>
                    </a:moveTo>
                    <a:cubicBezTo>
                      <a:pt x="84" y="0"/>
                      <a:pt x="1" y="72"/>
                      <a:pt x="1" y="167"/>
                    </a:cubicBezTo>
                    <a:lnTo>
                      <a:pt x="1" y="417"/>
                    </a:lnTo>
                    <a:cubicBezTo>
                      <a:pt x="1" y="512"/>
                      <a:pt x="84" y="584"/>
                      <a:pt x="167" y="584"/>
                    </a:cubicBezTo>
                    <a:lnTo>
                      <a:pt x="417" y="584"/>
                    </a:lnTo>
                    <a:cubicBezTo>
                      <a:pt x="513" y="584"/>
                      <a:pt x="584" y="512"/>
                      <a:pt x="584" y="417"/>
                    </a:cubicBezTo>
                    <a:lnTo>
                      <a:pt x="584" y="167"/>
                    </a:lnTo>
                    <a:cubicBezTo>
                      <a:pt x="584" y="72"/>
                      <a:pt x="513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0"/>
              <p:cNvSpPr/>
              <p:nvPr/>
            </p:nvSpPr>
            <p:spPr>
              <a:xfrm>
                <a:off x="3759773" y="3009354"/>
                <a:ext cx="18121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84" extrusionOk="0">
                    <a:moveTo>
                      <a:pt x="155" y="0"/>
                    </a:moveTo>
                    <a:cubicBezTo>
                      <a:pt x="72" y="0"/>
                      <a:pt x="0" y="84"/>
                      <a:pt x="0" y="167"/>
                    </a:cubicBezTo>
                    <a:lnTo>
                      <a:pt x="0" y="417"/>
                    </a:lnTo>
                    <a:cubicBezTo>
                      <a:pt x="0" y="512"/>
                      <a:pt x="72" y="584"/>
                      <a:pt x="155" y="584"/>
                    </a:cubicBezTo>
                    <a:lnTo>
                      <a:pt x="417" y="584"/>
                    </a:lnTo>
                    <a:cubicBezTo>
                      <a:pt x="500" y="584"/>
                      <a:pt x="572" y="512"/>
                      <a:pt x="572" y="417"/>
                    </a:cubicBezTo>
                    <a:lnTo>
                      <a:pt x="572" y="167"/>
                    </a:lnTo>
                    <a:cubicBezTo>
                      <a:pt x="572" y="84"/>
                      <a:pt x="500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0"/>
              <p:cNvSpPr/>
              <p:nvPr/>
            </p:nvSpPr>
            <p:spPr>
              <a:xfrm>
                <a:off x="3759773" y="3036503"/>
                <a:ext cx="18121" cy="1815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73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55"/>
                    </a:cubicBezTo>
                    <a:lnTo>
                      <a:pt x="0" y="417"/>
                    </a:lnTo>
                    <a:cubicBezTo>
                      <a:pt x="0" y="501"/>
                      <a:pt x="72" y="572"/>
                      <a:pt x="155" y="572"/>
                    </a:cubicBezTo>
                    <a:lnTo>
                      <a:pt x="417" y="572"/>
                    </a:lnTo>
                    <a:cubicBezTo>
                      <a:pt x="500" y="572"/>
                      <a:pt x="572" y="501"/>
                      <a:pt x="572" y="417"/>
                    </a:cubicBezTo>
                    <a:lnTo>
                      <a:pt x="572" y="155"/>
                    </a:lnTo>
                    <a:cubicBezTo>
                      <a:pt x="572" y="72"/>
                      <a:pt x="500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0"/>
              <p:cNvSpPr/>
              <p:nvPr/>
            </p:nvSpPr>
            <p:spPr>
              <a:xfrm>
                <a:off x="3759773" y="3063273"/>
                <a:ext cx="18121" cy="18533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85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68"/>
                    </a:cubicBezTo>
                    <a:lnTo>
                      <a:pt x="0" y="418"/>
                    </a:lnTo>
                    <a:cubicBezTo>
                      <a:pt x="0" y="501"/>
                      <a:pt x="72" y="584"/>
                      <a:pt x="155" y="584"/>
                    </a:cubicBezTo>
                    <a:lnTo>
                      <a:pt x="417" y="584"/>
                    </a:lnTo>
                    <a:cubicBezTo>
                      <a:pt x="500" y="584"/>
                      <a:pt x="572" y="501"/>
                      <a:pt x="572" y="418"/>
                    </a:cubicBezTo>
                    <a:lnTo>
                      <a:pt x="572" y="168"/>
                    </a:lnTo>
                    <a:cubicBezTo>
                      <a:pt x="572" y="72"/>
                      <a:pt x="500" y="1"/>
                      <a:pt x="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0"/>
              <p:cNvSpPr/>
              <p:nvPr/>
            </p:nvSpPr>
            <p:spPr>
              <a:xfrm>
                <a:off x="3759773" y="3090074"/>
                <a:ext cx="18121" cy="18501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84" extrusionOk="0">
                    <a:moveTo>
                      <a:pt x="155" y="0"/>
                    </a:moveTo>
                    <a:cubicBezTo>
                      <a:pt x="72" y="0"/>
                      <a:pt x="0" y="72"/>
                      <a:pt x="0" y="167"/>
                    </a:cubicBezTo>
                    <a:lnTo>
                      <a:pt x="0" y="417"/>
                    </a:lnTo>
                    <a:cubicBezTo>
                      <a:pt x="0" y="512"/>
                      <a:pt x="72" y="584"/>
                      <a:pt x="155" y="584"/>
                    </a:cubicBezTo>
                    <a:lnTo>
                      <a:pt x="417" y="584"/>
                    </a:lnTo>
                    <a:cubicBezTo>
                      <a:pt x="500" y="584"/>
                      <a:pt x="572" y="512"/>
                      <a:pt x="572" y="417"/>
                    </a:cubicBezTo>
                    <a:lnTo>
                      <a:pt x="572" y="167"/>
                    </a:lnTo>
                    <a:cubicBezTo>
                      <a:pt x="572" y="72"/>
                      <a:pt x="500" y="0"/>
                      <a:pt x="4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519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4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Tareas</a:t>
            </a:r>
            <a:endParaRPr dirty="0"/>
          </a:p>
        </p:txBody>
      </p:sp>
      <p:sp>
        <p:nvSpPr>
          <p:cNvPr id="1042" name="Google Shape;1042;p43"/>
          <p:cNvSpPr txBox="1">
            <a:spLocks noGrp="1"/>
          </p:cNvSpPr>
          <p:nvPr>
            <p:ph type="subTitle" idx="1"/>
          </p:nvPr>
        </p:nvSpPr>
        <p:spPr>
          <a:xfrm>
            <a:off x="1720725" y="2701384"/>
            <a:ext cx="2460000" cy="934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Desarrollo</a:t>
            </a:r>
            <a:endParaRPr dirty="0"/>
          </a:p>
        </p:txBody>
      </p:sp>
      <p:sp>
        <p:nvSpPr>
          <p:cNvPr id="1043" name="Google Shape;1043;p43"/>
          <p:cNvSpPr txBox="1">
            <a:spLocks noGrp="1"/>
          </p:cNvSpPr>
          <p:nvPr>
            <p:ph type="subTitle" idx="2"/>
          </p:nvPr>
        </p:nvSpPr>
        <p:spPr>
          <a:xfrm>
            <a:off x="4950804" y="2701384"/>
            <a:ext cx="2460000" cy="9340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Desarrollo, modificación y mantenimiento</a:t>
            </a:r>
          </a:p>
        </p:txBody>
      </p:sp>
      <p:sp>
        <p:nvSpPr>
          <p:cNvPr id="1044" name="Google Shape;1044;p43"/>
          <p:cNvSpPr txBox="1">
            <a:spLocks noGrp="1"/>
          </p:cNvSpPr>
          <p:nvPr>
            <p:ph type="subTitle" idx="3"/>
          </p:nvPr>
        </p:nvSpPr>
        <p:spPr>
          <a:xfrm>
            <a:off x="5061357" y="3908888"/>
            <a:ext cx="22389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Tareas de ingeniería de software</a:t>
            </a:r>
            <a:endParaRPr dirty="0"/>
          </a:p>
        </p:txBody>
      </p:sp>
      <p:sp>
        <p:nvSpPr>
          <p:cNvPr id="1045" name="Google Shape;1045;p43"/>
          <p:cNvSpPr txBox="1">
            <a:spLocks noGrp="1"/>
          </p:cNvSpPr>
          <p:nvPr>
            <p:ph type="subTitle" idx="4"/>
          </p:nvPr>
        </p:nvSpPr>
        <p:spPr>
          <a:xfrm>
            <a:off x="2020863" y="3908888"/>
            <a:ext cx="18597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Tareas de programación</a:t>
            </a:r>
            <a:endParaRPr dirty="0"/>
          </a:p>
        </p:txBody>
      </p:sp>
      <p:grpSp>
        <p:nvGrpSpPr>
          <p:cNvPr id="1046" name="Google Shape;1046;p43"/>
          <p:cNvGrpSpPr/>
          <p:nvPr/>
        </p:nvGrpSpPr>
        <p:grpSpPr>
          <a:xfrm>
            <a:off x="6000234" y="1953856"/>
            <a:ext cx="361147" cy="361529"/>
            <a:chOff x="7538896" y="1970156"/>
            <a:chExt cx="361147" cy="361529"/>
          </a:xfrm>
        </p:grpSpPr>
        <p:sp>
          <p:nvSpPr>
            <p:cNvPr id="1047" name="Google Shape;1047;p43"/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3"/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3"/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3"/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3"/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3"/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43"/>
          <p:cNvGrpSpPr/>
          <p:nvPr/>
        </p:nvGrpSpPr>
        <p:grpSpPr>
          <a:xfrm>
            <a:off x="2772590" y="1975807"/>
            <a:ext cx="356245" cy="317607"/>
            <a:chOff x="4880567" y="1535870"/>
            <a:chExt cx="356245" cy="317607"/>
          </a:xfrm>
        </p:grpSpPr>
        <p:sp>
          <p:nvSpPr>
            <p:cNvPr id="1054" name="Google Shape;1054;p43"/>
            <p:cNvSpPr/>
            <p:nvPr/>
          </p:nvSpPr>
          <p:spPr>
            <a:xfrm>
              <a:off x="5103774" y="1535870"/>
              <a:ext cx="100448" cy="128138"/>
            </a:xfrm>
            <a:custGeom>
              <a:avLst/>
              <a:gdLst/>
              <a:ahLst/>
              <a:cxnLst/>
              <a:rect l="l" t="t" r="r" b="b"/>
              <a:pathLst>
                <a:path w="3156" h="4026" extrusionOk="0">
                  <a:moveTo>
                    <a:pt x="1560" y="334"/>
                  </a:moveTo>
                  <a:cubicBezTo>
                    <a:pt x="2251" y="334"/>
                    <a:pt x="2799" y="882"/>
                    <a:pt x="2799" y="1561"/>
                  </a:cubicBezTo>
                  <a:cubicBezTo>
                    <a:pt x="2799" y="2120"/>
                    <a:pt x="2453" y="2573"/>
                    <a:pt x="1965" y="2739"/>
                  </a:cubicBezTo>
                  <a:lnTo>
                    <a:pt x="2251" y="1608"/>
                  </a:lnTo>
                  <a:cubicBezTo>
                    <a:pt x="2275" y="1513"/>
                    <a:pt x="2215" y="1430"/>
                    <a:pt x="2132" y="1418"/>
                  </a:cubicBezTo>
                  <a:cubicBezTo>
                    <a:pt x="2113" y="1410"/>
                    <a:pt x="2094" y="1407"/>
                    <a:pt x="2076" y="1407"/>
                  </a:cubicBezTo>
                  <a:cubicBezTo>
                    <a:pt x="2006" y="1407"/>
                    <a:pt x="1948" y="1461"/>
                    <a:pt x="1929" y="1537"/>
                  </a:cubicBezTo>
                  <a:lnTo>
                    <a:pt x="1917" y="1584"/>
                  </a:lnTo>
                  <a:lnTo>
                    <a:pt x="1215" y="1584"/>
                  </a:lnTo>
                  <a:lnTo>
                    <a:pt x="1203" y="1537"/>
                  </a:lnTo>
                  <a:cubicBezTo>
                    <a:pt x="1182" y="1453"/>
                    <a:pt x="1106" y="1415"/>
                    <a:pt x="1040" y="1415"/>
                  </a:cubicBezTo>
                  <a:cubicBezTo>
                    <a:pt x="1031" y="1415"/>
                    <a:pt x="1021" y="1416"/>
                    <a:pt x="1013" y="1418"/>
                  </a:cubicBezTo>
                  <a:cubicBezTo>
                    <a:pt x="917" y="1441"/>
                    <a:pt x="882" y="1537"/>
                    <a:pt x="894" y="1608"/>
                  </a:cubicBezTo>
                  <a:lnTo>
                    <a:pt x="1179" y="2739"/>
                  </a:lnTo>
                  <a:cubicBezTo>
                    <a:pt x="679" y="2573"/>
                    <a:pt x="322" y="2120"/>
                    <a:pt x="322" y="1561"/>
                  </a:cubicBezTo>
                  <a:cubicBezTo>
                    <a:pt x="322" y="882"/>
                    <a:pt x="882" y="334"/>
                    <a:pt x="1560" y="334"/>
                  </a:cubicBezTo>
                  <a:close/>
                  <a:moveTo>
                    <a:pt x="1822" y="1906"/>
                  </a:moveTo>
                  <a:lnTo>
                    <a:pt x="1608" y="2799"/>
                  </a:lnTo>
                  <a:lnTo>
                    <a:pt x="1513" y="2799"/>
                  </a:lnTo>
                  <a:lnTo>
                    <a:pt x="1286" y="1906"/>
                  </a:lnTo>
                  <a:close/>
                  <a:moveTo>
                    <a:pt x="1906" y="3096"/>
                  </a:moveTo>
                  <a:lnTo>
                    <a:pt x="1906" y="3501"/>
                  </a:lnTo>
                  <a:lnTo>
                    <a:pt x="1917" y="3501"/>
                  </a:lnTo>
                  <a:lnTo>
                    <a:pt x="1203" y="3513"/>
                  </a:lnTo>
                  <a:cubicBezTo>
                    <a:pt x="1203" y="3513"/>
                    <a:pt x="1191" y="3513"/>
                    <a:pt x="1191" y="3501"/>
                  </a:cubicBezTo>
                  <a:lnTo>
                    <a:pt x="1191" y="3096"/>
                  </a:lnTo>
                  <a:cubicBezTo>
                    <a:pt x="1310" y="3120"/>
                    <a:pt x="1429" y="3144"/>
                    <a:pt x="1548" y="3144"/>
                  </a:cubicBezTo>
                  <a:cubicBezTo>
                    <a:pt x="1667" y="3144"/>
                    <a:pt x="1798" y="3120"/>
                    <a:pt x="1906" y="3096"/>
                  </a:cubicBezTo>
                  <a:close/>
                  <a:moveTo>
                    <a:pt x="1560" y="1"/>
                  </a:moveTo>
                  <a:cubicBezTo>
                    <a:pt x="703" y="1"/>
                    <a:pt x="1" y="703"/>
                    <a:pt x="1" y="1561"/>
                  </a:cubicBezTo>
                  <a:cubicBezTo>
                    <a:pt x="1" y="2180"/>
                    <a:pt x="358" y="2704"/>
                    <a:pt x="882" y="2977"/>
                  </a:cubicBezTo>
                  <a:lnTo>
                    <a:pt x="882" y="3501"/>
                  </a:lnTo>
                  <a:cubicBezTo>
                    <a:pt x="882" y="3692"/>
                    <a:pt x="1024" y="3847"/>
                    <a:pt x="1215" y="3847"/>
                  </a:cubicBezTo>
                  <a:lnTo>
                    <a:pt x="1417" y="3847"/>
                  </a:lnTo>
                  <a:lnTo>
                    <a:pt x="1417" y="3858"/>
                  </a:lnTo>
                  <a:cubicBezTo>
                    <a:pt x="1417" y="3942"/>
                    <a:pt x="1489" y="4025"/>
                    <a:pt x="1572" y="4025"/>
                  </a:cubicBezTo>
                  <a:cubicBezTo>
                    <a:pt x="1667" y="4025"/>
                    <a:pt x="1739" y="3942"/>
                    <a:pt x="1739" y="3858"/>
                  </a:cubicBezTo>
                  <a:lnTo>
                    <a:pt x="1739" y="3847"/>
                  </a:lnTo>
                  <a:lnTo>
                    <a:pt x="1929" y="3847"/>
                  </a:lnTo>
                  <a:cubicBezTo>
                    <a:pt x="2120" y="3847"/>
                    <a:pt x="2275" y="3692"/>
                    <a:pt x="2275" y="3501"/>
                  </a:cubicBezTo>
                  <a:lnTo>
                    <a:pt x="2275" y="2977"/>
                  </a:lnTo>
                  <a:cubicBezTo>
                    <a:pt x="2799" y="2727"/>
                    <a:pt x="3156" y="2192"/>
                    <a:pt x="3156" y="1561"/>
                  </a:cubicBezTo>
                  <a:cubicBezTo>
                    <a:pt x="3120" y="703"/>
                    <a:pt x="2429" y="1"/>
                    <a:pt x="15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3"/>
            <p:cNvSpPr/>
            <p:nvPr/>
          </p:nvSpPr>
          <p:spPr>
            <a:xfrm>
              <a:off x="4880567" y="1552929"/>
              <a:ext cx="200895" cy="300547"/>
            </a:xfrm>
            <a:custGeom>
              <a:avLst/>
              <a:gdLst/>
              <a:ahLst/>
              <a:cxnLst/>
              <a:rect l="l" t="t" r="r" b="b"/>
              <a:pathLst>
                <a:path w="6312" h="9443" extrusionOk="0">
                  <a:moveTo>
                    <a:pt x="3144" y="310"/>
                  </a:moveTo>
                  <a:cubicBezTo>
                    <a:pt x="3632" y="310"/>
                    <a:pt x="4037" y="632"/>
                    <a:pt x="4037" y="1025"/>
                  </a:cubicBezTo>
                  <a:cubicBezTo>
                    <a:pt x="3751" y="929"/>
                    <a:pt x="3454" y="870"/>
                    <a:pt x="3144" y="870"/>
                  </a:cubicBezTo>
                  <a:cubicBezTo>
                    <a:pt x="2834" y="870"/>
                    <a:pt x="2537" y="929"/>
                    <a:pt x="2251" y="1025"/>
                  </a:cubicBezTo>
                  <a:cubicBezTo>
                    <a:pt x="2251" y="644"/>
                    <a:pt x="2644" y="310"/>
                    <a:pt x="3144" y="310"/>
                  </a:cubicBezTo>
                  <a:close/>
                  <a:moveTo>
                    <a:pt x="3144" y="1191"/>
                  </a:moveTo>
                  <a:cubicBezTo>
                    <a:pt x="4299" y="1191"/>
                    <a:pt x="5251" y="2144"/>
                    <a:pt x="5251" y="3311"/>
                  </a:cubicBezTo>
                  <a:cubicBezTo>
                    <a:pt x="5251" y="3620"/>
                    <a:pt x="5180" y="3918"/>
                    <a:pt x="5061" y="4203"/>
                  </a:cubicBezTo>
                  <a:lnTo>
                    <a:pt x="5061" y="4049"/>
                  </a:lnTo>
                  <a:cubicBezTo>
                    <a:pt x="5061" y="3858"/>
                    <a:pt x="4978" y="3668"/>
                    <a:pt x="4823" y="3525"/>
                  </a:cubicBezTo>
                  <a:cubicBezTo>
                    <a:pt x="4501" y="3251"/>
                    <a:pt x="3751" y="2739"/>
                    <a:pt x="2453" y="2608"/>
                  </a:cubicBezTo>
                  <a:cubicBezTo>
                    <a:pt x="2447" y="2607"/>
                    <a:pt x="2441" y="2607"/>
                    <a:pt x="2435" y="2607"/>
                  </a:cubicBezTo>
                  <a:cubicBezTo>
                    <a:pt x="2360" y="2607"/>
                    <a:pt x="2297" y="2674"/>
                    <a:pt x="2275" y="2751"/>
                  </a:cubicBezTo>
                  <a:cubicBezTo>
                    <a:pt x="2263" y="2846"/>
                    <a:pt x="2334" y="2918"/>
                    <a:pt x="2430" y="2930"/>
                  </a:cubicBezTo>
                  <a:cubicBezTo>
                    <a:pt x="3632" y="3049"/>
                    <a:pt x="4323" y="3513"/>
                    <a:pt x="4620" y="3763"/>
                  </a:cubicBezTo>
                  <a:cubicBezTo>
                    <a:pt x="4692" y="3822"/>
                    <a:pt x="4728" y="3930"/>
                    <a:pt x="4728" y="4037"/>
                  </a:cubicBezTo>
                  <a:lnTo>
                    <a:pt x="4728" y="4346"/>
                  </a:lnTo>
                  <a:cubicBezTo>
                    <a:pt x="4728" y="5227"/>
                    <a:pt x="4025" y="5942"/>
                    <a:pt x="3144" y="5942"/>
                  </a:cubicBezTo>
                  <a:cubicBezTo>
                    <a:pt x="3137" y="5942"/>
                    <a:pt x="3130" y="5942"/>
                    <a:pt x="3122" y="5942"/>
                  </a:cubicBezTo>
                  <a:cubicBezTo>
                    <a:pt x="2251" y="5942"/>
                    <a:pt x="1549" y="5232"/>
                    <a:pt x="1549" y="4358"/>
                  </a:cubicBezTo>
                  <a:lnTo>
                    <a:pt x="1549" y="4227"/>
                  </a:lnTo>
                  <a:cubicBezTo>
                    <a:pt x="1549" y="4168"/>
                    <a:pt x="1584" y="4108"/>
                    <a:pt x="1644" y="4084"/>
                  </a:cubicBezTo>
                  <a:cubicBezTo>
                    <a:pt x="1846" y="3965"/>
                    <a:pt x="2120" y="3739"/>
                    <a:pt x="2239" y="3370"/>
                  </a:cubicBezTo>
                  <a:cubicBezTo>
                    <a:pt x="2263" y="3275"/>
                    <a:pt x="2215" y="3191"/>
                    <a:pt x="2132" y="3156"/>
                  </a:cubicBezTo>
                  <a:cubicBezTo>
                    <a:pt x="2113" y="3151"/>
                    <a:pt x="2094" y="3149"/>
                    <a:pt x="2077" y="3149"/>
                  </a:cubicBezTo>
                  <a:cubicBezTo>
                    <a:pt x="2005" y="3149"/>
                    <a:pt x="1946" y="3187"/>
                    <a:pt x="1918" y="3263"/>
                  </a:cubicBezTo>
                  <a:cubicBezTo>
                    <a:pt x="1834" y="3525"/>
                    <a:pt x="1620" y="3692"/>
                    <a:pt x="1477" y="3787"/>
                  </a:cubicBezTo>
                  <a:cubicBezTo>
                    <a:pt x="1322" y="3870"/>
                    <a:pt x="1215" y="4037"/>
                    <a:pt x="1215" y="4203"/>
                  </a:cubicBezTo>
                  <a:cubicBezTo>
                    <a:pt x="1084" y="3918"/>
                    <a:pt x="1025" y="3620"/>
                    <a:pt x="1025" y="3311"/>
                  </a:cubicBezTo>
                  <a:cubicBezTo>
                    <a:pt x="1025" y="2144"/>
                    <a:pt x="1977" y="1191"/>
                    <a:pt x="3144" y="1191"/>
                  </a:cubicBezTo>
                  <a:close/>
                  <a:moveTo>
                    <a:pt x="3858" y="6144"/>
                  </a:moveTo>
                  <a:lnTo>
                    <a:pt x="3858" y="6537"/>
                  </a:lnTo>
                  <a:cubicBezTo>
                    <a:pt x="3858" y="6740"/>
                    <a:pt x="3977" y="6918"/>
                    <a:pt x="4168" y="7013"/>
                  </a:cubicBezTo>
                  <a:lnTo>
                    <a:pt x="4406" y="7121"/>
                  </a:lnTo>
                  <a:cubicBezTo>
                    <a:pt x="4156" y="7597"/>
                    <a:pt x="3680" y="7894"/>
                    <a:pt x="3144" y="7894"/>
                  </a:cubicBezTo>
                  <a:cubicBezTo>
                    <a:pt x="2608" y="7894"/>
                    <a:pt x="2132" y="7597"/>
                    <a:pt x="1882" y="7121"/>
                  </a:cubicBezTo>
                  <a:lnTo>
                    <a:pt x="2120" y="7013"/>
                  </a:lnTo>
                  <a:cubicBezTo>
                    <a:pt x="2311" y="6918"/>
                    <a:pt x="2430" y="6740"/>
                    <a:pt x="2430" y="6537"/>
                  </a:cubicBezTo>
                  <a:lnTo>
                    <a:pt x="2430" y="6144"/>
                  </a:lnTo>
                  <a:cubicBezTo>
                    <a:pt x="2644" y="6239"/>
                    <a:pt x="2882" y="6287"/>
                    <a:pt x="3144" y="6287"/>
                  </a:cubicBezTo>
                  <a:cubicBezTo>
                    <a:pt x="3394" y="6287"/>
                    <a:pt x="3632" y="6239"/>
                    <a:pt x="3858" y="6144"/>
                  </a:cubicBezTo>
                  <a:close/>
                  <a:moveTo>
                    <a:pt x="3144" y="1"/>
                  </a:moveTo>
                  <a:cubicBezTo>
                    <a:pt x="2465" y="1"/>
                    <a:pt x="1918" y="465"/>
                    <a:pt x="1918" y="1048"/>
                  </a:cubicBezTo>
                  <a:cubicBezTo>
                    <a:pt x="1918" y="1084"/>
                    <a:pt x="1918" y="1144"/>
                    <a:pt x="1930" y="1191"/>
                  </a:cubicBezTo>
                  <a:cubicBezTo>
                    <a:pt x="1191" y="1608"/>
                    <a:pt x="703" y="2418"/>
                    <a:pt x="703" y="3322"/>
                  </a:cubicBezTo>
                  <a:cubicBezTo>
                    <a:pt x="703" y="3918"/>
                    <a:pt x="918" y="4501"/>
                    <a:pt x="1310" y="4942"/>
                  </a:cubicBezTo>
                  <a:cubicBezTo>
                    <a:pt x="1441" y="5370"/>
                    <a:pt x="1727" y="5739"/>
                    <a:pt x="2096" y="5989"/>
                  </a:cubicBezTo>
                  <a:lnTo>
                    <a:pt x="2096" y="6549"/>
                  </a:lnTo>
                  <a:cubicBezTo>
                    <a:pt x="2096" y="6620"/>
                    <a:pt x="2049" y="6680"/>
                    <a:pt x="1989" y="6716"/>
                  </a:cubicBezTo>
                  <a:lnTo>
                    <a:pt x="525" y="7371"/>
                  </a:lnTo>
                  <a:cubicBezTo>
                    <a:pt x="203" y="7501"/>
                    <a:pt x="1" y="7811"/>
                    <a:pt x="1" y="8156"/>
                  </a:cubicBezTo>
                  <a:lnTo>
                    <a:pt x="1" y="9276"/>
                  </a:lnTo>
                  <a:cubicBezTo>
                    <a:pt x="1" y="9359"/>
                    <a:pt x="72" y="9442"/>
                    <a:pt x="167" y="9442"/>
                  </a:cubicBezTo>
                  <a:cubicBezTo>
                    <a:pt x="251" y="9442"/>
                    <a:pt x="322" y="9359"/>
                    <a:pt x="322" y="9276"/>
                  </a:cubicBezTo>
                  <a:lnTo>
                    <a:pt x="322" y="8156"/>
                  </a:lnTo>
                  <a:cubicBezTo>
                    <a:pt x="322" y="7954"/>
                    <a:pt x="441" y="7752"/>
                    <a:pt x="656" y="7668"/>
                  </a:cubicBezTo>
                  <a:lnTo>
                    <a:pt x="1596" y="7251"/>
                  </a:lnTo>
                  <a:cubicBezTo>
                    <a:pt x="1894" y="7847"/>
                    <a:pt x="2489" y="8216"/>
                    <a:pt x="3156" y="8216"/>
                  </a:cubicBezTo>
                  <a:cubicBezTo>
                    <a:pt x="3823" y="8216"/>
                    <a:pt x="4418" y="7847"/>
                    <a:pt x="4716" y="7251"/>
                  </a:cubicBezTo>
                  <a:lnTo>
                    <a:pt x="5656" y="7668"/>
                  </a:lnTo>
                  <a:cubicBezTo>
                    <a:pt x="5847" y="7752"/>
                    <a:pt x="5978" y="7942"/>
                    <a:pt x="5978" y="8156"/>
                  </a:cubicBezTo>
                  <a:lnTo>
                    <a:pt x="5978" y="9276"/>
                  </a:lnTo>
                  <a:cubicBezTo>
                    <a:pt x="5978" y="9359"/>
                    <a:pt x="6061" y="9442"/>
                    <a:pt x="6144" y="9442"/>
                  </a:cubicBezTo>
                  <a:cubicBezTo>
                    <a:pt x="6240" y="9442"/>
                    <a:pt x="6311" y="9359"/>
                    <a:pt x="6311" y="9276"/>
                  </a:cubicBezTo>
                  <a:lnTo>
                    <a:pt x="6311" y="8156"/>
                  </a:lnTo>
                  <a:cubicBezTo>
                    <a:pt x="6287" y="7811"/>
                    <a:pt x="6073" y="7501"/>
                    <a:pt x="5763" y="7371"/>
                  </a:cubicBezTo>
                  <a:lnTo>
                    <a:pt x="4287" y="6716"/>
                  </a:lnTo>
                  <a:cubicBezTo>
                    <a:pt x="4216" y="6680"/>
                    <a:pt x="4180" y="6609"/>
                    <a:pt x="4180" y="6549"/>
                  </a:cubicBezTo>
                  <a:lnTo>
                    <a:pt x="4180" y="5989"/>
                  </a:lnTo>
                  <a:cubicBezTo>
                    <a:pt x="4549" y="5739"/>
                    <a:pt x="4835" y="5370"/>
                    <a:pt x="4966" y="4942"/>
                  </a:cubicBezTo>
                  <a:cubicBezTo>
                    <a:pt x="5359" y="4501"/>
                    <a:pt x="5585" y="3918"/>
                    <a:pt x="5585" y="3322"/>
                  </a:cubicBezTo>
                  <a:cubicBezTo>
                    <a:pt x="5585" y="2418"/>
                    <a:pt x="5073" y="1608"/>
                    <a:pt x="4347" y="1191"/>
                  </a:cubicBezTo>
                  <a:cubicBezTo>
                    <a:pt x="4358" y="1144"/>
                    <a:pt x="4358" y="1084"/>
                    <a:pt x="4358" y="1048"/>
                  </a:cubicBezTo>
                  <a:cubicBezTo>
                    <a:pt x="4358" y="465"/>
                    <a:pt x="3811" y="1"/>
                    <a:pt x="3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3"/>
            <p:cNvSpPr/>
            <p:nvPr/>
          </p:nvSpPr>
          <p:spPr>
            <a:xfrm>
              <a:off x="4919620" y="18204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5031398" y="1820471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870"/>
                  </a:lnTo>
                  <a:cubicBezTo>
                    <a:pt x="0" y="953"/>
                    <a:pt x="72" y="1036"/>
                    <a:pt x="155" y="1036"/>
                  </a:cubicBezTo>
                  <a:cubicBezTo>
                    <a:pt x="250" y="1036"/>
                    <a:pt x="322" y="953"/>
                    <a:pt x="322" y="870"/>
                  </a:cubicBezTo>
                  <a:lnTo>
                    <a:pt x="322" y="167"/>
                  </a:lnTo>
                  <a:cubicBezTo>
                    <a:pt x="322" y="84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5070418" y="1552547"/>
              <a:ext cx="166394" cy="173969"/>
            </a:xfrm>
            <a:custGeom>
              <a:avLst/>
              <a:gdLst/>
              <a:ahLst/>
              <a:cxnLst/>
              <a:rect l="l" t="t" r="r" b="b"/>
              <a:pathLst>
                <a:path w="5228" h="5466" extrusionOk="0">
                  <a:moveTo>
                    <a:pt x="691" y="1"/>
                  </a:moveTo>
                  <a:cubicBezTo>
                    <a:pt x="298" y="1"/>
                    <a:pt x="1" y="310"/>
                    <a:pt x="1" y="679"/>
                  </a:cubicBezTo>
                  <a:lnTo>
                    <a:pt x="1" y="3501"/>
                  </a:lnTo>
                  <a:cubicBezTo>
                    <a:pt x="1" y="3882"/>
                    <a:pt x="322" y="4180"/>
                    <a:pt x="691" y="4180"/>
                  </a:cubicBezTo>
                  <a:lnTo>
                    <a:pt x="1001" y="4180"/>
                  </a:lnTo>
                  <a:lnTo>
                    <a:pt x="763" y="5144"/>
                  </a:lnTo>
                  <a:cubicBezTo>
                    <a:pt x="739" y="5251"/>
                    <a:pt x="775" y="5358"/>
                    <a:pt x="870" y="5418"/>
                  </a:cubicBezTo>
                  <a:cubicBezTo>
                    <a:pt x="918" y="5442"/>
                    <a:pt x="953" y="5466"/>
                    <a:pt x="1001" y="5466"/>
                  </a:cubicBezTo>
                  <a:cubicBezTo>
                    <a:pt x="1049" y="5466"/>
                    <a:pt x="1108" y="5442"/>
                    <a:pt x="1156" y="5418"/>
                  </a:cubicBezTo>
                  <a:lnTo>
                    <a:pt x="2846" y="4180"/>
                  </a:lnTo>
                  <a:lnTo>
                    <a:pt x="4549" y="4180"/>
                  </a:lnTo>
                  <a:cubicBezTo>
                    <a:pt x="4930" y="4180"/>
                    <a:pt x="5228" y="3870"/>
                    <a:pt x="5228" y="3501"/>
                  </a:cubicBezTo>
                  <a:lnTo>
                    <a:pt x="5228" y="679"/>
                  </a:lnTo>
                  <a:cubicBezTo>
                    <a:pt x="5228" y="310"/>
                    <a:pt x="4918" y="1"/>
                    <a:pt x="4549" y="1"/>
                  </a:cubicBezTo>
                  <a:cubicBezTo>
                    <a:pt x="4454" y="1"/>
                    <a:pt x="4382" y="72"/>
                    <a:pt x="4382" y="167"/>
                  </a:cubicBezTo>
                  <a:cubicBezTo>
                    <a:pt x="4382" y="251"/>
                    <a:pt x="4454" y="322"/>
                    <a:pt x="4549" y="322"/>
                  </a:cubicBezTo>
                  <a:cubicBezTo>
                    <a:pt x="4739" y="322"/>
                    <a:pt x="4906" y="489"/>
                    <a:pt x="4906" y="679"/>
                  </a:cubicBezTo>
                  <a:lnTo>
                    <a:pt x="4906" y="3489"/>
                  </a:lnTo>
                  <a:cubicBezTo>
                    <a:pt x="4906" y="3692"/>
                    <a:pt x="4739" y="3846"/>
                    <a:pt x="4549" y="3846"/>
                  </a:cubicBezTo>
                  <a:lnTo>
                    <a:pt x="2787" y="3846"/>
                  </a:lnTo>
                  <a:cubicBezTo>
                    <a:pt x="2763" y="3846"/>
                    <a:pt x="2715" y="3870"/>
                    <a:pt x="2704" y="3882"/>
                  </a:cubicBezTo>
                  <a:lnTo>
                    <a:pt x="1132" y="5013"/>
                  </a:lnTo>
                  <a:lnTo>
                    <a:pt x="1370" y="4049"/>
                  </a:lnTo>
                  <a:cubicBezTo>
                    <a:pt x="1394" y="4001"/>
                    <a:pt x="1370" y="3942"/>
                    <a:pt x="1346" y="3918"/>
                  </a:cubicBezTo>
                  <a:cubicBezTo>
                    <a:pt x="1310" y="3870"/>
                    <a:pt x="1275" y="3858"/>
                    <a:pt x="1215" y="3858"/>
                  </a:cubicBezTo>
                  <a:lnTo>
                    <a:pt x="691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679"/>
                  </a:lnTo>
                  <a:cubicBezTo>
                    <a:pt x="334" y="489"/>
                    <a:pt x="489" y="322"/>
                    <a:pt x="691" y="322"/>
                  </a:cubicBezTo>
                  <a:cubicBezTo>
                    <a:pt x="775" y="322"/>
                    <a:pt x="846" y="251"/>
                    <a:pt x="846" y="167"/>
                  </a:cubicBezTo>
                  <a:cubicBezTo>
                    <a:pt x="846" y="72"/>
                    <a:pt x="775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9" name="Google Shape;1059;p43"/>
          <p:cNvSpPr/>
          <p:nvPr/>
        </p:nvSpPr>
        <p:spPr>
          <a:xfrm>
            <a:off x="2601213" y="1763250"/>
            <a:ext cx="699000" cy="7089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0" name="Google Shape;1060;p43"/>
          <p:cNvSpPr/>
          <p:nvPr/>
        </p:nvSpPr>
        <p:spPr>
          <a:xfrm>
            <a:off x="5831307" y="1763250"/>
            <a:ext cx="699000" cy="7089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45;p43">
            <a:extLst>
              <a:ext uri="{FF2B5EF4-FFF2-40B4-BE49-F238E27FC236}">
                <a16:creationId xmlns:a16="http://schemas.microsoft.com/office/drawing/2014/main" id="{8CDBCDDE-7ACF-1F40-C295-5D5032183132}"/>
              </a:ext>
            </a:extLst>
          </p:cNvPr>
          <p:cNvSpPr txBox="1">
            <a:spLocks/>
          </p:cNvSpPr>
          <p:nvPr/>
        </p:nvSpPr>
        <p:spPr>
          <a:xfrm>
            <a:off x="3642150" y="4363388"/>
            <a:ext cx="1859700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US" dirty="0" err="1"/>
              <a:t>Tiempo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80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41"/>
          <p:cNvGrpSpPr/>
          <p:nvPr/>
        </p:nvGrpSpPr>
        <p:grpSpPr>
          <a:xfrm>
            <a:off x="713242" y="1350065"/>
            <a:ext cx="823848" cy="98556"/>
            <a:chOff x="656432" y="1229355"/>
            <a:chExt cx="1099051" cy="159993"/>
          </a:xfrm>
        </p:grpSpPr>
        <p:sp>
          <p:nvSpPr>
            <p:cNvPr id="976" name="Google Shape;976;p41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1"/>
          <p:cNvGrpSpPr/>
          <p:nvPr/>
        </p:nvGrpSpPr>
        <p:grpSpPr>
          <a:xfrm>
            <a:off x="682005" y="596079"/>
            <a:ext cx="886328" cy="98550"/>
            <a:chOff x="946406" y="423525"/>
            <a:chExt cx="540708" cy="60121"/>
          </a:xfrm>
        </p:grpSpPr>
        <p:sp>
          <p:nvSpPr>
            <p:cNvPr id="982" name="Google Shape;982;p41"/>
            <p:cNvSpPr/>
            <p:nvPr/>
          </p:nvSpPr>
          <p:spPr>
            <a:xfrm>
              <a:off x="946406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1039555" y="423525"/>
              <a:ext cx="59996" cy="60121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1142600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1240697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1338918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1436891" y="428597"/>
              <a:ext cx="50223" cy="50101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41"/>
          <p:cNvGrpSpPr/>
          <p:nvPr/>
        </p:nvGrpSpPr>
        <p:grpSpPr>
          <a:xfrm>
            <a:off x="-793250" y="498431"/>
            <a:ext cx="5470820" cy="471772"/>
            <a:chOff x="-793250" y="498431"/>
            <a:chExt cx="5470820" cy="471772"/>
          </a:xfrm>
        </p:grpSpPr>
        <p:sp>
          <p:nvSpPr>
            <p:cNvPr id="989" name="Google Shape;989;p41"/>
            <p:cNvSpPr/>
            <p:nvPr/>
          </p:nvSpPr>
          <p:spPr>
            <a:xfrm>
              <a:off x="-793250" y="539498"/>
              <a:ext cx="5438426" cy="430705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4595447" y="498431"/>
              <a:ext cx="82123" cy="82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1"/>
          <p:cNvGrpSpPr/>
          <p:nvPr/>
        </p:nvGrpSpPr>
        <p:grpSpPr>
          <a:xfrm>
            <a:off x="-664689" y="760856"/>
            <a:ext cx="5889584" cy="367313"/>
            <a:chOff x="-664689" y="760856"/>
            <a:chExt cx="5889584" cy="367313"/>
          </a:xfrm>
        </p:grpSpPr>
        <p:sp>
          <p:nvSpPr>
            <p:cNvPr id="992" name="Google Shape;992;p41"/>
            <p:cNvSpPr/>
            <p:nvPr/>
          </p:nvSpPr>
          <p:spPr>
            <a:xfrm>
              <a:off x="-664689" y="795812"/>
              <a:ext cx="5840326" cy="332356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5142772" y="760856"/>
              <a:ext cx="82123" cy="82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41"/>
          <p:cNvSpPr txBox="1">
            <a:spLocks noGrp="1"/>
          </p:cNvSpPr>
          <p:nvPr>
            <p:ph type="subTitle" idx="1"/>
          </p:nvPr>
        </p:nvSpPr>
        <p:spPr>
          <a:xfrm>
            <a:off x="2884400" y="3128075"/>
            <a:ext cx="33753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Los cubos no son cuadrados; la distancia no es la velocidad. La ingeniería de software no es programación.</a:t>
            </a:r>
            <a:endParaRPr dirty="0"/>
          </a:p>
        </p:txBody>
      </p:sp>
      <p:pic>
        <p:nvPicPr>
          <p:cNvPr id="1026" name="Picture 2" descr="Cubo - Wikipedia, la enciclopedia libre">
            <a:extLst>
              <a:ext uri="{FF2B5EF4-FFF2-40B4-BE49-F238E27FC236}">
                <a16:creationId xmlns:a16="http://schemas.microsoft.com/office/drawing/2014/main" id="{D8143E97-24CD-DC26-4238-133AC4FEC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149" y="1226543"/>
            <a:ext cx="1475702" cy="163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85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8"/>
          <p:cNvGrpSpPr/>
          <p:nvPr/>
        </p:nvGrpSpPr>
        <p:grpSpPr>
          <a:xfrm flipH="1">
            <a:off x="4484571" y="3289550"/>
            <a:ext cx="1997650" cy="693500"/>
            <a:chOff x="6541275" y="2323925"/>
            <a:chExt cx="1997650" cy="693500"/>
          </a:xfrm>
        </p:grpSpPr>
        <p:sp>
          <p:nvSpPr>
            <p:cNvPr id="822" name="Google Shape;822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8"/>
          <p:cNvGrpSpPr/>
          <p:nvPr/>
        </p:nvGrpSpPr>
        <p:grpSpPr>
          <a:xfrm>
            <a:off x="6594775" y="1377825"/>
            <a:ext cx="1997650" cy="693500"/>
            <a:chOff x="6541275" y="2323925"/>
            <a:chExt cx="1997650" cy="693500"/>
          </a:xfrm>
        </p:grpSpPr>
        <p:sp>
          <p:nvSpPr>
            <p:cNvPr id="840" name="Google Shape;840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7" name="Google Shape;857;p38"/>
          <p:cNvSpPr txBox="1">
            <a:spLocks noGrp="1"/>
          </p:cNvSpPr>
          <p:nvPr>
            <p:ph type="title"/>
          </p:nvPr>
        </p:nvSpPr>
        <p:spPr>
          <a:xfrm>
            <a:off x="713225" y="1470113"/>
            <a:ext cx="4703168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¡Dimensionalidad!</a:t>
            </a:r>
            <a:endParaRPr dirty="0"/>
          </a:p>
        </p:txBody>
      </p:sp>
      <p:sp>
        <p:nvSpPr>
          <p:cNvPr id="858" name="Google Shape;858;p38"/>
          <p:cNvSpPr/>
          <p:nvPr/>
        </p:nvSpPr>
        <p:spPr>
          <a:xfrm>
            <a:off x="6439925" y="3508475"/>
            <a:ext cx="63900" cy="7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8"/>
          <p:cNvSpPr txBox="1">
            <a:spLocks noGrp="1"/>
          </p:cNvSpPr>
          <p:nvPr>
            <p:ph type="subTitle" idx="1"/>
          </p:nvPr>
        </p:nvSpPr>
        <p:spPr>
          <a:xfrm>
            <a:off x="724175" y="2533375"/>
            <a:ext cx="377085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La programación es el acto inmediato de elaboración de código. La ingeniería de software es el conjunto de políticas, prácticas y herramientas que son necesarias para hacer que ese código sea útil durante el tiempo que sea necesario y que permita la colaboración de todo un equipo</a:t>
            </a:r>
            <a:r>
              <a:rPr lang="en-US" dirty="0"/>
              <a:t>.  </a:t>
            </a:r>
            <a:endParaRPr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538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ctrTitle"/>
          </p:nvPr>
        </p:nvSpPr>
        <p:spPr>
          <a:xfrm>
            <a:off x="1586900" y="1450800"/>
            <a:ext cx="5970300" cy="17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Ingeniería de Software</a:t>
            </a:r>
            <a:endParaRPr dirty="0"/>
          </a:p>
        </p:txBody>
      </p:sp>
      <p:sp>
        <p:nvSpPr>
          <p:cNvPr id="683" name="Google Shape;683;p35"/>
          <p:cNvSpPr txBox="1">
            <a:spLocks noGrp="1"/>
          </p:cNvSpPr>
          <p:nvPr>
            <p:ph type="subTitle" idx="1"/>
          </p:nvPr>
        </p:nvSpPr>
        <p:spPr>
          <a:xfrm>
            <a:off x="2642575" y="3244200"/>
            <a:ext cx="3858900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Caso de estudio: Google</a:t>
            </a:r>
            <a:endParaRPr dirty="0"/>
          </a:p>
        </p:txBody>
      </p:sp>
      <p:sp>
        <p:nvSpPr>
          <p:cNvPr id="684" name="Google Shape;684;p35"/>
          <p:cNvSpPr/>
          <p:nvPr/>
        </p:nvSpPr>
        <p:spPr>
          <a:xfrm>
            <a:off x="1731368" y="510873"/>
            <a:ext cx="106449" cy="106540"/>
          </a:xfrm>
          <a:custGeom>
            <a:avLst/>
            <a:gdLst/>
            <a:ahLst/>
            <a:cxnLst/>
            <a:rect l="l" t="t" r="r" b="b"/>
            <a:pathLst>
              <a:path w="1175" h="1176" extrusionOk="0">
                <a:moveTo>
                  <a:pt x="588" y="241"/>
                </a:moveTo>
                <a:cubicBezTo>
                  <a:pt x="779" y="241"/>
                  <a:pt x="935" y="396"/>
                  <a:pt x="935" y="588"/>
                </a:cubicBezTo>
                <a:cubicBezTo>
                  <a:pt x="935" y="780"/>
                  <a:pt x="779" y="935"/>
                  <a:pt x="588" y="935"/>
                </a:cubicBezTo>
                <a:cubicBezTo>
                  <a:pt x="397" y="935"/>
                  <a:pt x="240" y="780"/>
                  <a:pt x="240" y="588"/>
                </a:cubicBezTo>
                <a:cubicBezTo>
                  <a:pt x="240" y="396"/>
                  <a:pt x="397" y="241"/>
                  <a:pt x="588" y="241"/>
                </a:cubicBezTo>
                <a:close/>
                <a:moveTo>
                  <a:pt x="588" y="1"/>
                </a:moveTo>
                <a:cubicBezTo>
                  <a:pt x="265" y="1"/>
                  <a:pt x="1" y="264"/>
                  <a:pt x="1" y="588"/>
                </a:cubicBezTo>
                <a:cubicBezTo>
                  <a:pt x="1" y="911"/>
                  <a:pt x="265" y="1175"/>
                  <a:pt x="588" y="1175"/>
                </a:cubicBezTo>
                <a:cubicBezTo>
                  <a:pt x="912" y="1175"/>
                  <a:pt x="1174" y="911"/>
                  <a:pt x="1174" y="588"/>
                </a:cubicBezTo>
                <a:cubicBezTo>
                  <a:pt x="1174" y="264"/>
                  <a:pt x="912" y="1"/>
                  <a:pt x="5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5"/>
          <p:cNvSpPr/>
          <p:nvPr/>
        </p:nvSpPr>
        <p:spPr>
          <a:xfrm>
            <a:off x="7" y="248419"/>
            <a:ext cx="2322856" cy="779298"/>
          </a:xfrm>
          <a:custGeom>
            <a:avLst/>
            <a:gdLst/>
            <a:ahLst/>
            <a:cxnLst/>
            <a:rect l="l" t="t" r="r" b="b"/>
            <a:pathLst>
              <a:path w="25640" h="8602" extrusionOk="0">
                <a:moveTo>
                  <a:pt x="1" y="1"/>
                </a:moveTo>
                <a:lnTo>
                  <a:pt x="1" y="240"/>
                </a:lnTo>
                <a:lnTo>
                  <a:pt x="11937" y="240"/>
                </a:lnTo>
                <a:lnTo>
                  <a:pt x="13374" y="1678"/>
                </a:lnTo>
                <a:lnTo>
                  <a:pt x="15052" y="1678"/>
                </a:lnTo>
                <a:lnTo>
                  <a:pt x="18376" y="5002"/>
                </a:lnTo>
                <a:lnTo>
                  <a:pt x="18376" y="6400"/>
                </a:lnTo>
                <a:lnTo>
                  <a:pt x="19504" y="7529"/>
                </a:lnTo>
                <a:lnTo>
                  <a:pt x="24397" y="7529"/>
                </a:lnTo>
                <a:lnTo>
                  <a:pt x="25470" y="8602"/>
                </a:lnTo>
                <a:lnTo>
                  <a:pt x="25640" y="8433"/>
                </a:lnTo>
                <a:lnTo>
                  <a:pt x="24496" y="7289"/>
                </a:lnTo>
                <a:lnTo>
                  <a:pt x="19604" y="7289"/>
                </a:lnTo>
                <a:lnTo>
                  <a:pt x="18615" y="6301"/>
                </a:lnTo>
                <a:lnTo>
                  <a:pt x="18615" y="4903"/>
                </a:lnTo>
                <a:lnTo>
                  <a:pt x="15151" y="1439"/>
                </a:lnTo>
                <a:lnTo>
                  <a:pt x="13473" y="1439"/>
                </a:lnTo>
                <a:lnTo>
                  <a:pt x="120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5"/>
          <p:cNvSpPr/>
          <p:nvPr/>
        </p:nvSpPr>
        <p:spPr>
          <a:xfrm>
            <a:off x="7" y="356952"/>
            <a:ext cx="2822578" cy="812547"/>
          </a:xfrm>
          <a:custGeom>
            <a:avLst/>
            <a:gdLst/>
            <a:ahLst/>
            <a:cxnLst/>
            <a:rect l="l" t="t" r="r" b="b"/>
            <a:pathLst>
              <a:path w="31156" h="8969" extrusionOk="0">
                <a:moveTo>
                  <a:pt x="1" y="1"/>
                </a:moveTo>
                <a:lnTo>
                  <a:pt x="1" y="241"/>
                </a:lnTo>
                <a:lnTo>
                  <a:pt x="11537" y="241"/>
                </a:lnTo>
                <a:lnTo>
                  <a:pt x="18771" y="7474"/>
                </a:lnTo>
                <a:lnTo>
                  <a:pt x="23837" y="7474"/>
                </a:lnTo>
                <a:lnTo>
                  <a:pt x="25333" y="8969"/>
                </a:lnTo>
                <a:lnTo>
                  <a:pt x="31156" y="8969"/>
                </a:lnTo>
                <a:lnTo>
                  <a:pt x="31156" y="8729"/>
                </a:lnTo>
                <a:lnTo>
                  <a:pt x="25432" y="8729"/>
                </a:lnTo>
                <a:lnTo>
                  <a:pt x="23937" y="7235"/>
                </a:lnTo>
                <a:lnTo>
                  <a:pt x="18870" y="7235"/>
                </a:lnTo>
                <a:lnTo>
                  <a:pt x="11671" y="36"/>
                </a:lnTo>
                <a:lnTo>
                  <a:pt x="116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5"/>
          <p:cNvSpPr/>
          <p:nvPr/>
        </p:nvSpPr>
        <p:spPr>
          <a:xfrm>
            <a:off x="7" y="472732"/>
            <a:ext cx="1929311" cy="1013667"/>
          </a:xfrm>
          <a:custGeom>
            <a:avLst/>
            <a:gdLst/>
            <a:ahLst/>
            <a:cxnLst/>
            <a:rect l="l" t="t" r="r" b="b"/>
            <a:pathLst>
              <a:path w="21296" h="11189" extrusionOk="0">
                <a:moveTo>
                  <a:pt x="1" y="1"/>
                </a:moveTo>
                <a:lnTo>
                  <a:pt x="1" y="240"/>
                </a:lnTo>
                <a:lnTo>
                  <a:pt x="10579" y="240"/>
                </a:lnTo>
                <a:lnTo>
                  <a:pt x="15619" y="5281"/>
                </a:lnTo>
                <a:lnTo>
                  <a:pt x="15619" y="6800"/>
                </a:lnTo>
                <a:lnTo>
                  <a:pt x="17527" y="8708"/>
                </a:lnTo>
                <a:lnTo>
                  <a:pt x="18646" y="8708"/>
                </a:lnTo>
                <a:lnTo>
                  <a:pt x="21126" y="11188"/>
                </a:lnTo>
                <a:lnTo>
                  <a:pt x="21296" y="11019"/>
                </a:lnTo>
                <a:lnTo>
                  <a:pt x="18745" y="8468"/>
                </a:lnTo>
                <a:lnTo>
                  <a:pt x="17626" y="8468"/>
                </a:lnTo>
                <a:lnTo>
                  <a:pt x="15859" y="6700"/>
                </a:lnTo>
                <a:lnTo>
                  <a:pt x="15859" y="5182"/>
                </a:lnTo>
                <a:lnTo>
                  <a:pt x="1067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5"/>
          <p:cNvSpPr/>
          <p:nvPr/>
        </p:nvSpPr>
        <p:spPr>
          <a:xfrm>
            <a:off x="7" y="798330"/>
            <a:ext cx="1531871" cy="669497"/>
          </a:xfrm>
          <a:custGeom>
            <a:avLst/>
            <a:gdLst/>
            <a:ahLst/>
            <a:cxnLst/>
            <a:rect l="l" t="t" r="r" b="b"/>
            <a:pathLst>
              <a:path w="16909" h="7390" extrusionOk="0">
                <a:moveTo>
                  <a:pt x="1" y="1"/>
                </a:moveTo>
                <a:lnTo>
                  <a:pt x="1" y="241"/>
                </a:lnTo>
                <a:lnTo>
                  <a:pt x="3789" y="241"/>
                </a:lnTo>
                <a:lnTo>
                  <a:pt x="5417" y="1868"/>
                </a:lnTo>
                <a:lnTo>
                  <a:pt x="11218" y="1868"/>
                </a:lnTo>
                <a:lnTo>
                  <a:pt x="16739" y="7389"/>
                </a:lnTo>
                <a:lnTo>
                  <a:pt x="16908" y="7220"/>
                </a:lnTo>
                <a:lnTo>
                  <a:pt x="11317" y="1628"/>
                </a:lnTo>
                <a:lnTo>
                  <a:pt x="5516" y="1628"/>
                </a:lnTo>
                <a:lnTo>
                  <a:pt x="3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5"/>
          <p:cNvSpPr/>
          <p:nvPr/>
        </p:nvSpPr>
        <p:spPr>
          <a:xfrm>
            <a:off x="1496365" y="1437297"/>
            <a:ext cx="106449" cy="106359"/>
          </a:xfrm>
          <a:custGeom>
            <a:avLst/>
            <a:gdLst/>
            <a:ahLst/>
            <a:cxnLst/>
            <a:rect l="l" t="t" r="r" b="b"/>
            <a:pathLst>
              <a:path w="1175" h="1174" extrusionOk="0">
                <a:moveTo>
                  <a:pt x="588" y="240"/>
                </a:moveTo>
                <a:cubicBezTo>
                  <a:pt x="779" y="240"/>
                  <a:pt x="935" y="396"/>
                  <a:pt x="935" y="587"/>
                </a:cubicBezTo>
                <a:cubicBezTo>
                  <a:pt x="935" y="779"/>
                  <a:pt x="779" y="934"/>
                  <a:pt x="588" y="934"/>
                </a:cubicBezTo>
                <a:cubicBezTo>
                  <a:pt x="396" y="934"/>
                  <a:pt x="240" y="779"/>
                  <a:pt x="240" y="587"/>
                </a:cubicBezTo>
                <a:cubicBezTo>
                  <a:pt x="240" y="396"/>
                  <a:pt x="396" y="240"/>
                  <a:pt x="588" y="240"/>
                </a:cubicBezTo>
                <a:close/>
                <a:moveTo>
                  <a:pt x="588" y="0"/>
                </a:moveTo>
                <a:cubicBezTo>
                  <a:pt x="264" y="0"/>
                  <a:pt x="1" y="264"/>
                  <a:pt x="1" y="587"/>
                </a:cubicBezTo>
                <a:cubicBezTo>
                  <a:pt x="1" y="911"/>
                  <a:pt x="264" y="1174"/>
                  <a:pt x="588" y="1174"/>
                </a:cubicBezTo>
                <a:cubicBezTo>
                  <a:pt x="912" y="1174"/>
                  <a:pt x="1174" y="911"/>
                  <a:pt x="1174" y="587"/>
                </a:cubicBezTo>
                <a:cubicBezTo>
                  <a:pt x="1174" y="264"/>
                  <a:pt x="912" y="0"/>
                  <a:pt x="5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5"/>
          <p:cNvSpPr/>
          <p:nvPr/>
        </p:nvSpPr>
        <p:spPr>
          <a:xfrm>
            <a:off x="2805281" y="1116228"/>
            <a:ext cx="84706" cy="84797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8" y="1"/>
                </a:moveTo>
                <a:cubicBezTo>
                  <a:pt x="210" y="1"/>
                  <a:pt x="1" y="210"/>
                  <a:pt x="1" y="468"/>
                </a:cubicBezTo>
                <a:cubicBezTo>
                  <a:pt x="1" y="726"/>
                  <a:pt x="210" y="935"/>
                  <a:pt x="468" y="935"/>
                </a:cubicBezTo>
                <a:cubicBezTo>
                  <a:pt x="726" y="935"/>
                  <a:pt x="935" y="726"/>
                  <a:pt x="935" y="468"/>
                </a:cubicBezTo>
                <a:cubicBezTo>
                  <a:pt x="935" y="210"/>
                  <a:pt x="726" y="1"/>
                  <a:pt x="4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5"/>
          <p:cNvSpPr/>
          <p:nvPr/>
        </p:nvSpPr>
        <p:spPr>
          <a:xfrm>
            <a:off x="210731" y="563508"/>
            <a:ext cx="71479" cy="71389"/>
          </a:xfrm>
          <a:custGeom>
            <a:avLst/>
            <a:gdLst/>
            <a:ahLst/>
            <a:cxnLst/>
            <a:rect l="l" t="t" r="r" b="b"/>
            <a:pathLst>
              <a:path w="789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5"/>
          <p:cNvSpPr/>
          <p:nvPr/>
        </p:nvSpPr>
        <p:spPr>
          <a:xfrm>
            <a:off x="315731" y="563508"/>
            <a:ext cx="71389" cy="71389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1" y="0"/>
                </a:moveTo>
                <a:lnTo>
                  <a:pt x="1" y="788"/>
                </a:lnTo>
                <a:lnTo>
                  <a:pt x="787" y="788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5"/>
          <p:cNvSpPr/>
          <p:nvPr/>
        </p:nvSpPr>
        <p:spPr>
          <a:xfrm>
            <a:off x="420640" y="563508"/>
            <a:ext cx="71389" cy="71389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0" y="0"/>
                </a:moveTo>
                <a:lnTo>
                  <a:pt x="0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5"/>
          <p:cNvSpPr/>
          <p:nvPr/>
        </p:nvSpPr>
        <p:spPr>
          <a:xfrm>
            <a:off x="525549" y="563508"/>
            <a:ext cx="71389" cy="71389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5"/>
          <p:cNvSpPr/>
          <p:nvPr/>
        </p:nvSpPr>
        <p:spPr>
          <a:xfrm>
            <a:off x="630458" y="563508"/>
            <a:ext cx="71479" cy="71389"/>
          </a:xfrm>
          <a:custGeom>
            <a:avLst/>
            <a:gdLst/>
            <a:ahLst/>
            <a:cxnLst/>
            <a:rect l="l" t="t" r="r" b="b"/>
            <a:pathLst>
              <a:path w="789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5"/>
          <p:cNvSpPr/>
          <p:nvPr/>
        </p:nvSpPr>
        <p:spPr>
          <a:xfrm>
            <a:off x="96944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0" y="1"/>
                </a:moveTo>
                <a:lnTo>
                  <a:pt x="0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5"/>
          <p:cNvSpPr/>
          <p:nvPr/>
        </p:nvSpPr>
        <p:spPr>
          <a:xfrm>
            <a:off x="169239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5"/>
          <p:cNvSpPr/>
          <p:nvPr/>
        </p:nvSpPr>
        <p:spPr>
          <a:xfrm>
            <a:off x="205114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5"/>
          <p:cNvSpPr/>
          <p:nvPr/>
        </p:nvSpPr>
        <p:spPr>
          <a:xfrm>
            <a:off x="241171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5"/>
          <p:cNvSpPr/>
          <p:nvPr/>
        </p:nvSpPr>
        <p:spPr>
          <a:xfrm>
            <a:off x="279493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5"/>
          <p:cNvSpPr/>
          <p:nvPr/>
        </p:nvSpPr>
        <p:spPr>
          <a:xfrm>
            <a:off x="308121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5"/>
          <p:cNvSpPr/>
          <p:nvPr/>
        </p:nvSpPr>
        <p:spPr>
          <a:xfrm>
            <a:off x="424263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5"/>
          <p:cNvSpPr/>
          <p:nvPr/>
        </p:nvSpPr>
        <p:spPr>
          <a:xfrm>
            <a:off x="355955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5"/>
          <p:cNvSpPr/>
          <p:nvPr/>
        </p:nvSpPr>
        <p:spPr>
          <a:xfrm>
            <a:off x="457602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5"/>
          <p:cNvSpPr/>
          <p:nvPr/>
        </p:nvSpPr>
        <p:spPr>
          <a:xfrm>
            <a:off x="603823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0" y="1"/>
                </a:moveTo>
                <a:lnTo>
                  <a:pt x="0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5"/>
          <p:cNvSpPr/>
          <p:nvPr/>
        </p:nvSpPr>
        <p:spPr>
          <a:xfrm>
            <a:off x="676118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5"/>
          <p:cNvSpPr/>
          <p:nvPr/>
        </p:nvSpPr>
        <p:spPr>
          <a:xfrm>
            <a:off x="711993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5"/>
          <p:cNvSpPr/>
          <p:nvPr/>
        </p:nvSpPr>
        <p:spPr>
          <a:xfrm>
            <a:off x="748050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5"/>
          <p:cNvSpPr/>
          <p:nvPr/>
        </p:nvSpPr>
        <p:spPr>
          <a:xfrm>
            <a:off x="786372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5"/>
          <p:cNvSpPr/>
          <p:nvPr/>
        </p:nvSpPr>
        <p:spPr>
          <a:xfrm>
            <a:off x="815000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5"/>
          <p:cNvSpPr/>
          <p:nvPr/>
        </p:nvSpPr>
        <p:spPr>
          <a:xfrm>
            <a:off x="931142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5"/>
          <p:cNvSpPr/>
          <p:nvPr/>
        </p:nvSpPr>
        <p:spPr>
          <a:xfrm>
            <a:off x="862834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5"/>
          <p:cNvSpPr/>
          <p:nvPr/>
        </p:nvSpPr>
        <p:spPr>
          <a:xfrm>
            <a:off x="964481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5"/>
          <p:cNvSpPr/>
          <p:nvPr/>
        </p:nvSpPr>
        <p:spPr>
          <a:xfrm>
            <a:off x="59075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5"/>
          <p:cNvSpPr/>
          <p:nvPr/>
        </p:nvSpPr>
        <p:spPr>
          <a:xfrm>
            <a:off x="127293" y="291904"/>
            <a:ext cx="43939" cy="43848"/>
          </a:xfrm>
          <a:custGeom>
            <a:avLst/>
            <a:gdLst/>
            <a:ahLst/>
            <a:cxnLst/>
            <a:rect l="l" t="t" r="r" b="b"/>
            <a:pathLst>
              <a:path w="485" h="484" extrusionOk="0">
                <a:moveTo>
                  <a:pt x="243" y="80"/>
                </a:moveTo>
                <a:cubicBezTo>
                  <a:pt x="332" y="80"/>
                  <a:pt x="405" y="153"/>
                  <a:pt x="405" y="242"/>
                </a:cubicBezTo>
                <a:cubicBezTo>
                  <a:pt x="405" y="331"/>
                  <a:pt x="332" y="404"/>
                  <a:pt x="243" y="404"/>
                </a:cubicBezTo>
                <a:cubicBezTo>
                  <a:pt x="154" y="404"/>
                  <a:pt x="80" y="331"/>
                  <a:pt x="80" y="242"/>
                </a:cubicBezTo>
                <a:cubicBezTo>
                  <a:pt x="80" y="153"/>
                  <a:pt x="154" y="80"/>
                  <a:pt x="243" y="80"/>
                </a:cubicBezTo>
                <a:close/>
                <a:moveTo>
                  <a:pt x="243" y="0"/>
                </a:moveTo>
                <a:cubicBezTo>
                  <a:pt x="109" y="0"/>
                  <a:pt x="1" y="108"/>
                  <a:pt x="1" y="242"/>
                </a:cubicBezTo>
                <a:cubicBezTo>
                  <a:pt x="1" y="375"/>
                  <a:pt x="109" y="484"/>
                  <a:pt x="243" y="484"/>
                </a:cubicBezTo>
                <a:cubicBezTo>
                  <a:pt x="376" y="484"/>
                  <a:pt x="484" y="375"/>
                  <a:pt x="484" y="242"/>
                </a:cubicBezTo>
                <a:cubicBezTo>
                  <a:pt x="484" y="108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5"/>
          <p:cNvSpPr/>
          <p:nvPr/>
        </p:nvSpPr>
        <p:spPr>
          <a:xfrm>
            <a:off x="202759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2" y="0"/>
                  <a:pt x="1" y="90"/>
                  <a:pt x="1" y="202"/>
                </a:cubicBezTo>
                <a:cubicBezTo>
                  <a:pt x="1" y="314"/>
                  <a:pt x="92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5"/>
          <p:cNvSpPr/>
          <p:nvPr/>
        </p:nvSpPr>
        <p:spPr>
          <a:xfrm>
            <a:off x="274691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5"/>
          <p:cNvSpPr/>
          <p:nvPr/>
        </p:nvSpPr>
        <p:spPr>
          <a:xfrm>
            <a:off x="346533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5"/>
          <p:cNvSpPr/>
          <p:nvPr/>
        </p:nvSpPr>
        <p:spPr>
          <a:xfrm>
            <a:off x="418375" y="295528"/>
            <a:ext cx="36782" cy="366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5"/>
          <p:cNvSpPr/>
          <p:nvPr/>
        </p:nvSpPr>
        <p:spPr>
          <a:xfrm>
            <a:off x="1393902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5"/>
          <p:cNvSpPr/>
          <p:nvPr/>
        </p:nvSpPr>
        <p:spPr>
          <a:xfrm>
            <a:off x="1462120" y="143329"/>
            <a:ext cx="43939" cy="439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0"/>
                </a:moveTo>
                <a:cubicBezTo>
                  <a:pt x="332" y="80"/>
                  <a:pt x="405" y="153"/>
                  <a:pt x="405" y="242"/>
                </a:cubicBezTo>
                <a:cubicBezTo>
                  <a:pt x="405" y="331"/>
                  <a:pt x="332" y="405"/>
                  <a:pt x="243" y="405"/>
                </a:cubicBezTo>
                <a:cubicBezTo>
                  <a:pt x="154" y="405"/>
                  <a:pt x="80" y="331"/>
                  <a:pt x="80" y="242"/>
                </a:cubicBezTo>
                <a:cubicBezTo>
                  <a:pt x="80" y="153"/>
                  <a:pt x="154" y="80"/>
                  <a:pt x="243" y="80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5"/>
          <p:cNvSpPr/>
          <p:nvPr/>
        </p:nvSpPr>
        <p:spPr>
          <a:xfrm>
            <a:off x="1537585" y="146952"/>
            <a:ext cx="36782" cy="366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2" y="0"/>
                  <a:pt x="1" y="90"/>
                  <a:pt x="1" y="202"/>
                </a:cubicBezTo>
                <a:cubicBezTo>
                  <a:pt x="1" y="314"/>
                  <a:pt x="92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5"/>
          <p:cNvSpPr/>
          <p:nvPr/>
        </p:nvSpPr>
        <p:spPr>
          <a:xfrm>
            <a:off x="1609518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5"/>
          <p:cNvSpPr/>
          <p:nvPr/>
        </p:nvSpPr>
        <p:spPr>
          <a:xfrm>
            <a:off x="1681360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5"/>
          <p:cNvSpPr/>
          <p:nvPr/>
        </p:nvSpPr>
        <p:spPr>
          <a:xfrm>
            <a:off x="1753202" y="146952"/>
            <a:ext cx="36782" cy="366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5"/>
          <p:cNvSpPr/>
          <p:nvPr/>
        </p:nvSpPr>
        <p:spPr>
          <a:xfrm>
            <a:off x="1859198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5"/>
          <p:cNvSpPr/>
          <p:nvPr/>
        </p:nvSpPr>
        <p:spPr>
          <a:xfrm>
            <a:off x="7" y="717248"/>
            <a:ext cx="2635499" cy="656814"/>
          </a:xfrm>
          <a:custGeom>
            <a:avLst/>
            <a:gdLst/>
            <a:ahLst/>
            <a:cxnLst/>
            <a:rect l="l" t="t" r="r" b="b"/>
            <a:pathLst>
              <a:path w="29091" h="7250" extrusionOk="0">
                <a:moveTo>
                  <a:pt x="1" y="1"/>
                </a:moveTo>
                <a:lnTo>
                  <a:pt x="1" y="81"/>
                </a:lnTo>
                <a:lnTo>
                  <a:pt x="10781" y="81"/>
                </a:lnTo>
                <a:lnTo>
                  <a:pt x="17938" y="7237"/>
                </a:lnTo>
                <a:lnTo>
                  <a:pt x="17949" y="7250"/>
                </a:lnTo>
                <a:lnTo>
                  <a:pt x="29090" y="7250"/>
                </a:lnTo>
                <a:lnTo>
                  <a:pt x="29090" y="7169"/>
                </a:lnTo>
                <a:lnTo>
                  <a:pt x="17982" y="7169"/>
                </a:lnTo>
                <a:lnTo>
                  <a:pt x="108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5"/>
          <p:cNvSpPr/>
          <p:nvPr/>
        </p:nvSpPr>
        <p:spPr>
          <a:xfrm>
            <a:off x="7" y="161538"/>
            <a:ext cx="2222567" cy="635977"/>
          </a:xfrm>
          <a:custGeom>
            <a:avLst/>
            <a:gdLst/>
            <a:ahLst/>
            <a:cxnLst/>
            <a:rect l="l" t="t" r="r" b="b"/>
            <a:pathLst>
              <a:path w="24533" h="7020" extrusionOk="0">
                <a:moveTo>
                  <a:pt x="1" y="1"/>
                </a:moveTo>
                <a:lnTo>
                  <a:pt x="1" y="81"/>
                </a:lnTo>
                <a:lnTo>
                  <a:pt x="13460" y="81"/>
                </a:lnTo>
                <a:lnTo>
                  <a:pt x="20399" y="7019"/>
                </a:lnTo>
                <a:lnTo>
                  <a:pt x="24532" y="7019"/>
                </a:lnTo>
                <a:lnTo>
                  <a:pt x="24532" y="6940"/>
                </a:lnTo>
                <a:lnTo>
                  <a:pt x="20432" y="6940"/>
                </a:lnTo>
                <a:lnTo>
                  <a:pt x="134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5"/>
          <p:cNvSpPr/>
          <p:nvPr/>
        </p:nvSpPr>
        <p:spPr>
          <a:xfrm>
            <a:off x="7" y="911665"/>
            <a:ext cx="494830" cy="212264"/>
          </a:xfrm>
          <a:custGeom>
            <a:avLst/>
            <a:gdLst/>
            <a:ahLst/>
            <a:cxnLst/>
            <a:rect l="l" t="t" r="r" b="b"/>
            <a:pathLst>
              <a:path w="5462" h="2343" extrusionOk="0">
                <a:moveTo>
                  <a:pt x="1" y="1"/>
                </a:moveTo>
                <a:lnTo>
                  <a:pt x="1" y="81"/>
                </a:lnTo>
                <a:lnTo>
                  <a:pt x="3144" y="81"/>
                </a:lnTo>
                <a:lnTo>
                  <a:pt x="5406" y="2343"/>
                </a:lnTo>
                <a:lnTo>
                  <a:pt x="5461" y="2286"/>
                </a:lnTo>
                <a:lnTo>
                  <a:pt x="31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5"/>
          <p:cNvSpPr/>
          <p:nvPr/>
        </p:nvSpPr>
        <p:spPr>
          <a:xfrm>
            <a:off x="473910" y="1103092"/>
            <a:ext cx="36782" cy="36691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0"/>
                </a:moveTo>
                <a:cubicBezTo>
                  <a:pt x="91" y="0"/>
                  <a:pt x="1" y="91"/>
                  <a:pt x="1" y="203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3"/>
                </a:cubicBezTo>
                <a:cubicBezTo>
                  <a:pt x="405" y="91"/>
                  <a:pt x="314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5"/>
          <p:cNvSpPr/>
          <p:nvPr/>
        </p:nvSpPr>
        <p:spPr>
          <a:xfrm flipH="1">
            <a:off x="7304929" y="3243037"/>
            <a:ext cx="1875812" cy="1003243"/>
          </a:xfrm>
          <a:custGeom>
            <a:avLst/>
            <a:gdLst/>
            <a:ahLst/>
            <a:cxnLst/>
            <a:rect l="l" t="t" r="r" b="b"/>
            <a:pathLst>
              <a:path w="22609" h="12092" extrusionOk="0">
                <a:moveTo>
                  <a:pt x="21237" y="0"/>
                </a:moveTo>
                <a:lnTo>
                  <a:pt x="16774" y="4464"/>
                </a:lnTo>
                <a:lnTo>
                  <a:pt x="13175" y="4464"/>
                </a:lnTo>
                <a:lnTo>
                  <a:pt x="5786" y="11852"/>
                </a:lnTo>
                <a:lnTo>
                  <a:pt x="3809" y="11852"/>
                </a:lnTo>
                <a:lnTo>
                  <a:pt x="2291" y="10335"/>
                </a:lnTo>
                <a:lnTo>
                  <a:pt x="1" y="10335"/>
                </a:lnTo>
                <a:lnTo>
                  <a:pt x="1" y="10574"/>
                </a:lnTo>
                <a:lnTo>
                  <a:pt x="2192" y="10574"/>
                </a:lnTo>
                <a:lnTo>
                  <a:pt x="3710" y="12092"/>
                </a:lnTo>
                <a:lnTo>
                  <a:pt x="5886" y="12092"/>
                </a:lnTo>
                <a:lnTo>
                  <a:pt x="13273" y="4703"/>
                </a:lnTo>
                <a:lnTo>
                  <a:pt x="16873" y="4703"/>
                </a:lnTo>
                <a:lnTo>
                  <a:pt x="21336" y="241"/>
                </a:lnTo>
                <a:lnTo>
                  <a:pt x="22609" y="241"/>
                </a:lnTo>
                <a:lnTo>
                  <a:pt x="2260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5"/>
          <p:cNvSpPr/>
          <p:nvPr/>
        </p:nvSpPr>
        <p:spPr>
          <a:xfrm flipH="1">
            <a:off x="7422079" y="4047407"/>
            <a:ext cx="1758662" cy="623003"/>
          </a:xfrm>
          <a:custGeom>
            <a:avLst/>
            <a:gdLst/>
            <a:ahLst/>
            <a:cxnLst/>
            <a:rect l="l" t="t" r="r" b="b"/>
            <a:pathLst>
              <a:path w="21197" h="7509" extrusionOk="0">
                <a:moveTo>
                  <a:pt x="16250" y="1"/>
                </a:moveTo>
                <a:lnTo>
                  <a:pt x="14812" y="1439"/>
                </a:lnTo>
                <a:lnTo>
                  <a:pt x="11617" y="1439"/>
                </a:lnTo>
                <a:lnTo>
                  <a:pt x="5786" y="7270"/>
                </a:lnTo>
                <a:lnTo>
                  <a:pt x="1" y="7270"/>
                </a:lnTo>
                <a:lnTo>
                  <a:pt x="1" y="7509"/>
                </a:lnTo>
                <a:lnTo>
                  <a:pt x="5886" y="7509"/>
                </a:lnTo>
                <a:lnTo>
                  <a:pt x="11717" y="1678"/>
                </a:lnTo>
                <a:lnTo>
                  <a:pt x="14911" y="1678"/>
                </a:lnTo>
                <a:lnTo>
                  <a:pt x="16349" y="240"/>
                </a:lnTo>
                <a:lnTo>
                  <a:pt x="19524" y="240"/>
                </a:lnTo>
                <a:lnTo>
                  <a:pt x="21027" y="1743"/>
                </a:lnTo>
                <a:lnTo>
                  <a:pt x="21196" y="1573"/>
                </a:lnTo>
                <a:lnTo>
                  <a:pt x="19624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5"/>
          <p:cNvSpPr/>
          <p:nvPr/>
        </p:nvSpPr>
        <p:spPr>
          <a:xfrm flipH="1">
            <a:off x="7354958" y="4167212"/>
            <a:ext cx="97404" cy="97487"/>
          </a:xfrm>
          <a:custGeom>
            <a:avLst/>
            <a:gdLst/>
            <a:ahLst/>
            <a:cxnLst/>
            <a:rect l="l" t="t" r="r" b="b"/>
            <a:pathLst>
              <a:path w="1174" h="1175" extrusionOk="0">
                <a:moveTo>
                  <a:pt x="587" y="240"/>
                </a:moveTo>
                <a:cubicBezTo>
                  <a:pt x="778" y="240"/>
                  <a:pt x="934" y="396"/>
                  <a:pt x="934" y="588"/>
                </a:cubicBezTo>
                <a:cubicBezTo>
                  <a:pt x="934" y="779"/>
                  <a:pt x="778" y="935"/>
                  <a:pt x="587" y="935"/>
                </a:cubicBezTo>
                <a:cubicBezTo>
                  <a:pt x="396" y="935"/>
                  <a:pt x="239" y="779"/>
                  <a:pt x="239" y="588"/>
                </a:cubicBezTo>
                <a:cubicBezTo>
                  <a:pt x="239" y="396"/>
                  <a:pt x="396" y="240"/>
                  <a:pt x="587" y="240"/>
                </a:cubicBezTo>
                <a:close/>
                <a:moveTo>
                  <a:pt x="587" y="1"/>
                </a:moveTo>
                <a:cubicBezTo>
                  <a:pt x="263" y="1"/>
                  <a:pt x="0" y="264"/>
                  <a:pt x="0" y="588"/>
                </a:cubicBezTo>
                <a:cubicBezTo>
                  <a:pt x="0" y="912"/>
                  <a:pt x="263" y="1174"/>
                  <a:pt x="587" y="1174"/>
                </a:cubicBezTo>
                <a:cubicBezTo>
                  <a:pt x="910" y="1174"/>
                  <a:pt x="1174" y="912"/>
                  <a:pt x="1174" y="588"/>
                </a:cubicBezTo>
                <a:cubicBezTo>
                  <a:pt x="1174" y="264"/>
                  <a:pt x="910" y="1"/>
                  <a:pt x="58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5"/>
          <p:cNvSpPr/>
          <p:nvPr/>
        </p:nvSpPr>
        <p:spPr>
          <a:xfrm flipH="1">
            <a:off x="6623185" y="3666420"/>
            <a:ext cx="2557556" cy="1149764"/>
          </a:xfrm>
          <a:custGeom>
            <a:avLst/>
            <a:gdLst/>
            <a:ahLst/>
            <a:cxnLst/>
            <a:rect l="l" t="t" r="r" b="b"/>
            <a:pathLst>
              <a:path w="30826" h="13858" extrusionOk="0">
                <a:moveTo>
                  <a:pt x="30587" y="0"/>
                </a:moveTo>
                <a:lnTo>
                  <a:pt x="30587" y="2296"/>
                </a:lnTo>
                <a:lnTo>
                  <a:pt x="28550" y="4333"/>
                </a:lnTo>
                <a:lnTo>
                  <a:pt x="26453" y="4333"/>
                </a:lnTo>
                <a:lnTo>
                  <a:pt x="23038" y="7747"/>
                </a:lnTo>
                <a:lnTo>
                  <a:pt x="12615" y="7747"/>
                </a:lnTo>
                <a:lnTo>
                  <a:pt x="6745" y="13618"/>
                </a:lnTo>
                <a:lnTo>
                  <a:pt x="1" y="13618"/>
                </a:lnTo>
                <a:lnTo>
                  <a:pt x="1" y="13858"/>
                </a:lnTo>
                <a:lnTo>
                  <a:pt x="6844" y="13858"/>
                </a:lnTo>
                <a:lnTo>
                  <a:pt x="12715" y="7987"/>
                </a:lnTo>
                <a:lnTo>
                  <a:pt x="23138" y="7987"/>
                </a:lnTo>
                <a:lnTo>
                  <a:pt x="26553" y="4573"/>
                </a:lnTo>
                <a:lnTo>
                  <a:pt x="28649" y="4573"/>
                </a:lnTo>
                <a:lnTo>
                  <a:pt x="30826" y="2396"/>
                </a:lnTo>
                <a:lnTo>
                  <a:pt x="3082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5"/>
          <p:cNvSpPr/>
          <p:nvPr/>
        </p:nvSpPr>
        <p:spPr>
          <a:xfrm flipH="1">
            <a:off x="7258467" y="3538816"/>
            <a:ext cx="1922274" cy="992457"/>
          </a:xfrm>
          <a:custGeom>
            <a:avLst/>
            <a:gdLst/>
            <a:ahLst/>
            <a:cxnLst/>
            <a:rect l="l" t="t" r="r" b="b"/>
            <a:pathLst>
              <a:path w="23169" h="11962" extrusionOk="0">
                <a:moveTo>
                  <a:pt x="20264" y="0"/>
                </a:moveTo>
                <a:lnTo>
                  <a:pt x="17367" y="2896"/>
                </a:lnTo>
                <a:lnTo>
                  <a:pt x="13733" y="2896"/>
                </a:lnTo>
                <a:lnTo>
                  <a:pt x="4908" y="11721"/>
                </a:lnTo>
                <a:lnTo>
                  <a:pt x="1" y="11721"/>
                </a:lnTo>
                <a:lnTo>
                  <a:pt x="1" y="11962"/>
                </a:lnTo>
                <a:lnTo>
                  <a:pt x="5007" y="11962"/>
                </a:lnTo>
                <a:lnTo>
                  <a:pt x="13833" y="3135"/>
                </a:lnTo>
                <a:lnTo>
                  <a:pt x="17467" y="3135"/>
                </a:lnTo>
                <a:lnTo>
                  <a:pt x="20362" y="240"/>
                </a:lnTo>
                <a:lnTo>
                  <a:pt x="23169" y="240"/>
                </a:lnTo>
                <a:lnTo>
                  <a:pt x="2316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5"/>
          <p:cNvSpPr/>
          <p:nvPr/>
        </p:nvSpPr>
        <p:spPr>
          <a:xfrm flipH="1">
            <a:off x="7697365" y="3744575"/>
            <a:ext cx="77575" cy="77658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7" y="1"/>
                </a:moveTo>
                <a:cubicBezTo>
                  <a:pt x="210" y="1"/>
                  <a:pt x="0" y="211"/>
                  <a:pt x="0" y="468"/>
                </a:cubicBezTo>
                <a:cubicBezTo>
                  <a:pt x="0" y="727"/>
                  <a:pt x="210" y="935"/>
                  <a:pt x="467" y="935"/>
                </a:cubicBezTo>
                <a:cubicBezTo>
                  <a:pt x="725" y="935"/>
                  <a:pt x="934" y="727"/>
                  <a:pt x="934" y="468"/>
                </a:cubicBezTo>
                <a:cubicBezTo>
                  <a:pt x="934" y="211"/>
                  <a:pt x="725" y="1"/>
                  <a:pt x="4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5"/>
          <p:cNvSpPr/>
          <p:nvPr/>
        </p:nvSpPr>
        <p:spPr>
          <a:xfrm flipH="1">
            <a:off x="6594312" y="3627591"/>
            <a:ext cx="77575" cy="77658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7" y="1"/>
                </a:moveTo>
                <a:cubicBezTo>
                  <a:pt x="210" y="1"/>
                  <a:pt x="0" y="210"/>
                  <a:pt x="0" y="468"/>
                </a:cubicBezTo>
                <a:cubicBezTo>
                  <a:pt x="0" y="726"/>
                  <a:pt x="210" y="935"/>
                  <a:pt x="467" y="935"/>
                </a:cubicBezTo>
                <a:cubicBezTo>
                  <a:pt x="726" y="935"/>
                  <a:pt x="934" y="726"/>
                  <a:pt x="934" y="468"/>
                </a:cubicBezTo>
                <a:cubicBezTo>
                  <a:pt x="934" y="210"/>
                  <a:pt x="726" y="1"/>
                  <a:pt x="4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5"/>
          <p:cNvSpPr/>
          <p:nvPr/>
        </p:nvSpPr>
        <p:spPr>
          <a:xfrm flipH="1">
            <a:off x="8239641" y="4758604"/>
            <a:ext cx="65295" cy="65295"/>
          </a:xfrm>
          <a:custGeom>
            <a:avLst/>
            <a:gdLst/>
            <a:ahLst/>
            <a:cxnLst/>
            <a:rect l="l" t="t" r="r" b="b"/>
            <a:pathLst>
              <a:path w="787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5"/>
          <p:cNvSpPr/>
          <p:nvPr/>
        </p:nvSpPr>
        <p:spPr>
          <a:xfrm flipH="1">
            <a:off x="8143481" y="4758604"/>
            <a:ext cx="65461" cy="65295"/>
          </a:xfrm>
          <a:custGeom>
            <a:avLst/>
            <a:gdLst/>
            <a:ahLst/>
            <a:cxnLst/>
            <a:rect l="l" t="t" r="r" b="b"/>
            <a:pathLst>
              <a:path w="789" h="787" extrusionOk="0">
                <a:moveTo>
                  <a:pt x="1" y="0"/>
                </a:moveTo>
                <a:lnTo>
                  <a:pt x="1" y="787"/>
                </a:lnTo>
                <a:lnTo>
                  <a:pt x="789" y="787"/>
                </a:lnTo>
                <a:lnTo>
                  <a:pt x="78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5"/>
          <p:cNvSpPr/>
          <p:nvPr/>
        </p:nvSpPr>
        <p:spPr>
          <a:xfrm flipH="1">
            <a:off x="8047405" y="4758604"/>
            <a:ext cx="65378" cy="65295"/>
          </a:xfrm>
          <a:custGeom>
            <a:avLst/>
            <a:gdLst/>
            <a:ahLst/>
            <a:cxnLst/>
            <a:rect l="l" t="t" r="r" b="b"/>
            <a:pathLst>
              <a:path w="788" h="787" extrusionOk="0">
                <a:moveTo>
                  <a:pt x="1" y="0"/>
                </a:moveTo>
                <a:lnTo>
                  <a:pt x="1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5"/>
          <p:cNvSpPr/>
          <p:nvPr/>
        </p:nvSpPr>
        <p:spPr>
          <a:xfrm flipH="1">
            <a:off x="7951329" y="4758604"/>
            <a:ext cx="65378" cy="65295"/>
          </a:xfrm>
          <a:custGeom>
            <a:avLst/>
            <a:gdLst/>
            <a:ahLst/>
            <a:cxnLst/>
            <a:rect l="l" t="t" r="r" b="b"/>
            <a:pathLst>
              <a:path w="788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5"/>
          <p:cNvSpPr/>
          <p:nvPr/>
        </p:nvSpPr>
        <p:spPr>
          <a:xfrm flipH="1">
            <a:off x="7855252" y="4758604"/>
            <a:ext cx="65295" cy="65295"/>
          </a:xfrm>
          <a:custGeom>
            <a:avLst/>
            <a:gdLst/>
            <a:ahLst/>
            <a:cxnLst/>
            <a:rect l="l" t="t" r="r" b="b"/>
            <a:pathLst>
              <a:path w="787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5"/>
          <p:cNvSpPr/>
          <p:nvPr/>
        </p:nvSpPr>
        <p:spPr>
          <a:xfrm flipH="1">
            <a:off x="9018457" y="3951579"/>
            <a:ext cx="65295" cy="65461"/>
          </a:xfrm>
          <a:custGeom>
            <a:avLst/>
            <a:gdLst/>
            <a:ahLst/>
            <a:cxnLst/>
            <a:rect l="l" t="t" r="r" b="b"/>
            <a:pathLst>
              <a:path w="787" h="789" extrusionOk="0">
                <a:moveTo>
                  <a:pt x="0" y="1"/>
                </a:moveTo>
                <a:lnTo>
                  <a:pt x="0" y="788"/>
                </a:lnTo>
                <a:lnTo>
                  <a:pt x="787" y="788"/>
                </a:lnTo>
                <a:lnTo>
                  <a:pt x="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5"/>
          <p:cNvSpPr/>
          <p:nvPr/>
        </p:nvSpPr>
        <p:spPr>
          <a:xfrm flipH="1">
            <a:off x="8922297" y="3951579"/>
            <a:ext cx="65461" cy="65461"/>
          </a:xfrm>
          <a:custGeom>
            <a:avLst/>
            <a:gdLst/>
            <a:ahLst/>
            <a:cxnLst/>
            <a:rect l="l" t="t" r="r" b="b"/>
            <a:pathLst>
              <a:path w="789" h="789" extrusionOk="0">
                <a:moveTo>
                  <a:pt x="1" y="1"/>
                </a:moveTo>
                <a:lnTo>
                  <a:pt x="1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5"/>
          <p:cNvSpPr/>
          <p:nvPr/>
        </p:nvSpPr>
        <p:spPr>
          <a:xfrm flipH="1">
            <a:off x="8826221" y="3951579"/>
            <a:ext cx="65378" cy="6546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1" y="1"/>
                </a:moveTo>
                <a:lnTo>
                  <a:pt x="1" y="788"/>
                </a:lnTo>
                <a:lnTo>
                  <a:pt x="787" y="788"/>
                </a:lnTo>
                <a:lnTo>
                  <a:pt x="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5"/>
          <p:cNvSpPr/>
          <p:nvPr/>
        </p:nvSpPr>
        <p:spPr>
          <a:xfrm flipH="1">
            <a:off x="8730144" y="3951579"/>
            <a:ext cx="65378" cy="6546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0" y="1"/>
                </a:moveTo>
                <a:lnTo>
                  <a:pt x="0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5"/>
          <p:cNvSpPr/>
          <p:nvPr/>
        </p:nvSpPr>
        <p:spPr>
          <a:xfrm flipH="1">
            <a:off x="8634068" y="3951579"/>
            <a:ext cx="65378" cy="6546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1" y="1"/>
                </a:moveTo>
                <a:lnTo>
                  <a:pt x="1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5"/>
          <p:cNvSpPr/>
          <p:nvPr/>
        </p:nvSpPr>
        <p:spPr>
          <a:xfrm flipH="1">
            <a:off x="9113869" y="4295895"/>
            <a:ext cx="12611" cy="168507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5"/>
          <p:cNvSpPr/>
          <p:nvPr/>
        </p:nvSpPr>
        <p:spPr>
          <a:xfrm flipH="1">
            <a:off x="9047661" y="4295895"/>
            <a:ext cx="12611" cy="168507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5"/>
          <p:cNvSpPr/>
          <p:nvPr/>
        </p:nvSpPr>
        <p:spPr>
          <a:xfrm flipH="1">
            <a:off x="9014806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5"/>
          <p:cNvSpPr/>
          <p:nvPr/>
        </p:nvSpPr>
        <p:spPr>
          <a:xfrm flipH="1">
            <a:off x="8981868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5"/>
          <p:cNvSpPr/>
          <p:nvPr/>
        </p:nvSpPr>
        <p:spPr>
          <a:xfrm flipH="1">
            <a:off x="8946690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5"/>
          <p:cNvSpPr/>
          <p:nvPr/>
        </p:nvSpPr>
        <p:spPr>
          <a:xfrm flipH="1">
            <a:off x="8920472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5"/>
          <p:cNvSpPr/>
          <p:nvPr/>
        </p:nvSpPr>
        <p:spPr>
          <a:xfrm flipH="1">
            <a:off x="8814108" y="4295895"/>
            <a:ext cx="12611" cy="168507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5"/>
          <p:cNvSpPr/>
          <p:nvPr/>
        </p:nvSpPr>
        <p:spPr>
          <a:xfrm flipH="1">
            <a:off x="8876748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5"/>
          <p:cNvSpPr/>
          <p:nvPr/>
        </p:nvSpPr>
        <p:spPr>
          <a:xfrm flipH="1">
            <a:off x="8783576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5"/>
          <p:cNvSpPr/>
          <p:nvPr/>
        </p:nvSpPr>
        <p:spPr>
          <a:xfrm flipH="1">
            <a:off x="8627431" y="3215824"/>
            <a:ext cx="16179" cy="47457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5"/>
          <p:cNvSpPr/>
          <p:nvPr/>
        </p:nvSpPr>
        <p:spPr>
          <a:xfrm flipH="1">
            <a:off x="8541725" y="3215824"/>
            <a:ext cx="16179" cy="47457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5"/>
          <p:cNvSpPr/>
          <p:nvPr/>
        </p:nvSpPr>
        <p:spPr>
          <a:xfrm flipH="1">
            <a:off x="8499163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5"/>
          <p:cNvSpPr/>
          <p:nvPr/>
        </p:nvSpPr>
        <p:spPr>
          <a:xfrm flipH="1">
            <a:off x="8456601" y="3215824"/>
            <a:ext cx="16179" cy="47457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5"/>
          <p:cNvSpPr/>
          <p:nvPr/>
        </p:nvSpPr>
        <p:spPr>
          <a:xfrm flipH="1">
            <a:off x="8411051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5"/>
          <p:cNvSpPr/>
          <p:nvPr/>
        </p:nvSpPr>
        <p:spPr>
          <a:xfrm flipH="1">
            <a:off x="8377118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6" y="571"/>
                </a:lnTo>
                <a:lnTo>
                  <a:pt x="1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5"/>
          <p:cNvSpPr/>
          <p:nvPr/>
        </p:nvSpPr>
        <p:spPr>
          <a:xfrm flipH="1">
            <a:off x="8239641" y="3215824"/>
            <a:ext cx="16096" cy="47457"/>
          </a:xfrm>
          <a:custGeom>
            <a:avLst/>
            <a:gdLst/>
            <a:ahLst/>
            <a:cxnLst/>
            <a:rect l="l" t="t" r="r" b="b"/>
            <a:pathLst>
              <a:path w="194" h="572" extrusionOk="0">
                <a:moveTo>
                  <a:pt x="0" y="0"/>
                </a:moveTo>
                <a:lnTo>
                  <a:pt x="0" y="571"/>
                </a:lnTo>
                <a:lnTo>
                  <a:pt x="194" y="571"/>
                </a:lnTo>
                <a:lnTo>
                  <a:pt x="19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5"/>
          <p:cNvSpPr/>
          <p:nvPr/>
        </p:nvSpPr>
        <p:spPr>
          <a:xfrm flipH="1">
            <a:off x="8320534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6" y="571"/>
                </a:lnTo>
                <a:lnTo>
                  <a:pt x="1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5"/>
          <p:cNvSpPr/>
          <p:nvPr/>
        </p:nvSpPr>
        <p:spPr>
          <a:xfrm flipH="1">
            <a:off x="8199982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5"/>
          <p:cNvSpPr/>
          <p:nvPr/>
        </p:nvSpPr>
        <p:spPr>
          <a:xfrm flipH="1">
            <a:off x="8001607" y="3028317"/>
            <a:ext cx="1229329" cy="294784"/>
          </a:xfrm>
          <a:custGeom>
            <a:avLst/>
            <a:gdLst/>
            <a:ahLst/>
            <a:cxnLst/>
            <a:rect l="l" t="t" r="r" b="b"/>
            <a:pathLst>
              <a:path w="14817" h="3553" extrusionOk="0">
                <a:moveTo>
                  <a:pt x="1" y="0"/>
                </a:moveTo>
                <a:lnTo>
                  <a:pt x="1" y="81"/>
                </a:lnTo>
                <a:lnTo>
                  <a:pt x="3098" y="81"/>
                </a:lnTo>
                <a:lnTo>
                  <a:pt x="6569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5"/>
          <p:cNvSpPr/>
          <p:nvPr/>
        </p:nvSpPr>
        <p:spPr>
          <a:xfrm flipH="1">
            <a:off x="7984764" y="3302939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0" y="91"/>
                  <a:pt x="0" y="202"/>
                </a:cubicBezTo>
                <a:cubicBezTo>
                  <a:pt x="0" y="314"/>
                  <a:pt x="91" y="405"/>
                  <a:pt x="202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5"/>
          <p:cNvSpPr/>
          <p:nvPr/>
        </p:nvSpPr>
        <p:spPr>
          <a:xfrm flipH="1">
            <a:off x="8056946" y="3089049"/>
            <a:ext cx="1229412" cy="294784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1" y="0"/>
                </a:moveTo>
                <a:lnTo>
                  <a:pt x="1" y="80"/>
                </a:lnTo>
                <a:lnTo>
                  <a:pt x="3098" y="80"/>
                </a:lnTo>
                <a:lnTo>
                  <a:pt x="6569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5"/>
          <p:cNvSpPr/>
          <p:nvPr/>
        </p:nvSpPr>
        <p:spPr>
          <a:xfrm flipH="1">
            <a:off x="8040187" y="336367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0" y="0"/>
                  <a:pt x="0" y="91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5"/>
          <p:cNvSpPr/>
          <p:nvPr/>
        </p:nvSpPr>
        <p:spPr>
          <a:xfrm flipH="1">
            <a:off x="8112368" y="3149699"/>
            <a:ext cx="1229412" cy="294784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0" y="1"/>
                </a:moveTo>
                <a:lnTo>
                  <a:pt x="0" y="81"/>
                </a:lnTo>
                <a:lnTo>
                  <a:pt x="3098" y="81"/>
                </a:lnTo>
                <a:lnTo>
                  <a:pt x="6569" y="3553"/>
                </a:lnTo>
                <a:lnTo>
                  <a:pt x="14817" y="3553"/>
                </a:lnTo>
                <a:lnTo>
                  <a:pt x="14817" y="3473"/>
                </a:lnTo>
                <a:lnTo>
                  <a:pt x="6603" y="3473"/>
                </a:lnTo>
                <a:lnTo>
                  <a:pt x="3142" y="13"/>
                </a:lnTo>
                <a:lnTo>
                  <a:pt x="31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5"/>
          <p:cNvSpPr/>
          <p:nvPr/>
        </p:nvSpPr>
        <p:spPr>
          <a:xfrm flipH="1">
            <a:off x="8088391" y="3424321"/>
            <a:ext cx="33602" cy="33685"/>
          </a:xfrm>
          <a:custGeom>
            <a:avLst/>
            <a:gdLst/>
            <a:ahLst/>
            <a:cxnLst/>
            <a:rect l="l" t="t" r="r" b="b"/>
            <a:pathLst>
              <a:path w="405" h="406" extrusionOk="0">
                <a:moveTo>
                  <a:pt x="202" y="1"/>
                </a:moveTo>
                <a:cubicBezTo>
                  <a:pt x="91" y="1"/>
                  <a:pt x="1" y="92"/>
                  <a:pt x="1" y="203"/>
                </a:cubicBezTo>
                <a:cubicBezTo>
                  <a:pt x="1" y="314"/>
                  <a:pt x="91" y="405"/>
                  <a:pt x="202" y="405"/>
                </a:cubicBezTo>
                <a:cubicBezTo>
                  <a:pt x="314" y="405"/>
                  <a:pt x="405" y="314"/>
                  <a:pt x="405" y="203"/>
                </a:cubicBezTo>
                <a:cubicBezTo>
                  <a:pt x="405" y="92"/>
                  <a:pt x="314" y="1"/>
                  <a:pt x="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5"/>
          <p:cNvSpPr/>
          <p:nvPr/>
        </p:nvSpPr>
        <p:spPr>
          <a:xfrm flipH="1">
            <a:off x="8167791" y="3210431"/>
            <a:ext cx="1229412" cy="294784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0" y="0"/>
                </a:moveTo>
                <a:lnTo>
                  <a:pt x="0" y="81"/>
                </a:lnTo>
                <a:lnTo>
                  <a:pt x="3097" y="81"/>
                </a:lnTo>
                <a:lnTo>
                  <a:pt x="6570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5"/>
          <p:cNvSpPr/>
          <p:nvPr/>
        </p:nvSpPr>
        <p:spPr>
          <a:xfrm flipH="1">
            <a:off x="8151114" y="3485053"/>
            <a:ext cx="33519" cy="33602"/>
          </a:xfrm>
          <a:custGeom>
            <a:avLst/>
            <a:gdLst/>
            <a:ahLst/>
            <a:cxnLst/>
            <a:rect l="l" t="t" r="r" b="b"/>
            <a:pathLst>
              <a:path w="404" h="405" extrusionOk="0">
                <a:moveTo>
                  <a:pt x="202" y="1"/>
                </a:moveTo>
                <a:cubicBezTo>
                  <a:pt x="90" y="1"/>
                  <a:pt x="0" y="91"/>
                  <a:pt x="0" y="202"/>
                </a:cubicBezTo>
                <a:cubicBezTo>
                  <a:pt x="0" y="314"/>
                  <a:pt x="90" y="405"/>
                  <a:pt x="202" y="405"/>
                </a:cubicBezTo>
                <a:cubicBezTo>
                  <a:pt x="314" y="405"/>
                  <a:pt x="404" y="314"/>
                  <a:pt x="404" y="202"/>
                </a:cubicBezTo>
                <a:cubicBezTo>
                  <a:pt x="404" y="91"/>
                  <a:pt x="314" y="1"/>
                  <a:pt x="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5"/>
          <p:cNvSpPr/>
          <p:nvPr/>
        </p:nvSpPr>
        <p:spPr>
          <a:xfrm flipH="1">
            <a:off x="9043347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0" y="0"/>
                  <a:pt x="0" y="91"/>
                  <a:pt x="0" y="203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4" y="314"/>
                  <a:pt x="404" y="203"/>
                </a:cubicBezTo>
                <a:cubicBezTo>
                  <a:pt x="404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5"/>
          <p:cNvSpPr/>
          <p:nvPr/>
        </p:nvSpPr>
        <p:spPr>
          <a:xfrm flipH="1">
            <a:off x="8974235" y="3574990"/>
            <a:ext cx="40239" cy="40322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243" y="81"/>
                </a:moveTo>
                <a:cubicBezTo>
                  <a:pt x="332" y="81"/>
                  <a:pt x="404" y="154"/>
                  <a:pt x="404" y="244"/>
                </a:cubicBezTo>
                <a:cubicBezTo>
                  <a:pt x="404" y="333"/>
                  <a:pt x="332" y="405"/>
                  <a:pt x="243" y="405"/>
                </a:cubicBezTo>
                <a:cubicBezTo>
                  <a:pt x="153" y="405"/>
                  <a:pt x="80" y="333"/>
                  <a:pt x="80" y="244"/>
                </a:cubicBezTo>
                <a:cubicBezTo>
                  <a:pt x="80" y="154"/>
                  <a:pt x="153" y="81"/>
                  <a:pt x="243" y="81"/>
                </a:cubicBezTo>
                <a:close/>
                <a:moveTo>
                  <a:pt x="243" y="1"/>
                </a:moveTo>
                <a:cubicBezTo>
                  <a:pt x="109" y="1"/>
                  <a:pt x="1" y="110"/>
                  <a:pt x="1" y="244"/>
                </a:cubicBezTo>
                <a:cubicBezTo>
                  <a:pt x="1" y="376"/>
                  <a:pt x="109" y="486"/>
                  <a:pt x="243" y="486"/>
                </a:cubicBezTo>
                <a:cubicBezTo>
                  <a:pt x="376" y="486"/>
                  <a:pt x="484" y="376"/>
                  <a:pt x="484" y="244"/>
                </a:cubicBezTo>
                <a:cubicBezTo>
                  <a:pt x="484" y="110"/>
                  <a:pt x="376" y="1"/>
                  <a:pt x="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5"/>
          <p:cNvSpPr/>
          <p:nvPr/>
        </p:nvSpPr>
        <p:spPr>
          <a:xfrm flipH="1">
            <a:off x="8911760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1" y="91"/>
                  <a:pt x="1" y="203"/>
                </a:cubicBezTo>
                <a:cubicBezTo>
                  <a:pt x="1" y="314"/>
                  <a:pt x="91" y="404"/>
                  <a:pt x="202" y="404"/>
                </a:cubicBezTo>
                <a:cubicBezTo>
                  <a:pt x="314" y="404"/>
                  <a:pt x="405" y="314"/>
                  <a:pt x="405" y="203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5"/>
          <p:cNvSpPr/>
          <p:nvPr/>
        </p:nvSpPr>
        <p:spPr>
          <a:xfrm flipH="1">
            <a:off x="8845967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3" y="0"/>
                </a:moveTo>
                <a:cubicBezTo>
                  <a:pt x="91" y="0"/>
                  <a:pt x="0" y="91"/>
                  <a:pt x="0" y="203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5" y="404"/>
                  <a:pt x="405" y="314"/>
                  <a:pt x="405" y="203"/>
                </a:cubicBezTo>
                <a:cubicBezTo>
                  <a:pt x="405" y="91"/>
                  <a:pt x="315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5"/>
          <p:cNvSpPr/>
          <p:nvPr/>
        </p:nvSpPr>
        <p:spPr>
          <a:xfrm flipH="1">
            <a:off x="8780091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0" y="91"/>
                  <a:pt x="0" y="203"/>
                </a:cubicBezTo>
                <a:cubicBezTo>
                  <a:pt x="0" y="314"/>
                  <a:pt x="91" y="404"/>
                  <a:pt x="202" y="404"/>
                </a:cubicBezTo>
                <a:cubicBezTo>
                  <a:pt x="314" y="404"/>
                  <a:pt x="404" y="314"/>
                  <a:pt x="404" y="203"/>
                </a:cubicBezTo>
                <a:cubicBezTo>
                  <a:pt x="404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5"/>
          <p:cNvSpPr/>
          <p:nvPr/>
        </p:nvSpPr>
        <p:spPr>
          <a:xfrm flipH="1">
            <a:off x="8714298" y="3578392"/>
            <a:ext cx="33685" cy="33602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4" y="0"/>
                </a:moveTo>
                <a:cubicBezTo>
                  <a:pt x="92" y="0"/>
                  <a:pt x="1" y="91"/>
                  <a:pt x="1" y="203"/>
                </a:cubicBezTo>
                <a:cubicBezTo>
                  <a:pt x="1" y="314"/>
                  <a:pt x="92" y="404"/>
                  <a:pt x="204" y="404"/>
                </a:cubicBezTo>
                <a:cubicBezTo>
                  <a:pt x="315" y="404"/>
                  <a:pt x="405" y="314"/>
                  <a:pt x="405" y="203"/>
                </a:cubicBezTo>
                <a:cubicBezTo>
                  <a:pt x="405" y="91"/>
                  <a:pt x="315" y="0"/>
                  <a:pt x="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5"/>
          <p:cNvSpPr/>
          <p:nvPr/>
        </p:nvSpPr>
        <p:spPr>
          <a:xfrm flipH="1">
            <a:off x="8099094" y="3967509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1"/>
                </a:moveTo>
                <a:cubicBezTo>
                  <a:pt x="90" y="1"/>
                  <a:pt x="0" y="91"/>
                  <a:pt x="0" y="202"/>
                </a:cubicBezTo>
                <a:cubicBezTo>
                  <a:pt x="0" y="314"/>
                  <a:pt x="90" y="405"/>
                  <a:pt x="202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1"/>
                  <a:pt x="2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5"/>
          <p:cNvSpPr/>
          <p:nvPr/>
        </p:nvSpPr>
        <p:spPr>
          <a:xfrm flipH="1">
            <a:off x="8029982" y="3964190"/>
            <a:ext cx="40239" cy="402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1"/>
                </a:moveTo>
                <a:cubicBezTo>
                  <a:pt x="332" y="81"/>
                  <a:pt x="404" y="153"/>
                  <a:pt x="404" y="242"/>
                </a:cubicBezTo>
                <a:cubicBezTo>
                  <a:pt x="404" y="332"/>
                  <a:pt x="332" y="405"/>
                  <a:pt x="243" y="405"/>
                </a:cubicBezTo>
                <a:cubicBezTo>
                  <a:pt x="153" y="405"/>
                  <a:pt x="80" y="332"/>
                  <a:pt x="80" y="242"/>
                </a:cubicBezTo>
                <a:cubicBezTo>
                  <a:pt x="80" y="153"/>
                  <a:pt x="153" y="81"/>
                  <a:pt x="243" y="81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5"/>
          <p:cNvSpPr/>
          <p:nvPr/>
        </p:nvSpPr>
        <p:spPr>
          <a:xfrm flipH="1">
            <a:off x="7967424" y="3967509"/>
            <a:ext cx="33685" cy="33602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1"/>
                </a:moveTo>
                <a:cubicBezTo>
                  <a:pt x="91" y="1"/>
                  <a:pt x="1" y="91"/>
                  <a:pt x="1" y="202"/>
                </a:cubicBezTo>
                <a:cubicBezTo>
                  <a:pt x="1" y="314"/>
                  <a:pt x="91" y="405"/>
                  <a:pt x="203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1"/>
                  <a:pt x="2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5"/>
          <p:cNvSpPr/>
          <p:nvPr/>
        </p:nvSpPr>
        <p:spPr>
          <a:xfrm flipH="1">
            <a:off x="7901631" y="3967509"/>
            <a:ext cx="33685" cy="33602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1"/>
                </a:moveTo>
                <a:cubicBezTo>
                  <a:pt x="92" y="1"/>
                  <a:pt x="1" y="91"/>
                  <a:pt x="1" y="202"/>
                </a:cubicBezTo>
                <a:cubicBezTo>
                  <a:pt x="1" y="314"/>
                  <a:pt x="92" y="405"/>
                  <a:pt x="203" y="405"/>
                </a:cubicBezTo>
                <a:cubicBezTo>
                  <a:pt x="315" y="405"/>
                  <a:pt x="405" y="314"/>
                  <a:pt x="405" y="202"/>
                </a:cubicBezTo>
                <a:cubicBezTo>
                  <a:pt x="405" y="91"/>
                  <a:pt x="315" y="1"/>
                  <a:pt x="2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5"/>
          <p:cNvSpPr/>
          <p:nvPr/>
        </p:nvSpPr>
        <p:spPr>
          <a:xfrm flipH="1">
            <a:off x="7832602" y="3964190"/>
            <a:ext cx="40156" cy="40239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2" y="81"/>
                </a:moveTo>
                <a:cubicBezTo>
                  <a:pt x="332" y="81"/>
                  <a:pt x="405" y="153"/>
                  <a:pt x="405" y="242"/>
                </a:cubicBezTo>
                <a:cubicBezTo>
                  <a:pt x="405" y="332"/>
                  <a:pt x="332" y="405"/>
                  <a:pt x="242" y="405"/>
                </a:cubicBezTo>
                <a:cubicBezTo>
                  <a:pt x="153" y="405"/>
                  <a:pt x="81" y="332"/>
                  <a:pt x="81" y="242"/>
                </a:cubicBezTo>
                <a:cubicBezTo>
                  <a:pt x="81" y="153"/>
                  <a:pt x="153" y="81"/>
                  <a:pt x="242" y="81"/>
                </a:cubicBezTo>
                <a:close/>
                <a:moveTo>
                  <a:pt x="242" y="0"/>
                </a:moveTo>
                <a:cubicBezTo>
                  <a:pt x="109" y="0"/>
                  <a:pt x="0" y="109"/>
                  <a:pt x="0" y="242"/>
                </a:cubicBezTo>
                <a:cubicBezTo>
                  <a:pt x="0" y="376"/>
                  <a:pt x="109" y="484"/>
                  <a:pt x="242" y="484"/>
                </a:cubicBezTo>
                <a:cubicBezTo>
                  <a:pt x="376" y="484"/>
                  <a:pt x="484" y="376"/>
                  <a:pt x="484" y="242"/>
                </a:cubicBezTo>
                <a:cubicBezTo>
                  <a:pt x="484" y="109"/>
                  <a:pt x="376" y="0"/>
                  <a:pt x="2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5"/>
          <p:cNvSpPr/>
          <p:nvPr/>
        </p:nvSpPr>
        <p:spPr>
          <a:xfrm flipH="1">
            <a:off x="7766726" y="3964190"/>
            <a:ext cx="40239" cy="402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1"/>
                </a:moveTo>
                <a:cubicBezTo>
                  <a:pt x="332" y="81"/>
                  <a:pt x="404" y="153"/>
                  <a:pt x="404" y="242"/>
                </a:cubicBezTo>
                <a:cubicBezTo>
                  <a:pt x="404" y="332"/>
                  <a:pt x="332" y="405"/>
                  <a:pt x="243" y="405"/>
                </a:cubicBezTo>
                <a:cubicBezTo>
                  <a:pt x="153" y="405"/>
                  <a:pt x="80" y="332"/>
                  <a:pt x="80" y="242"/>
                </a:cubicBezTo>
                <a:cubicBezTo>
                  <a:pt x="80" y="153"/>
                  <a:pt x="153" y="81"/>
                  <a:pt x="243" y="81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5"/>
          <p:cNvSpPr/>
          <p:nvPr/>
        </p:nvSpPr>
        <p:spPr>
          <a:xfrm flipH="1">
            <a:off x="8847129" y="4875174"/>
            <a:ext cx="33602" cy="33519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5"/>
          <p:cNvSpPr/>
          <p:nvPr/>
        </p:nvSpPr>
        <p:spPr>
          <a:xfrm flipH="1">
            <a:off x="8778017" y="4871772"/>
            <a:ext cx="40156" cy="40239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2" y="80"/>
                </a:moveTo>
                <a:cubicBezTo>
                  <a:pt x="331" y="80"/>
                  <a:pt x="404" y="154"/>
                  <a:pt x="404" y="243"/>
                </a:cubicBezTo>
                <a:cubicBezTo>
                  <a:pt x="404" y="332"/>
                  <a:pt x="331" y="405"/>
                  <a:pt x="242" y="405"/>
                </a:cubicBezTo>
                <a:cubicBezTo>
                  <a:pt x="153" y="405"/>
                  <a:pt x="79" y="332"/>
                  <a:pt x="79" y="243"/>
                </a:cubicBezTo>
                <a:cubicBezTo>
                  <a:pt x="79" y="154"/>
                  <a:pt x="153" y="80"/>
                  <a:pt x="242" y="80"/>
                </a:cubicBezTo>
                <a:close/>
                <a:moveTo>
                  <a:pt x="242" y="1"/>
                </a:moveTo>
                <a:cubicBezTo>
                  <a:pt x="108" y="1"/>
                  <a:pt x="0" y="109"/>
                  <a:pt x="0" y="243"/>
                </a:cubicBezTo>
                <a:cubicBezTo>
                  <a:pt x="0" y="376"/>
                  <a:pt x="108" y="485"/>
                  <a:pt x="242" y="485"/>
                </a:cubicBezTo>
                <a:cubicBezTo>
                  <a:pt x="375" y="485"/>
                  <a:pt x="484" y="376"/>
                  <a:pt x="484" y="243"/>
                </a:cubicBezTo>
                <a:cubicBezTo>
                  <a:pt x="484" y="109"/>
                  <a:pt x="375" y="1"/>
                  <a:pt x="2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5"/>
          <p:cNvSpPr/>
          <p:nvPr/>
        </p:nvSpPr>
        <p:spPr>
          <a:xfrm flipH="1">
            <a:off x="8712141" y="4871772"/>
            <a:ext cx="40322" cy="40239"/>
          </a:xfrm>
          <a:custGeom>
            <a:avLst/>
            <a:gdLst/>
            <a:ahLst/>
            <a:cxnLst/>
            <a:rect l="l" t="t" r="r" b="b"/>
            <a:pathLst>
              <a:path w="486" h="485" extrusionOk="0">
                <a:moveTo>
                  <a:pt x="244" y="80"/>
                </a:moveTo>
                <a:cubicBezTo>
                  <a:pt x="333" y="80"/>
                  <a:pt x="405" y="154"/>
                  <a:pt x="405" y="243"/>
                </a:cubicBezTo>
                <a:cubicBezTo>
                  <a:pt x="405" y="332"/>
                  <a:pt x="333" y="405"/>
                  <a:pt x="244" y="405"/>
                </a:cubicBezTo>
                <a:cubicBezTo>
                  <a:pt x="154" y="405"/>
                  <a:pt x="81" y="332"/>
                  <a:pt x="81" y="243"/>
                </a:cubicBezTo>
                <a:cubicBezTo>
                  <a:pt x="81" y="154"/>
                  <a:pt x="154" y="80"/>
                  <a:pt x="244" y="80"/>
                </a:cubicBezTo>
                <a:close/>
                <a:moveTo>
                  <a:pt x="244" y="1"/>
                </a:moveTo>
                <a:cubicBezTo>
                  <a:pt x="110" y="1"/>
                  <a:pt x="1" y="109"/>
                  <a:pt x="1" y="243"/>
                </a:cubicBezTo>
                <a:cubicBezTo>
                  <a:pt x="1" y="376"/>
                  <a:pt x="110" y="485"/>
                  <a:pt x="244" y="485"/>
                </a:cubicBezTo>
                <a:cubicBezTo>
                  <a:pt x="376" y="485"/>
                  <a:pt x="485" y="376"/>
                  <a:pt x="485" y="243"/>
                </a:cubicBezTo>
                <a:cubicBezTo>
                  <a:pt x="485" y="109"/>
                  <a:pt x="376" y="1"/>
                  <a:pt x="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5"/>
          <p:cNvSpPr/>
          <p:nvPr/>
        </p:nvSpPr>
        <p:spPr>
          <a:xfrm flipH="1">
            <a:off x="8649666" y="4875174"/>
            <a:ext cx="33602" cy="33519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5"/>
          <p:cNvSpPr/>
          <p:nvPr/>
        </p:nvSpPr>
        <p:spPr>
          <a:xfrm flipH="1">
            <a:off x="8580554" y="4871772"/>
            <a:ext cx="40239" cy="402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0"/>
                </a:moveTo>
                <a:cubicBezTo>
                  <a:pt x="332" y="80"/>
                  <a:pt x="405" y="154"/>
                  <a:pt x="405" y="243"/>
                </a:cubicBezTo>
                <a:cubicBezTo>
                  <a:pt x="405" y="332"/>
                  <a:pt x="332" y="405"/>
                  <a:pt x="243" y="405"/>
                </a:cubicBezTo>
                <a:cubicBezTo>
                  <a:pt x="153" y="405"/>
                  <a:pt x="81" y="332"/>
                  <a:pt x="81" y="243"/>
                </a:cubicBezTo>
                <a:cubicBezTo>
                  <a:pt x="81" y="154"/>
                  <a:pt x="153" y="80"/>
                  <a:pt x="243" y="80"/>
                </a:cubicBezTo>
                <a:close/>
                <a:moveTo>
                  <a:pt x="243" y="1"/>
                </a:moveTo>
                <a:cubicBezTo>
                  <a:pt x="109" y="1"/>
                  <a:pt x="0" y="109"/>
                  <a:pt x="0" y="243"/>
                </a:cubicBezTo>
                <a:cubicBezTo>
                  <a:pt x="0" y="376"/>
                  <a:pt x="109" y="485"/>
                  <a:pt x="243" y="485"/>
                </a:cubicBezTo>
                <a:cubicBezTo>
                  <a:pt x="376" y="485"/>
                  <a:pt x="485" y="376"/>
                  <a:pt x="485" y="243"/>
                </a:cubicBezTo>
                <a:cubicBezTo>
                  <a:pt x="485" y="109"/>
                  <a:pt x="376" y="1"/>
                  <a:pt x="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5"/>
          <p:cNvSpPr/>
          <p:nvPr/>
        </p:nvSpPr>
        <p:spPr>
          <a:xfrm flipH="1">
            <a:off x="8517997" y="4875174"/>
            <a:ext cx="33602" cy="33519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5"/>
          <p:cNvSpPr/>
          <p:nvPr/>
        </p:nvSpPr>
        <p:spPr>
          <a:xfrm flipH="1">
            <a:off x="6791111" y="3774195"/>
            <a:ext cx="2389630" cy="135984"/>
          </a:xfrm>
          <a:custGeom>
            <a:avLst/>
            <a:gdLst/>
            <a:ahLst/>
            <a:cxnLst/>
            <a:rect l="l" t="t" r="r" b="b"/>
            <a:pathLst>
              <a:path w="28802" h="1639" extrusionOk="0">
                <a:moveTo>
                  <a:pt x="26073" y="0"/>
                </a:moveTo>
                <a:lnTo>
                  <a:pt x="24516" y="1558"/>
                </a:lnTo>
                <a:lnTo>
                  <a:pt x="1" y="1558"/>
                </a:lnTo>
                <a:lnTo>
                  <a:pt x="1" y="1638"/>
                </a:lnTo>
                <a:lnTo>
                  <a:pt x="24549" y="1638"/>
                </a:lnTo>
                <a:lnTo>
                  <a:pt x="26107" y="81"/>
                </a:lnTo>
                <a:lnTo>
                  <a:pt x="28802" y="81"/>
                </a:lnTo>
                <a:lnTo>
                  <a:pt x="28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5"/>
          <p:cNvSpPr/>
          <p:nvPr/>
        </p:nvSpPr>
        <p:spPr>
          <a:xfrm flipH="1">
            <a:off x="7008154" y="3669324"/>
            <a:ext cx="2225188" cy="176223"/>
          </a:xfrm>
          <a:custGeom>
            <a:avLst/>
            <a:gdLst/>
            <a:ahLst/>
            <a:cxnLst/>
            <a:rect l="l" t="t" r="r" b="b"/>
            <a:pathLst>
              <a:path w="26820" h="2124" extrusionOk="0">
                <a:moveTo>
                  <a:pt x="26762" y="1"/>
                </a:moveTo>
                <a:lnTo>
                  <a:pt x="24720" y="2043"/>
                </a:lnTo>
                <a:lnTo>
                  <a:pt x="0" y="2043"/>
                </a:lnTo>
                <a:lnTo>
                  <a:pt x="0" y="2123"/>
                </a:lnTo>
                <a:lnTo>
                  <a:pt x="24753" y="2123"/>
                </a:lnTo>
                <a:lnTo>
                  <a:pt x="26819" y="58"/>
                </a:lnTo>
                <a:lnTo>
                  <a:pt x="267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41"/>
          <p:cNvGrpSpPr/>
          <p:nvPr/>
        </p:nvGrpSpPr>
        <p:grpSpPr>
          <a:xfrm>
            <a:off x="713242" y="1350065"/>
            <a:ext cx="823848" cy="98556"/>
            <a:chOff x="656432" y="1229355"/>
            <a:chExt cx="1099051" cy="159993"/>
          </a:xfrm>
        </p:grpSpPr>
        <p:sp>
          <p:nvSpPr>
            <p:cNvPr id="976" name="Google Shape;976;p41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1"/>
          <p:cNvGrpSpPr/>
          <p:nvPr/>
        </p:nvGrpSpPr>
        <p:grpSpPr>
          <a:xfrm>
            <a:off x="682005" y="596079"/>
            <a:ext cx="886328" cy="98550"/>
            <a:chOff x="946406" y="423525"/>
            <a:chExt cx="540708" cy="60121"/>
          </a:xfrm>
        </p:grpSpPr>
        <p:sp>
          <p:nvSpPr>
            <p:cNvPr id="982" name="Google Shape;982;p41"/>
            <p:cNvSpPr/>
            <p:nvPr/>
          </p:nvSpPr>
          <p:spPr>
            <a:xfrm>
              <a:off x="946406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1039555" y="423525"/>
              <a:ext cx="59996" cy="60121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1142600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1240697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1338918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1436891" y="428597"/>
              <a:ext cx="50223" cy="50101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41"/>
          <p:cNvGrpSpPr/>
          <p:nvPr/>
        </p:nvGrpSpPr>
        <p:grpSpPr>
          <a:xfrm>
            <a:off x="-793250" y="498431"/>
            <a:ext cx="5470820" cy="471772"/>
            <a:chOff x="-793250" y="498431"/>
            <a:chExt cx="5470820" cy="471772"/>
          </a:xfrm>
        </p:grpSpPr>
        <p:sp>
          <p:nvSpPr>
            <p:cNvPr id="989" name="Google Shape;989;p41"/>
            <p:cNvSpPr/>
            <p:nvPr/>
          </p:nvSpPr>
          <p:spPr>
            <a:xfrm>
              <a:off x="-793250" y="539498"/>
              <a:ext cx="5438426" cy="430705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4595447" y="498431"/>
              <a:ext cx="82123" cy="82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1"/>
          <p:cNvGrpSpPr/>
          <p:nvPr/>
        </p:nvGrpSpPr>
        <p:grpSpPr>
          <a:xfrm>
            <a:off x="-664689" y="760856"/>
            <a:ext cx="5889584" cy="367313"/>
            <a:chOff x="-664689" y="760856"/>
            <a:chExt cx="5889584" cy="367313"/>
          </a:xfrm>
        </p:grpSpPr>
        <p:sp>
          <p:nvSpPr>
            <p:cNvPr id="992" name="Google Shape;992;p41"/>
            <p:cNvSpPr/>
            <p:nvPr/>
          </p:nvSpPr>
          <p:spPr>
            <a:xfrm>
              <a:off x="-664689" y="795812"/>
              <a:ext cx="5840326" cy="332356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5142772" y="760856"/>
              <a:ext cx="82123" cy="82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41"/>
          <p:cNvSpPr txBox="1">
            <a:spLocks noGrp="1"/>
          </p:cNvSpPr>
          <p:nvPr>
            <p:ph type="title"/>
          </p:nvPr>
        </p:nvSpPr>
        <p:spPr>
          <a:xfrm>
            <a:off x="1146650" y="2101375"/>
            <a:ext cx="6850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Ingeniería de Software</a:t>
            </a:r>
            <a:endParaRPr dirty="0"/>
          </a:p>
        </p:txBody>
      </p:sp>
      <p:sp>
        <p:nvSpPr>
          <p:cNvPr id="995" name="Google Shape;995;p41"/>
          <p:cNvSpPr txBox="1">
            <a:spLocks noGrp="1"/>
          </p:cNvSpPr>
          <p:nvPr>
            <p:ph type="subTitle" idx="1"/>
          </p:nvPr>
        </p:nvSpPr>
        <p:spPr>
          <a:xfrm>
            <a:off x="2206171" y="3128074"/>
            <a:ext cx="4579257" cy="1254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De las herramientas a la filosofía, la cultura y los equipos.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Lo mejor de la tecnología (y la ingeniería) es que nunca hay una sola forma de hacer algo.</a:t>
            </a:r>
          </a:p>
        </p:txBody>
      </p:sp>
    </p:spTree>
    <p:extLst>
      <p:ext uri="{BB962C8B-B14F-4D97-AF65-F5344CB8AC3E}">
        <p14:creationId xmlns:p14="http://schemas.microsoft.com/office/powerpoint/2010/main" val="361460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8"/>
          <p:cNvGrpSpPr/>
          <p:nvPr/>
        </p:nvGrpSpPr>
        <p:grpSpPr>
          <a:xfrm flipH="1">
            <a:off x="4484571" y="3289550"/>
            <a:ext cx="1997650" cy="693500"/>
            <a:chOff x="6541275" y="2323925"/>
            <a:chExt cx="1997650" cy="693500"/>
          </a:xfrm>
        </p:grpSpPr>
        <p:sp>
          <p:nvSpPr>
            <p:cNvPr id="822" name="Google Shape;822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8"/>
          <p:cNvGrpSpPr/>
          <p:nvPr/>
        </p:nvGrpSpPr>
        <p:grpSpPr>
          <a:xfrm>
            <a:off x="6594775" y="1377825"/>
            <a:ext cx="1997650" cy="693500"/>
            <a:chOff x="6541275" y="2323925"/>
            <a:chExt cx="1997650" cy="693500"/>
          </a:xfrm>
        </p:grpSpPr>
        <p:sp>
          <p:nvSpPr>
            <p:cNvPr id="840" name="Google Shape;840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7" name="Google Shape;857;p38"/>
          <p:cNvSpPr txBox="1">
            <a:spLocks noGrp="1"/>
          </p:cNvSpPr>
          <p:nvPr>
            <p:ph type="title"/>
          </p:nvPr>
        </p:nvSpPr>
        <p:spPr>
          <a:xfrm>
            <a:off x="713225" y="1470113"/>
            <a:ext cx="38796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</a:t>
            </a:r>
            <a:endParaRPr dirty="0"/>
          </a:p>
        </p:txBody>
      </p:sp>
      <p:sp>
        <p:nvSpPr>
          <p:cNvPr id="858" name="Google Shape;858;p38"/>
          <p:cNvSpPr/>
          <p:nvPr/>
        </p:nvSpPr>
        <p:spPr>
          <a:xfrm>
            <a:off x="6439925" y="3508475"/>
            <a:ext cx="63900" cy="7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8"/>
          <p:cNvSpPr txBox="1">
            <a:spLocks noGrp="1"/>
          </p:cNvSpPr>
          <p:nvPr>
            <p:ph type="subTitle" idx="1"/>
          </p:nvPr>
        </p:nvSpPr>
        <p:spPr>
          <a:xfrm>
            <a:off x="724175" y="2533375"/>
            <a:ext cx="3600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¿Qué distingue a la “Ingeniería de Software” de la “Programación” o la “Informática”?</a:t>
            </a:r>
            <a:endParaRPr lang="es-CO" dirty="0"/>
          </a:p>
          <a:p>
            <a:pPr marL="0" lvl="0" indent="0" algn="just" rtl="0">
              <a:spcBef>
                <a:spcPts val="1600"/>
              </a:spcBef>
              <a:spcAft>
                <a:spcPts val="1600"/>
              </a:spcAft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360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8"/>
          <p:cNvGrpSpPr/>
          <p:nvPr/>
        </p:nvGrpSpPr>
        <p:grpSpPr>
          <a:xfrm flipH="1">
            <a:off x="4484571" y="3289550"/>
            <a:ext cx="1997650" cy="693500"/>
            <a:chOff x="6541275" y="2323925"/>
            <a:chExt cx="1997650" cy="693500"/>
          </a:xfrm>
        </p:grpSpPr>
        <p:sp>
          <p:nvSpPr>
            <p:cNvPr id="822" name="Google Shape;822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8"/>
          <p:cNvGrpSpPr/>
          <p:nvPr/>
        </p:nvGrpSpPr>
        <p:grpSpPr>
          <a:xfrm>
            <a:off x="6594775" y="1377825"/>
            <a:ext cx="1997650" cy="693500"/>
            <a:chOff x="6541275" y="2323925"/>
            <a:chExt cx="1997650" cy="693500"/>
          </a:xfrm>
        </p:grpSpPr>
        <p:sp>
          <p:nvSpPr>
            <p:cNvPr id="840" name="Google Shape;840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7" name="Google Shape;857;p38"/>
          <p:cNvSpPr txBox="1">
            <a:spLocks noGrp="1"/>
          </p:cNvSpPr>
          <p:nvPr>
            <p:ph type="title"/>
          </p:nvPr>
        </p:nvSpPr>
        <p:spPr>
          <a:xfrm>
            <a:off x="713225" y="1470113"/>
            <a:ext cx="38796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SOFTWARE</a:t>
            </a:r>
            <a:endParaRPr dirty="0"/>
          </a:p>
        </p:txBody>
      </p:sp>
      <p:sp>
        <p:nvSpPr>
          <p:cNvPr id="858" name="Google Shape;858;p38"/>
          <p:cNvSpPr/>
          <p:nvPr/>
        </p:nvSpPr>
        <p:spPr>
          <a:xfrm>
            <a:off x="6439925" y="3508475"/>
            <a:ext cx="63900" cy="7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38"/>
          <p:cNvSpPr txBox="1">
            <a:spLocks noGrp="1"/>
          </p:cNvSpPr>
          <p:nvPr>
            <p:ph type="subTitle" idx="1"/>
          </p:nvPr>
        </p:nvSpPr>
        <p:spPr>
          <a:xfrm>
            <a:off x="724175" y="2533375"/>
            <a:ext cx="36000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Las </a:t>
            </a:r>
            <a:r>
              <a:rPr lang="es-CO" dirty="0"/>
              <a:t>expresiones</a:t>
            </a:r>
            <a:r>
              <a:rPr lang="en-US" dirty="0"/>
              <a:t> “</a:t>
            </a:r>
            <a:r>
              <a:rPr lang="es-CO" dirty="0"/>
              <a:t>programación</a:t>
            </a:r>
            <a:r>
              <a:rPr lang="en-US" dirty="0"/>
              <a:t>” e “</a:t>
            </a:r>
            <a:r>
              <a:rPr lang="es-CO" dirty="0"/>
              <a:t>ingeniería</a:t>
            </a:r>
            <a:r>
              <a:rPr lang="en-US" dirty="0"/>
              <a:t> de software” se </a:t>
            </a:r>
            <a:r>
              <a:rPr lang="es-CO" dirty="0"/>
              <a:t>han</a:t>
            </a:r>
            <a:r>
              <a:rPr lang="en-US" dirty="0"/>
              <a:t> </a:t>
            </a:r>
            <a:r>
              <a:rPr lang="es-CO" dirty="0"/>
              <a:t>empleado de forma intercambiable durante bastante tiempo, aunque cada término tiene un énfasis diferente y diversas implicaciones</a:t>
            </a:r>
            <a:r>
              <a:rPr lang="en-US" dirty="0"/>
              <a:t>.</a:t>
            </a:r>
            <a:endParaRPr lang="es-CO" dirty="0"/>
          </a:p>
          <a:p>
            <a:pPr marL="0" indent="0" algn="just"/>
            <a:endParaRPr lang="es-CO" dirty="0"/>
          </a:p>
        </p:txBody>
      </p:sp>
      <p:sp>
        <p:nvSpPr>
          <p:cNvPr id="2" name="Google Shape;873;p38">
            <a:extLst>
              <a:ext uri="{FF2B5EF4-FFF2-40B4-BE49-F238E27FC236}">
                <a16:creationId xmlns:a16="http://schemas.microsoft.com/office/drawing/2014/main" id="{75775096-8789-4A2A-DB03-4756046B6AD4}"/>
              </a:ext>
            </a:extLst>
          </p:cNvPr>
          <p:cNvSpPr txBox="1">
            <a:spLocks/>
          </p:cNvSpPr>
          <p:nvPr/>
        </p:nvSpPr>
        <p:spPr>
          <a:xfrm>
            <a:off x="5272296" y="2110997"/>
            <a:ext cx="36000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just"/>
            <a:r>
              <a:rPr lang="es-CO" dirty="0"/>
              <a:t>Estudiantes universitarios: estudios en Ciencias de la Computación, Ingeniería de Software y consiguen empleo escribiendo código como “programadores</a:t>
            </a:r>
            <a:r>
              <a:rPr lang="en-US" dirty="0"/>
              <a:t>”.</a:t>
            </a:r>
            <a:endParaRPr lang="es-CO" dirty="0"/>
          </a:p>
          <a:p>
            <a:pPr marL="0" indent="0"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8681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57"/>
          <p:cNvSpPr txBox="1">
            <a:spLocks noGrp="1"/>
          </p:cNvSpPr>
          <p:nvPr>
            <p:ph type="title"/>
          </p:nvPr>
        </p:nvSpPr>
        <p:spPr>
          <a:xfrm>
            <a:off x="713225" y="1589301"/>
            <a:ext cx="4189500" cy="7620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Ingeniería</a:t>
            </a:r>
          </a:p>
        </p:txBody>
      </p:sp>
      <p:sp>
        <p:nvSpPr>
          <p:cNvPr id="1630" name="Google Shape;1630;p57"/>
          <p:cNvSpPr txBox="1">
            <a:spLocks noGrp="1"/>
          </p:cNvSpPr>
          <p:nvPr>
            <p:ph type="subTitle" idx="1"/>
          </p:nvPr>
        </p:nvSpPr>
        <p:spPr>
          <a:xfrm>
            <a:off x="713225" y="2721429"/>
            <a:ext cx="3561000" cy="1736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Todos trabajan en el </a:t>
            </a:r>
            <a:r>
              <a:rPr lang="en" i="1" dirty="0"/>
              <a:t>mundo real </a:t>
            </a:r>
            <a:r>
              <a:rPr lang="en" dirty="0"/>
              <a:t>y utilizan la aplicación de los conocimientos teóricos para crear </a:t>
            </a:r>
            <a:r>
              <a:rPr lang="en" i="1" dirty="0"/>
              <a:t>algo real</a:t>
            </a:r>
            <a:r>
              <a:rPr lang="en" dirty="0"/>
              <a:t>.</a:t>
            </a:r>
            <a:endParaRPr dirty="0"/>
          </a:p>
        </p:txBody>
      </p:sp>
      <p:grpSp>
        <p:nvGrpSpPr>
          <p:cNvPr id="1632" name="Google Shape;1632;p57"/>
          <p:cNvGrpSpPr/>
          <p:nvPr/>
        </p:nvGrpSpPr>
        <p:grpSpPr>
          <a:xfrm>
            <a:off x="6722063" y="393375"/>
            <a:ext cx="4246224" cy="387051"/>
            <a:chOff x="5890813" y="400625"/>
            <a:chExt cx="4246224" cy="387051"/>
          </a:xfrm>
        </p:grpSpPr>
        <p:sp>
          <p:nvSpPr>
            <p:cNvPr id="1633" name="Google Shape;1633;p57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7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7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7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Ingeniería de procesos: un enfoque estratégico | EAE">
            <a:extLst>
              <a:ext uri="{FF2B5EF4-FFF2-40B4-BE49-F238E27FC236}">
                <a16:creationId xmlns:a16="http://schemas.microsoft.com/office/drawing/2014/main" id="{D5869A71-8041-CC5F-ADD0-0C21A4900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50" y="1407412"/>
            <a:ext cx="3279825" cy="23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27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57"/>
          <p:cNvSpPr txBox="1">
            <a:spLocks noGrp="1"/>
          </p:cNvSpPr>
          <p:nvPr>
            <p:ph type="title"/>
          </p:nvPr>
        </p:nvSpPr>
        <p:spPr>
          <a:xfrm>
            <a:off x="713225" y="1589301"/>
            <a:ext cx="4189500" cy="7620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Ingeniería de Software</a:t>
            </a:r>
          </a:p>
        </p:txBody>
      </p:sp>
      <p:sp>
        <p:nvSpPr>
          <p:cNvPr id="1630" name="Google Shape;1630;p57"/>
          <p:cNvSpPr txBox="1">
            <a:spLocks noGrp="1"/>
          </p:cNvSpPr>
          <p:nvPr>
            <p:ph type="subTitle" idx="1"/>
          </p:nvPr>
        </p:nvSpPr>
        <p:spPr>
          <a:xfrm>
            <a:off x="713225" y="2721429"/>
            <a:ext cx="3561000" cy="17369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 ingenieros de software también crean </a:t>
            </a:r>
            <a:r>
              <a:rPr lang="en" i="1" dirty="0"/>
              <a:t>algo real, </a:t>
            </a:r>
            <a:r>
              <a:rPr lang="en" dirty="0"/>
              <a:t>aunque es menos tangible que las cosas que crean otros ingenieros. </a:t>
            </a:r>
            <a:endParaRPr i="1" dirty="0"/>
          </a:p>
        </p:txBody>
      </p:sp>
      <p:grpSp>
        <p:nvGrpSpPr>
          <p:cNvPr id="1632" name="Google Shape;1632;p57"/>
          <p:cNvGrpSpPr/>
          <p:nvPr/>
        </p:nvGrpSpPr>
        <p:grpSpPr>
          <a:xfrm>
            <a:off x="6722063" y="393375"/>
            <a:ext cx="4246224" cy="387051"/>
            <a:chOff x="5890813" y="400625"/>
            <a:chExt cx="4246224" cy="387051"/>
          </a:xfrm>
        </p:grpSpPr>
        <p:sp>
          <p:nvSpPr>
            <p:cNvPr id="1633" name="Google Shape;1633;p57"/>
            <p:cNvSpPr/>
            <p:nvPr/>
          </p:nvSpPr>
          <p:spPr>
            <a:xfrm>
              <a:off x="5982413" y="493467"/>
              <a:ext cx="4154624" cy="294208"/>
            </a:xfrm>
            <a:custGeom>
              <a:avLst/>
              <a:gdLst/>
              <a:ahLst/>
              <a:cxnLst/>
              <a:rect l="l" t="t" r="r" b="b"/>
              <a:pathLst>
                <a:path w="53520" h="3790" extrusionOk="0">
                  <a:moveTo>
                    <a:pt x="1" y="1"/>
                  </a:moveTo>
                  <a:lnTo>
                    <a:pt x="1" y="240"/>
                  </a:lnTo>
                  <a:lnTo>
                    <a:pt x="2420" y="240"/>
                  </a:lnTo>
                  <a:lnTo>
                    <a:pt x="5946" y="3766"/>
                  </a:lnTo>
                  <a:lnTo>
                    <a:pt x="22440" y="3766"/>
                  </a:lnTo>
                  <a:lnTo>
                    <a:pt x="24005" y="2202"/>
                  </a:lnTo>
                  <a:lnTo>
                    <a:pt x="36014" y="2202"/>
                  </a:lnTo>
                  <a:lnTo>
                    <a:pt x="37601" y="3789"/>
                  </a:lnTo>
                  <a:lnTo>
                    <a:pt x="53520" y="3789"/>
                  </a:lnTo>
                  <a:lnTo>
                    <a:pt x="53520" y="3549"/>
                  </a:lnTo>
                  <a:lnTo>
                    <a:pt x="37701" y="3549"/>
                  </a:lnTo>
                  <a:lnTo>
                    <a:pt x="36114" y="1962"/>
                  </a:lnTo>
                  <a:lnTo>
                    <a:pt x="23905" y="1962"/>
                  </a:lnTo>
                  <a:lnTo>
                    <a:pt x="22341" y="3526"/>
                  </a:lnTo>
                  <a:lnTo>
                    <a:pt x="6046" y="3526"/>
                  </a:lnTo>
                  <a:lnTo>
                    <a:pt x="2555" y="36"/>
                  </a:lnTo>
                  <a:lnTo>
                    <a:pt x="25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7"/>
            <p:cNvSpPr/>
            <p:nvPr/>
          </p:nvSpPr>
          <p:spPr>
            <a:xfrm>
              <a:off x="5890813" y="452247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7" y="241"/>
                    <a:pt x="1061" y="425"/>
                    <a:pt x="1061" y="651"/>
                  </a:cubicBezTo>
                  <a:cubicBezTo>
                    <a:pt x="1061" y="877"/>
                    <a:pt x="877" y="1062"/>
                    <a:pt x="651" y="1062"/>
                  </a:cubicBezTo>
                  <a:cubicBezTo>
                    <a:pt x="425" y="1062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1"/>
                  </a:moveTo>
                  <a:cubicBezTo>
                    <a:pt x="292" y="1"/>
                    <a:pt x="0" y="292"/>
                    <a:pt x="0" y="651"/>
                  </a:cubicBezTo>
                  <a:cubicBezTo>
                    <a:pt x="0" y="1010"/>
                    <a:pt x="292" y="1302"/>
                    <a:pt x="651" y="1302"/>
                  </a:cubicBezTo>
                  <a:cubicBezTo>
                    <a:pt x="1009" y="1302"/>
                    <a:pt x="1301" y="1010"/>
                    <a:pt x="1301" y="651"/>
                  </a:cubicBezTo>
                  <a:cubicBezTo>
                    <a:pt x="1301" y="292"/>
                    <a:pt x="1009" y="1"/>
                    <a:pt x="6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7"/>
            <p:cNvSpPr/>
            <p:nvPr/>
          </p:nvSpPr>
          <p:spPr>
            <a:xfrm>
              <a:off x="6365427" y="463348"/>
              <a:ext cx="3771610" cy="197329"/>
            </a:xfrm>
            <a:custGeom>
              <a:avLst/>
              <a:gdLst/>
              <a:ahLst/>
              <a:cxnLst/>
              <a:rect l="l" t="t" r="r" b="b"/>
              <a:pathLst>
                <a:path w="48586" h="2542" extrusionOk="0">
                  <a:moveTo>
                    <a:pt x="170" y="0"/>
                  </a:moveTo>
                  <a:lnTo>
                    <a:pt x="1" y="169"/>
                  </a:lnTo>
                  <a:lnTo>
                    <a:pt x="2372" y="2542"/>
                  </a:lnTo>
                  <a:lnTo>
                    <a:pt x="16347" y="2542"/>
                  </a:lnTo>
                  <a:lnTo>
                    <a:pt x="18435" y="452"/>
                  </a:lnTo>
                  <a:lnTo>
                    <a:pt x="32208" y="452"/>
                  </a:lnTo>
                  <a:lnTo>
                    <a:pt x="33938" y="2181"/>
                  </a:lnTo>
                  <a:lnTo>
                    <a:pt x="48586" y="2181"/>
                  </a:lnTo>
                  <a:lnTo>
                    <a:pt x="48586" y="1942"/>
                  </a:lnTo>
                  <a:lnTo>
                    <a:pt x="34037" y="1942"/>
                  </a:lnTo>
                  <a:lnTo>
                    <a:pt x="32308" y="213"/>
                  </a:lnTo>
                  <a:lnTo>
                    <a:pt x="18337" y="213"/>
                  </a:lnTo>
                  <a:lnTo>
                    <a:pt x="16247" y="2302"/>
                  </a:lnTo>
                  <a:lnTo>
                    <a:pt x="2472" y="2302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7"/>
            <p:cNvSpPr/>
            <p:nvPr/>
          </p:nvSpPr>
          <p:spPr>
            <a:xfrm>
              <a:off x="6299211" y="400625"/>
              <a:ext cx="101071" cy="101071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51" y="241"/>
                  </a:moveTo>
                  <a:cubicBezTo>
                    <a:pt x="878" y="241"/>
                    <a:pt x="1062" y="425"/>
                    <a:pt x="1062" y="651"/>
                  </a:cubicBezTo>
                  <a:cubicBezTo>
                    <a:pt x="1062" y="877"/>
                    <a:pt x="878" y="1061"/>
                    <a:pt x="651" y="1061"/>
                  </a:cubicBezTo>
                  <a:cubicBezTo>
                    <a:pt x="425" y="1061"/>
                    <a:pt x="241" y="877"/>
                    <a:pt x="241" y="651"/>
                  </a:cubicBezTo>
                  <a:cubicBezTo>
                    <a:pt x="241" y="425"/>
                    <a:pt x="425" y="241"/>
                    <a:pt x="651" y="241"/>
                  </a:cubicBezTo>
                  <a:close/>
                  <a:moveTo>
                    <a:pt x="651" y="0"/>
                  </a:moveTo>
                  <a:cubicBezTo>
                    <a:pt x="293" y="0"/>
                    <a:pt x="1" y="292"/>
                    <a:pt x="1" y="651"/>
                  </a:cubicBezTo>
                  <a:cubicBezTo>
                    <a:pt x="1" y="1009"/>
                    <a:pt x="293" y="1301"/>
                    <a:pt x="651" y="1301"/>
                  </a:cubicBezTo>
                  <a:cubicBezTo>
                    <a:pt x="1010" y="1301"/>
                    <a:pt x="1302" y="1009"/>
                    <a:pt x="1302" y="651"/>
                  </a:cubicBezTo>
                  <a:cubicBezTo>
                    <a:pt x="1302" y="292"/>
                    <a:pt x="1010" y="0"/>
                    <a:pt x="6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Ingeniería de procesos: un enfoque estratégico | EAE">
            <a:extLst>
              <a:ext uri="{FF2B5EF4-FFF2-40B4-BE49-F238E27FC236}">
                <a16:creationId xmlns:a16="http://schemas.microsoft.com/office/drawing/2014/main" id="{D5869A71-8041-CC5F-ADD0-0C21A4900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50" y="1407412"/>
            <a:ext cx="3279825" cy="232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070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5"/>
          <p:cNvSpPr txBox="1">
            <a:spLocks noGrp="1"/>
          </p:cNvSpPr>
          <p:nvPr>
            <p:ph type="title"/>
          </p:nvPr>
        </p:nvSpPr>
        <p:spPr>
          <a:xfrm>
            <a:off x="819275" y="1786763"/>
            <a:ext cx="3304500" cy="13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1098" name="Google Shape;1098;p45"/>
          <p:cNvSpPr txBox="1">
            <a:spLocks noGrp="1"/>
          </p:cNvSpPr>
          <p:nvPr>
            <p:ph type="subTitle" idx="1"/>
          </p:nvPr>
        </p:nvSpPr>
        <p:spPr>
          <a:xfrm>
            <a:off x="1319644" y="3316725"/>
            <a:ext cx="23040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Programación a lo largo del tiempo</a:t>
            </a:r>
            <a:endParaRPr dirty="0"/>
          </a:p>
        </p:txBody>
      </p:sp>
      <p:sp>
        <p:nvSpPr>
          <p:cNvPr id="1099" name="Google Shape;1099;p45"/>
          <p:cNvSpPr txBox="1">
            <a:spLocks noGrp="1"/>
          </p:cNvSpPr>
          <p:nvPr>
            <p:ph type="subTitle" idx="2"/>
          </p:nvPr>
        </p:nvSpPr>
        <p:spPr>
          <a:xfrm>
            <a:off x="5634275" y="1706100"/>
            <a:ext cx="2779200" cy="17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ingeniería de software abarca no solamente el acto de escribir el código, sino todas las herramientas y procesos que utiliza una organización para construir y mantener ese código a lo largo del tiempo.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Programación integrada a lo largo del tiempo.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01172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5"/>
          <p:cNvSpPr txBox="1">
            <a:spLocks noGrp="1"/>
          </p:cNvSpPr>
          <p:nvPr>
            <p:ph type="title"/>
          </p:nvPr>
        </p:nvSpPr>
        <p:spPr>
          <a:xfrm>
            <a:off x="819275" y="1786763"/>
            <a:ext cx="3304500" cy="13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principios</a:t>
            </a:r>
            <a:endParaRPr dirty="0"/>
          </a:p>
        </p:txBody>
      </p:sp>
      <p:sp>
        <p:nvSpPr>
          <p:cNvPr id="1098" name="Google Shape;1098;p45"/>
          <p:cNvSpPr txBox="1">
            <a:spLocks noGrp="1"/>
          </p:cNvSpPr>
          <p:nvPr>
            <p:ph type="subTitle" idx="1"/>
          </p:nvPr>
        </p:nvSpPr>
        <p:spPr>
          <a:xfrm>
            <a:off x="1319644" y="3316725"/>
            <a:ext cx="2304000" cy="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Diseñar, crear arquitectura, escribir código</a:t>
            </a:r>
            <a:endParaRPr dirty="0"/>
          </a:p>
        </p:txBody>
      </p:sp>
      <p:sp>
        <p:nvSpPr>
          <p:cNvPr id="1099" name="Google Shape;1099;p45"/>
          <p:cNvSpPr txBox="1">
            <a:spLocks noGrp="1"/>
          </p:cNvSpPr>
          <p:nvPr>
            <p:ph type="subTitle" idx="2"/>
          </p:nvPr>
        </p:nvSpPr>
        <p:spPr>
          <a:xfrm>
            <a:off x="5634275" y="645885"/>
            <a:ext cx="2779200" cy="35124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i="1" dirty="0"/>
              <a:t>Tiempo y cambio: cómo deberá adaptarse el código a lo largo de su vida.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" i="1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i="1" dirty="0"/>
              <a:t>Escala y crecimiento: Cómo deberá adaptarse una organización a medida que evoluciona.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" i="1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i="1" dirty="0"/>
              <a:t>Contrapartidas y costes: Cómo una organización toma decisiones, basándose en las lecciones del tiempo y el cambio, la escala y el crecimiento. 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371261268"/>
      </p:ext>
    </p:extLst>
  </p:cSld>
  <p:clrMapOvr>
    <a:masterClrMapping/>
  </p:clrMapOvr>
</p:sld>
</file>

<file path=ppt/theme/theme1.xml><?xml version="1.0" encoding="utf-8"?>
<a:theme xmlns:a="http://schemas.openxmlformats.org/drawingml/2006/main" name="Tissue Nanotransfection Breakthrough by Slidesgo">
  <a:themeElements>
    <a:clrScheme name="Simple Light">
      <a:dk1>
        <a:srgbClr val="33678A"/>
      </a:dk1>
      <a:lt1>
        <a:srgbClr val="E65C4F"/>
      </a:lt1>
      <a:dk2>
        <a:srgbClr val="78A6C9"/>
      </a:dk2>
      <a:lt2>
        <a:srgbClr val="EAEFF3"/>
      </a:lt2>
      <a:accent1>
        <a:srgbClr val="E65C4F"/>
      </a:accent1>
      <a:accent2>
        <a:srgbClr val="78A6C9"/>
      </a:accent2>
      <a:accent3>
        <a:srgbClr val="33699A"/>
      </a:accent3>
      <a:accent4>
        <a:srgbClr val="EAEFF3"/>
      </a:accent4>
      <a:accent5>
        <a:srgbClr val="FFFFFF"/>
      </a:accent5>
      <a:accent6>
        <a:srgbClr val="33678A"/>
      </a:accent6>
      <a:hlink>
        <a:srgbClr val="E6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446</Words>
  <Application>Microsoft Office PowerPoint</Application>
  <PresentationFormat>Presentación en pantalla (16:9)</PresentationFormat>
  <Paragraphs>52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Montserrat</vt:lpstr>
      <vt:lpstr>Nunito</vt:lpstr>
      <vt:lpstr>Calibri</vt:lpstr>
      <vt:lpstr>Saira SemiBold</vt:lpstr>
      <vt:lpstr>Saira</vt:lpstr>
      <vt:lpstr>Roboto</vt:lpstr>
      <vt:lpstr>Tissue Nanotransfection Breakthrough by Slidesgo</vt:lpstr>
      <vt:lpstr>Presentación de PowerPoint</vt:lpstr>
      <vt:lpstr>Ingeniería de Software</vt:lpstr>
      <vt:lpstr>Ingeniería de Software</vt:lpstr>
      <vt:lpstr>SOFTWARE</vt:lpstr>
      <vt:lpstr>SOFTWARE</vt:lpstr>
      <vt:lpstr>Ingeniería</vt:lpstr>
      <vt:lpstr>Ingeniería de Software</vt:lpstr>
      <vt:lpstr>Objetivo</vt:lpstr>
      <vt:lpstr>3 principios</vt:lpstr>
      <vt:lpstr>Aspectos principales para la IS</vt:lpstr>
      <vt:lpstr>Tareas</vt:lpstr>
      <vt:lpstr>Presentación de PowerPoint</vt:lpstr>
      <vt:lpstr>¡Dimensionalidad!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</dc:title>
  <cp:lastModifiedBy>Norbey Danilo Muñoz Cañon</cp:lastModifiedBy>
  <cp:revision>1</cp:revision>
  <dcterms:modified xsi:type="dcterms:W3CDTF">2023-09-28T20:19:06Z</dcterms:modified>
</cp:coreProperties>
</file>