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54"/>
  </p:notesMasterIdLst>
  <p:sldIdLst>
    <p:sldId id="294" r:id="rId2"/>
    <p:sldId id="256" r:id="rId3"/>
    <p:sldId id="273" r:id="rId4"/>
    <p:sldId id="307" r:id="rId5"/>
    <p:sldId id="308" r:id="rId6"/>
    <p:sldId id="309" r:id="rId7"/>
    <p:sldId id="283" r:id="rId8"/>
    <p:sldId id="310" r:id="rId9"/>
    <p:sldId id="311" r:id="rId10"/>
    <p:sldId id="312" r:id="rId11"/>
    <p:sldId id="313" r:id="rId12"/>
    <p:sldId id="314" r:id="rId13"/>
    <p:sldId id="315" r:id="rId14"/>
    <p:sldId id="316" r:id="rId15"/>
    <p:sldId id="317" r:id="rId16"/>
    <p:sldId id="318" r:id="rId17"/>
    <p:sldId id="319" r:id="rId18"/>
    <p:sldId id="320" r:id="rId19"/>
    <p:sldId id="262" r:id="rId20"/>
    <p:sldId id="321" r:id="rId21"/>
    <p:sldId id="323" r:id="rId22"/>
    <p:sldId id="324" r:id="rId23"/>
    <p:sldId id="325" r:id="rId24"/>
    <p:sldId id="326" r:id="rId25"/>
    <p:sldId id="327" r:id="rId26"/>
    <p:sldId id="328" r:id="rId27"/>
    <p:sldId id="329" r:id="rId28"/>
    <p:sldId id="332" r:id="rId29"/>
    <p:sldId id="333" r:id="rId30"/>
    <p:sldId id="334" r:id="rId31"/>
    <p:sldId id="280" r:id="rId32"/>
    <p:sldId id="266" r:id="rId33"/>
    <p:sldId id="257" r:id="rId34"/>
    <p:sldId id="338" r:id="rId35"/>
    <p:sldId id="265" r:id="rId36"/>
    <p:sldId id="340" r:id="rId37"/>
    <p:sldId id="337" r:id="rId38"/>
    <p:sldId id="342" r:id="rId39"/>
    <p:sldId id="343" r:id="rId40"/>
    <p:sldId id="344" r:id="rId41"/>
    <p:sldId id="339" r:id="rId42"/>
    <p:sldId id="346" r:id="rId43"/>
    <p:sldId id="347" r:id="rId44"/>
    <p:sldId id="348" r:id="rId45"/>
    <p:sldId id="349" r:id="rId46"/>
    <p:sldId id="350" r:id="rId47"/>
    <p:sldId id="351" r:id="rId48"/>
    <p:sldId id="352" r:id="rId49"/>
    <p:sldId id="353" r:id="rId50"/>
    <p:sldId id="354" r:id="rId51"/>
    <p:sldId id="355" r:id="rId52"/>
    <p:sldId id="356" r:id="rId53"/>
  </p:sldIdLst>
  <p:sldSz cx="9144000" cy="5143500" type="screen16x9"/>
  <p:notesSz cx="6858000" cy="9144000"/>
  <p:embeddedFontLst>
    <p:embeddedFont>
      <p:font typeface="Calibri" panose="020F0502020204030204" pitchFamily="34" charset="0"/>
      <p:regular r:id="rId55"/>
      <p:bold r:id="rId56"/>
      <p:italic r:id="rId57"/>
      <p:boldItalic r:id="rId58"/>
    </p:embeddedFont>
    <p:embeddedFont>
      <p:font typeface="Lato" panose="020F0502020204030203" pitchFamily="34" charset="0"/>
      <p:regular r:id="rId59"/>
      <p:bold r:id="rId60"/>
      <p:italic r:id="rId61"/>
      <p:boldItalic r:id="rId62"/>
    </p:embeddedFont>
    <p:embeddedFont>
      <p:font typeface="Livvic" pitchFamily="2" charset="0"/>
      <p:regular r:id="rId63"/>
      <p:bold r:id="rId64"/>
      <p:italic r:id="rId65"/>
      <p:boldItalic r:id="rId66"/>
    </p:embeddedFont>
    <p:embeddedFont>
      <p:font typeface="Nunito" pitchFamily="2" charset="0"/>
      <p:regular r:id="rId67"/>
      <p:bold r:id="rId68"/>
      <p:italic r:id="rId69"/>
      <p:boldItalic r:id="rId70"/>
    </p:embeddedFont>
    <p:embeddedFont>
      <p:font typeface="Roboto" panose="02000000000000000000" pitchFamily="2" charset="0"/>
      <p:regular r:id="rId71"/>
      <p:bold r:id="rId72"/>
      <p:italic r:id="rId73"/>
      <p:boldItalic r:id="rId74"/>
    </p:embeddedFont>
    <p:embeddedFont>
      <p:font typeface="Roboto Condensed Light" panose="02000000000000000000" pitchFamily="2" charset="0"/>
      <p:regular r:id="rId75"/>
      <p:italic r:id="rId76"/>
    </p:embeddedFont>
    <p:embeddedFont>
      <p:font typeface="Saira" panose="020B0604020202020204" charset="0"/>
      <p:regular r:id="rId77"/>
      <p:bold r:id="rId78"/>
      <p:italic r:id="rId79"/>
      <p:boldItalic r:id="rId80"/>
    </p:embeddedFont>
    <p:embeddedFont>
      <p:font typeface="Saira SemiBold" panose="020B060402020202020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449243-3907-4A29-B801-D8BDB09F21E7}" v="34" dt="2023-09-28T20:32:45.335"/>
  </p1510:revLst>
</p1510:revInfo>
</file>

<file path=ppt/tableStyles.xml><?xml version="1.0" encoding="utf-8"?>
<a:tblStyleLst xmlns:a="http://schemas.openxmlformats.org/drawingml/2006/main" def="{B800212D-2130-4EEC-A234-E59D1C5F1C61}">
  <a:tblStyle styleId="{B800212D-2130-4EEC-A234-E59D1C5F1C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2" d="100"/>
          <a:sy n="102" d="100"/>
        </p:scale>
        <p:origin x="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84" Type="http://schemas.openxmlformats.org/officeDocument/2006/relationships/font" Target="fonts/font30.fntdata"/><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font" Target="fonts/font4.fntdata"/><Relationship Id="rId74" Type="http://schemas.openxmlformats.org/officeDocument/2006/relationships/font" Target="fonts/font20.fntdata"/><Relationship Id="rId79" Type="http://schemas.openxmlformats.org/officeDocument/2006/relationships/font" Target="fonts/font25.fntdata"/><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8.fntdata"/><Relationship Id="rId80" Type="http://schemas.openxmlformats.org/officeDocument/2006/relationships/font" Target="fonts/font26.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font" Target="fonts/font21.fntdata"/><Relationship Id="rId83" Type="http://schemas.openxmlformats.org/officeDocument/2006/relationships/font" Target="fonts/font29.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font" Target="fonts/font19.fntdata"/><Relationship Id="rId78" Type="http://schemas.openxmlformats.org/officeDocument/2006/relationships/font" Target="fonts/font24.fntdata"/><Relationship Id="rId81" Type="http://schemas.openxmlformats.org/officeDocument/2006/relationships/font" Target="fonts/font27.fntdata"/><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6" Type="http://schemas.openxmlformats.org/officeDocument/2006/relationships/font" Target="fonts/font22.fntdata"/><Relationship Id="rId7" Type="http://schemas.openxmlformats.org/officeDocument/2006/relationships/slide" Target="slides/slide6.xml"/><Relationship Id="rId71" Type="http://schemas.openxmlformats.org/officeDocument/2006/relationships/font" Target="fonts/font1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2.fntdata"/><Relationship Id="rId87" Type="http://schemas.openxmlformats.org/officeDocument/2006/relationships/theme" Target="theme/theme1.xml"/><Relationship Id="rId61" Type="http://schemas.openxmlformats.org/officeDocument/2006/relationships/font" Target="fonts/font7.fntdata"/><Relationship Id="rId82" Type="http://schemas.openxmlformats.org/officeDocument/2006/relationships/font" Target="fonts/font28.fntdata"/><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RBEY DANILO MUÑOZ CAÑON" userId="29f64d73-8b12-4c53-a9f3-1c223397a229" providerId="ADAL" clId="{BF449243-3907-4A29-B801-D8BDB09F21E7}"/>
    <pc:docChg chg="addSld modSld sldOrd">
      <pc:chgData name="NORBEY DANILO MUÑOZ CAÑON" userId="29f64d73-8b12-4c53-a9f3-1c223397a229" providerId="ADAL" clId="{BF449243-3907-4A29-B801-D8BDB09F21E7}" dt="2023-09-28T20:32:45.335" v="78"/>
      <pc:docMkLst>
        <pc:docMk/>
      </pc:docMkLst>
      <pc:sldChg chg="setBg">
        <pc:chgData name="NORBEY DANILO MUÑOZ CAÑON" userId="29f64d73-8b12-4c53-a9f3-1c223397a229" providerId="ADAL" clId="{BF449243-3907-4A29-B801-D8BDB09F21E7}" dt="2023-09-28T20:29:47.423" v="47"/>
        <pc:sldMkLst>
          <pc:docMk/>
          <pc:sldMk cId="0" sldId="273"/>
        </pc:sldMkLst>
      </pc:sldChg>
      <pc:sldChg chg="setBg">
        <pc:chgData name="NORBEY DANILO MUÑOZ CAÑON" userId="29f64d73-8b12-4c53-a9f3-1c223397a229" providerId="ADAL" clId="{BF449243-3907-4A29-B801-D8BDB09F21E7}" dt="2023-09-28T20:31:37.653" v="71"/>
        <pc:sldMkLst>
          <pc:docMk/>
          <pc:sldMk cId="0" sldId="280"/>
        </pc:sldMkLst>
      </pc:sldChg>
      <pc:sldChg chg="setBg">
        <pc:chgData name="NORBEY DANILO MUÑOZ CAÑON" userId="29f64d73-8b12-4c53-a9f3-1c223397a229" providerId="ADAL" clId="{BF449243-3907-4A29-B801-D8BDB09F21E7}" dt="2023-09-28T20:30:09.377" v="53"/>
        <pc:sldMkLst>
          <pc:docMk/>
          <pc:sldMk cId="0" sldId="283"/>
        </pc:sldMkLst>
      </pc:sldChg>
      <pc:sldChg chg="modSp add mod ord setBg">
        <pc:chgData name="NORBEY DANILO MUÑOZ CAÑON" userId="29f64d73-8b12-4c53-a9f3-1c223397a229" providerId="ADAL" clId="{BF449243-3907-4A29-B801-D8BDB09F21E7}" dt="2023-09-28T20:28:31.836" v="46" actId="20577"/>
        <pc:sldMkLst>
          <pc:docMk/>
          <pc:sldMk cId="0" sldId="294"/>
        </pc:sldMkLst>
        <pc:spChg chg="mod">
          <ac:chgData name="NORBEY DANILO MUÑOZ CAÑON" userId="29f64d73-8b12-4c53-a9f3-1c223397a229" providerId="ADAL" clId="{BF449243-3907-4A29-B801-D8BDB09F21E7}" dt="2023-09-28T20:28:21.909" v="28" actId="20577"/>
          <ac:spMkLst>
            <pc:docMk/>
            <pc:sldMk cId="0" sldId="294"/>
            <ac:spMk id="91" creationId="{00000000-0000-0000-0000-000000000000}"/>
          </ac:spMkLst>
        </pc:spChg>
        <pc:spChg chg="mod">
          <ac:chgData name="NORBEY DANILO MUÑOZ CAÑON" userId="29f64d73-8b12-4c53-a9f3-1c223397a229" providerId="ADAL" clId="{BF449243-3907-4A29-B801-D8BDB09F21E7}" dt="2023-09-28T20:28:31.836" v="46" actId="20577"/>
          <ac:spMkLst>
            <pc:docMk/>
            <pc:sldMk cId="0" sldId="294"/>
            <ac:spMk id="98" creationId="{00000000-0000-0000-0000-000000000000}"/>
          </ac:spMkLst>
        </pc:spChg>
      </pc:sldChg>
      <pc:sldChg chg="setBg">
        <pc:chgData name="NORBEY DANILO MUÑOZ CAÑON" userId="29f64d73-8b12-4c53-a9f3-1c223397a229" providerId="ADAL" clId="{BF449243-3907-4A29-B801-D8BDB09F21E7}" dt="2023-09-28T20:29:52.479" v="48"/>
        <pc:sldMkLst>
          <pc:docMk/>
          <pc:sldMk cId="2371223430" sldId="307"/>
        </pc:sldMkLst>
      </pc:sldChg>
      <pc:sldChg chg="setBg">
        <pc:chgData name="NORBEY DANILO MUÑOZ CAÑON" userId="29f64d73-8b12-4c53-a9f3-1c223397a229" providerId="ADAL" clId="{BF449243-3907-4A29-B801-D8BDB09F21E7}" dt="2023-09-28T20:29:56.678" v="49"/>
        <pc:sldMkLst>
          <pc:docMk/>
          <pc:sldMk cId="2486291354" sldId="308"/>
        </pc:sldMkLst>
      </pc:sldChg>
      <pc:sldChg chg="setBg">
        <pc:chgData name="NORBEY DANILO MUÑOZ CAÑON" userId="29f64d73-8b12-4c53-a9f3-1c223397a229" providerId="ADAL" clId="{BF449243-3907-4A29-B801-D8BDB09F21E7}" dt="2023-09-28T20:30:00.316" v="50"/>
        <pc:sldMkLst>
          <pc:docMk/>
          <pc:sldMk cId="10967128" sldId="309"/>
        </pc:sldMkLst>
      </pc:sldChg>
      <pc:sldChg chg="setBg">
        <pc:chgData name="NORBEY DANILO MUÑOZ CAÑON" userId="29f64d73-8b12-4c53-a9f3-1c223397a229" providerId="ADAL" clId="{BF449243-3907-4A29-B801-D8BDB09F21E7}" dt="2023-09-28T20:30:12.524" v="54"/>
        <pc:sldMkLst>
          <pc:docMk/>
          <pc:sldMk cId="3125077722" sldId="310"/>
        </pc:sldMkLst>
      </pc:sldChg>
      <pc:sldChg chg="setBg">
        <pc:chgData name="NORBEY DANILO MUÑOZ CAÑON" userId="29f64d73-8b12-4c53-a9f3-1c223397a229" providerId="ADAL" clId="{BF449243-3907-4A29-B801-D8BDB09F21E7}" dt="2023-09-28T20:30:18.044" v="55"/>
        <pc:sldMkLst>
          <pc:docMk/>
          <pc:sldMk cId="3171545460" sldId="311"/>
        </pc:sldMkLst>
      </pc:sldChg>
      <pc:sldChg chg="setBg">
        <pc:chgData name="NORBEY DANILO MUÑOZ CAÑON" userId="29f64d73-8b12-4c53-a9f3-1c223397a229" providerId="ADAL" clId="{BF449243-3907-4A29-B801-D8BDB09F21E7}" dt="2023-09-28T20:30:21.311" v="56"/>
        <pc:sldMkLst>
          <pc:docMk/>
          <pc:sldMk cId="1513468039" sldId="312"/>
        </pc:sldMkLst>
      </pc:sldChg>
      <pc:sldChg chg="setBg">
        <pc:chgData name="NORBEY DANILO MUÑOZ CAÑON" userId="29f64d73-8b12-4c53-a9f3-1c223397a229" providerId="ADAL" clId="{BF449243-3907-4A29-B801-D8BDB09F21E7}" dt="2023-09-28T20:30:23.971" v="57"/>
        <pc:sldMkLst>
          <pc:docMk/>
          <pc:sldMk cId="3337913612" sldId="313"/>
        </pc:sldMkLst>
      </pc:sldChg>
      <pc:sldChg chg="setBg">
        <pc:chgData name="NORBEY DANILO MUÑOZ CAÑON" userId="29f64d73-8b12-4c53-a9f3-1c223397a229" providerId="ADAL" clId="{BF449243-3907-4A29-B801-D8BDB09F21E7}" dt="2023-09-28T20:30:27.703" v="58"/>
        <pc:sldMkLst>
          <pc:docMk/>
          <pc:sldMk cId="1789772455" sldId="314"/>
        </pc:sldMkLst>
      </pc:sldChg>
      <pc:sldChg chg="setBg">
        <pc:chgData name="NORBEY DANILO MUÑOZ CAÑON" userId="29f64d73-8b12-4c53-a9f3-1c223397a229" providerId="ADAL" clId="{BF449243-3907-4A29-B801-D8BDB09F21E7}" dt="2023-09-28T20:30:30.268" v="59"/>
        <pc:sldMkLst>
          <pc:docMk/>
          <pc:sldMk cId="3406298788" sldId="315"/>
        </pc:sldMkLst>
      </pc:sldChg>
      <pc:sldChg chg="setBg">
        <pc:chgData name="NORBEY DANILO MUÑOZ CAÑON" userId="29f64d73-8b12-4c53-a9f3-1c223397a229" providerId="ADAL" clId="{BF449243-3907-4A29-B801-D8BDB09F21E7}" dt="2023-09-28T20:30:33.375" v="60"/>
        <pc:sldMkLst>
          <pc:docMk/>
          <pc:sldMk cId="3191596228" sldId="316"/>
        </pc:sldMkLst>
      </pc:sldChg>
      <pc:sldChg chg="setBg">
        <pc:chgData name="NORBEY DANILO MUÑOZ CAÑON" userId="29f64d73-8b12-4c53-a9f3-1c223397a229" providerId="ADAL" clId="{BF449243-3907-4A29-B801-D8BDB09F21E7}" dt="2023-09-28T20:30:36.355" v="61"/>
        <pc:sldMkLst>
          <pc:docMk/>
          <pc:sldMk cId="3121833352" sldId="317"/>
        </pc:sldMkLst>
      </pc:sldChg>
      <pc:sldChg chg="setBg">
        <pc:chgData name="NORBEY DANILO MUÑOZ CAÑON" userId="29f64d73-8b12-4c53-a9f3-1c223397a229" providerId="ADAL" clId="{BF449243-3907-4A29-B801-D8BDB09F21E7}" dt="2023-09-28T20:30:40.963" v="62"/>
        <pc:sldMkLst>
          <pc:docMk/>
          <pc:sldMk cId="2456433830" sldId="318"/>
        </pc:sldMkLst>
      </pc:sldChg>
      <pc:sldChg chg="setBg">
        <pc:chgData name="NORBEY DANILO MUÑOZ CAÑON" userId="29f64d73-8b12-4c53-a9f3-1c223397a229" providerId="ADAL" clId="{BF449243-3907-4A29-B801-D8BDB09F21E7}" dt="2023-09-28T20:30:43.831" v="63"/>
        <pc:sldMkLst>
          <pc:docMk/>
          <pc:sldMk cId="2594898584" sldId="319"/>
        </pc:sldMkLst>
      </pc:sldChg>
      <pc:sldChg chg="setBg">
        <pc:chgData name="NORBEY DANILO MUÑOZ CAÑON" userId="29f64d73-8b12-4c53-a9f3-1c223397a229" providerId="ADAL" clId="{BF449243-3907-4A29-B801-D8BDB09F21E7}" dt="2023-09-28T20:30:46.924" v="64"/>
        <pc:sldMkLst>
          <pc:docMk/>
          <pc:sldMk cId="1591276016" sldId="320"/>
        </pc:sldMkLst>
      </pc:sldChg>
      <pc:sldChg chg="setBg">
        <pc:chgData name="NORBEY DANILO MUÑOZ CAÑON" userId="29f64d73-8b12-4c53-a9f3-1c223397a229" providerId="ADAL" clId="{BF449243-3907-4A29-B801-D8BDB09F21E7}" dt="2023-09-28T20:31:07.103" v="65"/>
        <pc:sldMkLst>
          <pc:docMk/>
          <pc:sldMk cId="1075149946" sldId="325"/>
        </pc:sldMkLst>
      </pc:sldChg>
      <pc:sldChg chg="setBg">
        <pc:chgData name="NORBEY DANILO MUÑOZ CAÑON" userId="29f64d73-8b12-4c53-a9f3-1c223397a229" providerId="ADAL" clId="{BF449243-3907-4A29-B801-D8BDB09F21E7}" dt="2023-09-28T20:31:10.187" v="66"/>
        <pc:sldMkLst>
          <pc:docMk/>
          <pc:sldMk cId="776660626" sldId="326"/>
        </pc:sldMkLst>
      </pc:sldChg>
      <pc:sldChg chg="setBg">
        <pc:chgData name="NORBEY DANILO MUÑOZ CAÑON" userId="29f64d73-8b12-4c53-a9f3-1c223397a229" providerId="ADAL" clId="{BF449243-3907-4A29-B801-D8BDB09F21E7}" dt="2023-09-28T20:31:14.847" v="67"/>
        <pc:sldMkLst>
          <pc:docMk/>
          <pc:sldMk cId="3268275451" sldId="327"/>
        </pc:sldMkLst>
      </pc:sldChg>
      <pc:sldChg chg="setBg">
        <pc:chgData name="NORBEY DANILO MUÑOZ CAÑON" userId="29f64d73-8b12-4c53-a9f3-1c223397a229" providerId="ADAL" clId="{BF449243-3907-4A29-B801-D8BDB09F21E7}" dt="2023-09-28T20:31:17.659" v="68"/>
        <pc:sldMkLst>
          <pc:docMk/>
          <pc:sldMk cId="1163175779" sldId="328"/>
        </pc:sldMkLst>
      </pc:sldChg>
      <pc:sldChg chg="setBg">
        <pc:chgData name="NORBEY DANILO MUÑOZ CAÑON" userId="29f64d73-8b12-4c53-a9f3-1c223397a229" providerId="ADAL" clId="{BF449243-3907-4A29-B801-D8BDB09F21E7}" dt="2023-09-28T20:31:20.176" v="69"/>
        <pc:sldMkLst>
          <pc:docMk/>
          <pc:sldMk cId="3877620389" sldId="329"/>
        </pc:sldMkLst>
      </pc:sldChg>
      <pc:sldChg chg="setBg">
        <pc:chgData name="NORBEY DANILO MUÑOZ CAÑON" userId="29f64d73-8b12-4c53-a9f3-1c223397a229" providerId="ADAL" clId="{BF449243-3907-4A29-B801-D8BDB09F21E7}" dt="2023-09-28T20:31:31.372" v="70"/>
        <pc:sldMkLst>
          <pc:docMk/>
          <pc:sldMk cId="101600793" sldId="334"/>
        </pc:sldMkLst>
      </pc:sldChg>
      <pc:sldChg chg="setBg">
        <pc:chgData name="NORBEY DANILO MUÑOZ CAÑON" userId="29f64d73-8b12-4c53-a9f3-1c223397a229" providerId="ADAL" clId="{BF449243-3907-4A29-B801-D8BDB09F21E7}" dt="2023-09-28T20:32:04.442" v="75"/>
        <pc:sldMkLst>
          <pc:docMk/>
          <pc:sldMk cId="853788859" sldId="337"/>
        </pc:sldMkLst>
      </pc:sldChg>
      <pc:sldChg chg="setBg">
        <pc:chgData name="NORBEY DANILO MUÑOZ CAÑON" userId="29f64d73-8b12-4c53-a9f3-1c223397a229" providerId="ADAL" clId="{BF449243-3907-4A29-B801-D8BDB09F21E7}" dt="2023-09-28T20:31:46.372" v="72"/>
        <pc:sldMkLst>
          <pc:docMk/>
          <pc:sldMk cId="221635411" sldId="338"/>
        </pc:sldMkLst>
      </pc:sldChg>
      <pc:sldChg chg="setBg">
        <pc:chgData name="NORBEY DANILO MUÑOZ CAÑON" userId="29f64d73-8b12-4c53-a9f3-1c223397a229" providerId="ADAL" clId="{BF449243-3907-4A29-B801-D8BDB09F21E7}" dt="2023-09-28T20:31:53.004" v="73"/>
        <pc:sldMkLst>
          <pc:docMk/>
          <pc:sldMk cId="2491310644" sldId="340"/>
        </pc:sldMkLst>
      </pc:sldChg>
      <pc:sldChg chg="setBg">
        <pc:chgData name="NORBEY DANILO MUÑOZ CAÑON" userId="29f64d73-8b12-4c53-a9f3-1c223397a229" providerId="ADAL" clId="{BF449243-3907-4A29-B801-D8BDB09F21E7}" dt="2023-09-28T20:32:38.410" v="76"/>
        <pc:sldMkLst>
          <pc:docMk/>
          <pc:sldMk cId="394516766" sldId="353"/>
        </pc:sldMkLst>
      </pc:sldChg>
      <pc:sldChg chg="setBg">
        <pc:chgData name="NORBEY DANILO MUÑOZ CAÑON" userId="29f64d73-8b12-4c53-a9f3-1c223397a229" providerId="ADAL" clId="{BF449243-3907-4A29-B801-D8BDB09F21E7}" dt="2023-09-28T20:32:42.046" v="77"/>
        <pc:sldMkLst>
          <pc:docMk/>
          <pc:sldMk cId="1289086901" sldId="354"/>
        </pc:sldMkLst>
      </pc:sldChg>
      <pc:sldChg chg="setBg">
        <pc:chgData name="NORBEY DANILO MUÑOZ CAÑON" userId="29f64d73-8b12-4c53-a9f3-1c223397a229" providerId="ADAL" clId="{BF449243-3907-4A29-B801-D8BDB09F21E7}" dt="2023-09-28T20:32:45.335" v="78"/>
        <pc:sldMkLst>
          <pc:docMk/>
          <pc:sldMk cId="2068428344" sldId="355"/>
        </pc:sldMkLst>
      </pc:sldChg>
    </pc:docChg>
  </pc:docChgLst>
  <pc:docChgLst>
    <pc:chgData name="Norbey Danilo Munoz Canon" userId="ff23c1e0-34c7-40fc-8aeb-24f45ddc11cf" providerId="ADAL" clId="{8CFF434A-76C2-43CE-BF13-C0577181E703}"/>
    <pc:docChg chg="custSel addSld delSld modSld sldOrd">
      <pc:chgData name="Norbey Danilo Munoz Canon" userId="ff23c1e0-34c7-40fc-8aeb-24f45ddc11cf" providerId="ADAL" clId="{8CFF434A-76C2-43CE-BF13-C0577181E703}" dt="2022-08-09T22:39:18.916" v="1103" actId="20577"/>
      <pc:docMkLst>
        <pc:docMk/>
      </pc:docMkLst>
      <pc:sldChg chg="modSp mod">
        <pc:chgData name="Norbey Danilo Munoz Canon" userId="ff23c1e0-34c7-40fc-8aeb-24f45ddc11cf" providerId="ADAL" clId="{8CFF434A-76C2-43CE-BF13-C0577181E703}" dt="2022-08-09T12:39:32.884" v="42" actId="20577"/>
        <pc:sldMkLst>
          <pc:docMk/>
          <pc:sldMk cId="0" sldId="256"/>
        </pc:sldMkLst>
        <pc:spChg chg="mod">
          <ac:chgData name="Norbey Danilo Munoz Canon" userId="ff23c1e0-34c7-40fc-8aeb-24f45ddc11cf" providerId="ADAL" clId="{8CFF434A-76C2-43CE-BF13-C0577181E703}" dt="2022-08-09T12:39:09.228" v="30" actId="20577"/>
          <ac:spMkLst>
            <pc:docMk/>
            <pc:sldMk cId="0" sldId="256"/>
            <ac:spMk id="682" creationId="{00000000-0000-0000-0000-000000000000}"/>
          </ac:spMkLst>
        </pc:spChg>
        <pc:spChg chg="mod">
          <ac:chgData name="Norbey Danilo Munoz Canon" userId="ff23c1e0-34c7-40fc-8aeb-24f45ddc11cf" providerId="ADAL" clId="{8CFF434A-76C2-43CE-BF13-C0577181E703}" dt="2022-08-09T12:39:32.884" v="42" actId="20577"/>
          <ac:spMkLst>
            <pc:docMk/>
            <pc:sldMk cId="0" sldId="256"/>
            <ac:spMk id="683" creationId="{00000000-0000-0000-0000-000000000000}"/>
          </ac:spMkLst>
        </pc:spChg>
      </pc:sldChg>
      <pc:sldChg chg="modSp mod ord modNotes">
        <pc:chgData name="Norbey Danilo Munoz Canon" userId="ff23c1e0-34c7-40fc-8aeb-24f45ddc11cf" providerId="ADAL" clId="{8CFF434A-76C2-43CE-BF13-C0577181E703}" dt="2022-08-09T22:30:31.037" v="960" actId="14100"/>
        <pc:sldMkLst>
          <pc:docMk/>
          <pc:sldMk cId="0" sldId="257"/>
        </pc:sldMkLst>
        <pc:spChg chg="mod">
          <ac:chgData name="Norbey Danilo Munoz Canon" userId="ff23c1e0-34c7-40fc-8aeb-24f45ddc11cf" providerId="ADAL" clId="{8CFF434A-76C2-43CE-BF13-C0577181E703}" dt="2022-08-09T22:30:09.527" v="952"/>
          <ac:spMkLst>
            <pc:docMk/>
            <pc:sldMk cId="0" sldId="257"/>
            <ac:spMk id="798" creationId="{00000000-0000-0000-0000-000000000000}"/>
          </ac:spMkLst>
        </pc:spChg>
        <pc:spChg chg="mod">
          <ac:chgData name="Norbey Danilo Munoz Canon" userId="ff23c1e0-34c7-40fc-8aeb-24f45ddc11cf" providerId="ADAL" clId="{8CFF434A-76C2-43CE-BF13-C0577181E703}" dt="2022-08-09T22:30:31.037" v="960" actId="14100"/>
          <ac:spMkLst>
            <pc:docMk/>
            <pc:sldMk cId="0" sldId="257"/>
            <ac:spMk id="799" creationId="{00000000-0000-0000-0000-000000000000}"/>
          </ac:spMkLst>
        </pc:spChg>
      </pc:sldChg>
      <pc:sldChg chg="modSp mod ord modNotes">
        <pc:chgData name="Norbey Danilo Munoz Canon" userId="ff23c1e0-34c7-40fc-8aeb-24f45ddc11cf" providerId="ADAL" clId="{8CFF434A-76C2-43CE-BF13-C0577181E703}" dt="2022-08-09T21:53:28.637" v="257" actId="20577"/>
        <pc:sldMkLst>
          <pc:docMk/>
          <pc:sldMk cId="0" sldId="262"/>
        </pc:sldMkLst>
        <pc:spChg chg="mod">
          <ac:chgData name="Norbey Danilo Munoz Canon" userId="ff23c1e0-34c7-40fc-8aeb-24f45ddc11cf" providerId="ADAL" clId="{8CFF434A-76C2-43CE-BF13-C0577181E703}" dt="2022-08-09T21:53:14.744" v="255" actId="790"/>
          <ac:spMkLst>
            <pc:docMk/>
            <pc:sldMk cId="0" sldId="262"/>
            <ac:spMk id="994" creationId="{00000000-0000-0000-0000-000000000000}"/>
          </ac:spMkLst>
        </pc:spChg>
        <pc:spChg chg="mod">
          <ac:chgData name="Norbey Danilo Munoz Canon" userId="ff23c1e0-34c7-40fc-8aeb-24f45ddc11cf" providerId="ADAL" clId="{8CFF434A-76C2-43CE-BF13-C0577181E703}" dt="2022-08-09T21:53:28.637" v="257" actId="20577"/>
          <ac:spMkLst>
            <pc:docMk/>
            <pc:sldMk cId="0" sldId="262"/>
            <ac:spMk id="995" creationId="{00000000-0000-0000-0000-000000000000}"/>
          </ac:spMkLst>
        </pc:spChg>
      </pc:sldChg>
      <pc:sldChg chg="modSp mod ord modNotes">
        <pc:chgData name="Norbey Danilo Munoz Canon" userId="ff23c1e0-34c7-40fc-8aeb-24f45ddc11cf" providerId="ADAL" clId="{8CFF434A-76C2-43CE-BF13-C0577181E703}" dt="2022-08-09T22:34:36.011" v="1024" actId="20577"/>
        <pc:sldMkLst>
          <pc:docMk/>
          <pc:sldMk cId="0" sldId="265"/>
        </pc:sldMkLst>
        <pc:spChg chg="mod">
          <ac:chgData name="Norbey Danilo Munoz Canon" userId="ff23c1e0-34c7-40fc-8aeb-24f45ddc11cf" providerId="ADAL" clId="{8CFF434A-76C2-43CE-BF13-C0577181E703}" dt="2022-08-09T22:33:59.376" v="1004" actId="1035"/>
          <ac:spMkLst>
            <pc:docMk/>
            <pc:sldMk cId="0" sldId="265"/>
            <ac:spMk id="1065" creationId="{00000000-0000-0000-0000-000000000000}"/>
          </ac:spMkLst>
        </pc:spChg>
        <pc:spChg chg="mod">
          <ac:chgData name="Norbey Danilo Munoz Canon" userId="ff23c1e0-34c7-40fc-8aeb-24f45ddc11cf" providerId="ADAL" clId="{8CFF434A-76C2-43CE-BF13-C0577181E703}" dt="2022-08-09T22:34:36.011" v="1024" actId="20577"/>
          <ac:spMkLst>
            <pc:docMk/>
            <pc:sldMk cId="0" sldId="265"/>
            <ac:spMk id="1066" creationId="{00000000-0000-0000-0000-000000000000}"/>
          </ac:spMkLst>
        </pc:spChg>
      </pc:sldChg>
      <pc:sldChg chg="addSp delSp modSp mod ord modNotes">
        <pc:chgData name="Norbey Danilo Munoz Canon" userId="ff23c1e0-34c7-40fc-8aeb-24f45ddc11cf" providerId="ADAL" clId="{8CFF434A-76C2-43CE-BF13-C0577181E703}" dt="2022-08-09T22:29:52.049" v="951" actId="478"/>
        <pc:sldMkLst>
          <pc:docMk/>
          <pc:sldMk cId="0" sldId="266"/>
        </pc:sldMkLst>
        <pc:spChg chg="add del mod">
          <ac:chgData name="Norbey Danilo Munoz Canon" userId="ff23c1e0-34c7-40fc-8aeb-24f45ddc11cf" providerId="ADAL" clId="{8CFF434A-76C2-43CE-BF13-C0577181E703}" dt="2022-08-09T22:29:52.049" v="951" actId="478"/>
          <ac:spMkLst>
            <pc:docMk/>
            <pc:sldMk cId="0" sldId="266"/>
            <ac:spMk id="3" creationId="{60EBED1C-60F1-4E2B-8EB6-6EE907B8B7C2}"/>
          </ac:spMkLst>
        </pc:spChg>
        <pc:spChg chg="mod">
          <ac:chgData name="Norbey Danilo Munoz Canon" userId="ff23c1e0-34c7-40fc-8aeb-24f45ddc11cf" providerId="ADAL" clId="{8CFF434A-76C2-43CE-BF13-C0577181E703}" dt="2022-08-09T22:29:02.344" v="945" actId="20577"/>
          <ac:spMkLst>
            <pc:docMk/>
            <pc:sldMk cId="0" sldId="266"/>
            <ac:spMk id="1097" creationId="{00000000-0000-0000-0000-000000000000}"/>
          </ac:spMkLst>
        </pc:spChg>
        <pc:spChg chg="del">
          <ac:chgData name="Norbey Danilo Munoz Canon" userId="ff23c1e0-34c7-40fc-8aeb-24f45ddc11cf" providerId="ADAL" clId="{8CFF434A-76C2-43CE-BF13-C0577181E703}" dt="2022-08-09T22:29:50.116" v="950" actId="478"/>
          <ac:spMkLst>
            <pc:docMk/>
            <pc:sldMk cId="0" sldId="266"/>
            <ac:spMk id="1098" creationId="{00000000-0000-0000-0000-000000000000}"/>
          </ac:spMkLst>
        </pc:spChg>
        <pc:spChg chg="mod">
          <ac:chgData name="Norbey Danilo Munoz Canon" userId="ff23c1e0-34c7-40fc-8aeb-24f45ddc11cf" providerId="ADAL" clId="{8CFF434A-76C2-43CE-BF13-C0577181E703}" dt="2022-08-09T22:29:40.825" v="949" actId="123"/>
          <ac:spMkLst>
            <pc:docMk/>
            <pc:sldMk cId="0" sldId="266"/>
            <ac:spMk id="1099" creationId="{00000000-0000-0000-0000-000000000000}"/>
          </ac:spMkLst>
        </pc:spChg>
      </pc:sldChg>
      <pc:sldChg chg="addSp delSp modSp mod ord modNotes">
        <pc:chgData name="Norbey Danilo Munoz Canon" userId="ff23c1e0-34c7-40fc-8aeb-24f45ddc11cf" providerId="ADAL" clId="{8CFF434A-76C2-43CE-BF13-C0577181E703}" dt="2022-08-09T12:41:38.757" v="76" actId="1076"/>
        <pc:sldMkLst>
          <pc:docMk/>
          <pc:sldMk cId="0" sldId="273"/>
        </pc:sldMkLst>
        <pc:spChg chg="mod">
          <ac:chgData name="Norbey Danilo Munoz Canon" userId="ff23c1e0-34c7-40fc-8aeb-24f45ddc11cf" providerId="ADAL" clId="{8CFF434A-76C2-43CE-BF13-C0577181E703}" dt="2022-08-09T12:41:16.104" v="71" actId="20577"/>
          <ac:spMkLst>
            <pc:docMk/>
            <pc:sldMk cId="0" sldId="273"/>
            <ac:spMk id="1502" creationId="{00000000-0000-0000-0000-000000000000}"/>
          </ac:spMkLst>
        </pc:spChg>
        <pc:spChg chg="del">
          <ac:chgData name="Norbey Danilo Munoz Canon" userId="ff23c1e0-34c7-40fc-8aeb-24f45ddc11cf" providerId="ADAL" clId="{8CFF434A-76C2-43CE-BF13-C0577181E703}" dt="2022-08-09T12:41:32.829" v="74" actId="478"/>
          <ac:spMkLst>
            <pc:docMk/>
            <pc:sldMk cId="0" sldId="273"/>
            <ac:spMk id="1510" creationId="{00000000-0000-0000-0000-000000000000}"/>
          </ac:spMkLst>
        </pc:spChg>
        <pc:spChg chg="del">
          <ac:chgData name="Norbey Danilo Munoz Canon" userId="ff23c1e0-34c7-40fc-8aeb-24f45ddc11cf" providerId="ADAL" clId="{8CFF434A-76C2-43CE-BF13-C0577181E703}" dt="2022-08-09T12:41:32.829" v="74" actId="478"/>
          <ac:spMkLst>
            <pc:docMk/>
            <pc:sldMk cId="0" sldId="273"/>
            <ac:spMk id="1511" creationId="{00000000-0000-0000-0000-000000000000}"/>
          </ac:spMkLst>
        </pc:spChg>
        <pc:spChg chg="del">
          <ac:chgData name="Norbey Danilo Munoz Canon" userId="ff23c1e0-34c7-40fc-8aeb-24f45ddc11cf" providerId="ADAL" clId="{8CFF434A-76C2-43CE-BF13-C0577181E703}" dt="2022-08-09T12:41:30.953" v="73" actId="478"/>
          <ac:spMkLst>
            <pc:docMk/>
            <pc:sldMk cId="0" sldId="273"/>
            <ac:spMk id="1512" creationId="{00000000-0000-0000-0000-000000000000}"/>
          </ac:spMkLst>
        </pc:spChg>
        <pc:spChg chg="del">
          <ac:chgData name="Norbey Danilo Munoz Canon" userId="ff23c1e0-34c7-40fc-8aeb-24f45ddc11cf" providerId="ADAL" clId="{8CFF434A-76C2-43CE-BF13-C0577181E703}" dt="2022-08-09T12:41:30.953" v="73" actId="478"/>
          <ac:spMkLst>
            <pc:docMk/>
            <pc:sldMk cId="0" sldId="273"/>
            <ac:spMk id="1513" creationId="{00000000-0000-0000-0000-000000000000}"/>
          </ac:spMkLst>
        </pc:spChg>
        <pc:spChg chg="del">
          <ac:chgData name="Norbey Danilo Munoz Canon" userId="ff23c1e0-34c7-40fc-8aeb-24f45ddc11cf" providerId="ADAL" clId="{8CFF434A-76C2-43CE-BF13-C0577181E703}" dt="2022-08-09T12:41:30.953" v="73" actId="478"/>
          <ac:spMkLst>
            <pc:docMk/>
            <pc:sldMk cId="0" sldId="273"/>
            <ac:spMk id="1514" creationId="{00000000-0000-0000-0000-000000000000}"/>
          </ac:spMkLst>
        </pc:spChg>
        <pc:spChg chg="del">
          <ac:chgData name="Norbey Danilo Munoz Canon" userId="ff23c1e0-34c7-40fc-8aeb-24f45ddc11cf" providerId="ADAL" clId="{8CFF434A-76C2-43CE-BF13-C0577181E703}" dt="2022-08-09T12:41:32.829" v="74" actId="478"/>
          <ac:spMkLst>
            <pc:docMk/>
            <pc:sldMk cId="0" sldId="273"/>
            <ac:spMk id="1515" creationId="{00000000-0000-0000-0000-000000000000}"/>
          </ac:spMkLst>
        </pc:spChg>
        <pc:spChg chg="del">
          <ac:chgData name="Norbey Danilo Munoz Canon" userId="ff23c1e0-34c7-40fc-8aeb-24f45ddc11cf" providerId="ADAL" clId="{8CFF434A-76C2-43CE-BF13-C0577181E703}" dt="2022-08-09T12:41:30.953" v="73" actId="478"/>
          <ac:spMkLst>
            <pc:docMk/>
            <pc:sldMk cId="0" sldId="273"/>
            <ac:spMk id="1516" creationId="{00000000-0000-0000-0000-000000000000}"/>
          </ac:spMkLst>
        </pc:spChg>
        <pc:spChg chg="del">
          <ac:chgData name="Norbey Danilo Munoz Canon" userId="ff23c1e0-34c7-40fc-8aeb-24f45ddc11cf" providerId="ADAL" clId="{8CFF434A-76C2-43CE-BF13-C0577181E703}" dt="2022-08-09T12:41:30.953" v="73" actId="478"/>
          <ac:spMkLst>
            <pc:docMk/>
            <pc:sldMk cId="0" sldId="273"/>
            <ac:spMk id="1518" creationId="{00000000-0000-0000-0000-000000000000}"/>
          </ac:spMkLst>
        </pc:spChg>
        <pc:spChg chg="del">
          <ac:chgData name="Norbey Danilo Munoz Canon" userId="ff23c1e0-34c7-40fc-8aeb-24f45ddc11cf" providerId="ADAL" clId="{8CFF434A-76C2-43CE-BF13-C0577181E703}" dt="2022-08-09T12:41:30.953" v="73" actId="478"/>
          <ac:spMkLst>
            <pc:docMk/>
            <pc:sldMk cId="0" sldId="273"/>
            <ac:spMk id="1520" creationId="{00000000-0000-0000-0000-000000000000}"/>
          </ac:spMkLst>
        </pc:spChg>
        <pc:grpChg chg="del">
          <ac:chgData name="Norbey Danilo Munoz Canon" userId="ff23c1e0-34c7-40fc-8aeb-24f45ddc11cf" providerId="ADAL" clId="{8CFF434A-76C2-43CE-BF13-C0577181E703}" dt="2022-08-09T12:41:18.726" v="72" actId="478"/>
          <ac:grpSpMkLst>
            <pc:docMk/>
            <pc:sldMk cId="0" sldId="273"/>
            <ac:grpSpMk id="1503" creationId="{00000000-0000-0000-0000-000000000000}"/>
          </ac:grpSpMkLst>
        </pc:grpChg>
        <pc:picChg chg="add mod">
          <ac:chgData name="Norbey Danilo Munoz Canon" userId="ff23c1e0-34c7-40fc-8aeb-24f45ddc11cf" providerId="ADAL" clId="{8CFF434A-76C2-43CE-BF13-C0577181E703}" dt="2022-08-09T12:41:38.757" v="76" actId="1076"/>
          <ac:picMkLst>
            <pc:docMk/>
            <pc:sldMk cId="0" sldId="273"/>
            <ac:picMk id="22" creationId="{E6F974C9-C284-FDFC-1EE2-AA2B04D50965}"/>
          </ac:picMkLst>
        </pc:picChg>
        <pc:cxnChg chg="del mod">
          <ac:chgData name="Norbey Danilo Munoz Canon" userId="ff23c1e0-34c7-40fc-8aeb-24f45ddc11cf" providerId="ADAL" clId="{8CFF434A-76C2-43CE-BF13-C0577181E703}" dt="2022-08-09T12:41:30.953" v="73" actId="478"/>
          <ac:cxnSpMkLst>
            <pc:docMk/>
            <pc:sldMk cId="0" sldId="273"/>
            <ac:cxnSpMk id="1517" creationId="{00000000-0000-0000-0000-000000000000}"/>
          </ac:cxnSpMkLst>
        </pc:cxnChg>
        <pc:cxnChg chg="del mod">
          <ac:chgData name="Norbey Danilo Munoz Canon" userId="ff23c1e0-34c7-40fc-8aeb-24f45ddc11cf" providerId="ADAL" clId="{8CFF434A-76C2-43CE-BF13-C0577181E703}" dt="2022-08-09T12:41:30.953" v="73" actId="478"/>
          <ac:cxnSpMkLst>
            <pc:docMk/>
            <pc:sldMk cId="0" sldId="273"/>
            <ac:cxnSpMk id="1519" creationId="{00000000-0000-0000-0000-000000000000}"/>
          </ac:cxnSpMkLst>
        </pc:cxnChg>
        <pc:cxnChg chg="del mod">
          <ac:chgData name="Norbey Danilo Munoz Canon" userId="ff23c1e0-34c7-40fc-8aeb-24f45ddc11cf" providerId="ADAL" clId="{8CFF434A-76C2-43CE-BF13-C0577181E703}" dt="2022-08-09T12:41:30.953" v="73" actId="478"/>
          <ac:cxnSpMkLst>
            <pc:docMk/>
            <pc:sldMk cId="0" sldId="273"/>
            <ac:cxnSpMk id="1521" creationId="{00000000-0000-0000-0000-000000000000}"/>
          </ac:cxnSpMkLst>
        </pc:cxnChg>
      </pc:sldChg>
      <pc:sldChg chg="addSp delSp modSp mod ord modNotes">
        <pc:chgData name="Norbey Danilo Munoz Canon" userId="ff23c1e0-34c7-40fc-8aeb-24f45ddc11cf" providerId="ADAL" clId="{8CFF434A-76C2-43CE-BF13-C0577181E703}" dt="2022-08-09T22:28:36.140" v="932" actId="1036"/>
        <pc:sldMkLst>
          <pc:docMk/>
          <pc:sldMk cId="0" sldId="280"/>
        </pc:sldMkLst>
        <pc:spChg chg="add del mod">
          <ac:chgData name="Norbey Danilo Munoz Canon" userId="ff23c1e0-34c7-40fc-8aeb-24f45ddc11cf" providerId="ADAL" clId="{8CFF434A-76C2-43CE-BF13-C0577181E703}" dt="2022-08-09T22:28:19.268" v="915" actId="478"/>
          <ac:spMkLst>
            <pc:docMk/>
            <pc:sldMk cId="0" sldId="280"/>
            <ac:spMk id="3" creationId="{859A8D7F-D8CD-F415-2C1E-CA37ECDD78A0}"/>
          </ac:spMkLst>
        </pc:spChg>
        <pc:spChg chg="add del mod">
          <ac:chgData name="Norbey Danilo Munoz Canon" userId="ff23c1e0-34c7-40fc-8aeb-24f45ddc11cf" providerId="ADAL" clId="{8CFF434A-76C2-43CE-BF13-C0577181E703}" dt="2022-08-09T22:28:21.751" v="917" actId="478"/>
          <ac:spMkLst>
            <pc:docMk/>
            <pc:sldMk cId="0" sldId="280"/>
            <ac:spMk id="5" creationId="{1C723F8D-919B-4FAA-9E34-B27D586F3A1B}"/>
          </ac:spMkLst>
        </pc:spChg>
        <pc:spChg chg="del">
          <ac:chgData name="Norbey Danilo Munoz Canon" userId="ff23c1e0-34c7-40fc-8aeb-24f45ddc11cf" providerId="ADAL" clId="{8CFF434A-76C2-43CE-BF13-C0577181E703}" dt="2022-08-09T22:28:17.905" v="914" actId="478"/>
          <ac:spMkLst>
            <pc:docMk/>
            <pc:sldMk cId="0" sldId="280"/>
            <ac:spMk id="1704" creationId="{00000000-0000-0000-0000-000000000000}"/>
          </ac:spMkLst>
        </pc:spChg>
        <pc:spChg chg="del">
          <ac:chgData name="Norbey Danilo Munoz Canon" userId="ff23c1e0-34c7-40fc-8aeb-24f45ddc11cf" providerId="ADAL" clId="{8CFF434A-76C2-43CE-BF13-C0577181E703}" dt="2022-08-09T22:28:20.700" v="916" actId="478"/>
          <ac:spMkLst>
            <pc:docMk/>
            <pc:sldMk cId="0" sldId="280"/>
            <ac:spMk id="1705" creationId="{00000000-0000-0000-0000-000000000000}"/>
          </ac:spMkLst>
        </pc:spChg>
        <pc:picChg chg="add mod">
          <ac:chgData name="Norbey Danilo Munoz Canon" userId="ff23c1e0-34c7-40fc-8aeb-24f45ddc11cf" providerId="ADAL" clId="{8CFF434A-76C2-43CE-BF13-C0577181E703}" dt="2022-08-09T22:28:36.140" v="932" actId="1036"/>
          <ac:picMkLst>
            <pc:docMk/>
            <pc:sldMk cId="0" sldId="280"/>
            <ac:picMk id="18" creationId="{F6491254-6FCB-379B-28AF-FA7E54C4D441}"/>
          </ac:picMkLst>
        </pc:picChg>
      </pc:sldChg>
      <pc:sldChg chg="addSp delSp modSp mod ord modNotes">
        <pc:chgData name="Norbey Danilo Munoz Canon" userId="ff23c1e0-34c7-40fc-8aeb-24f45ddc11cf" providerId="ADAL" clId="{8CFF434A-76C2-43CE-BF13-C0577181E703}" dt="2022-08-09T12:48:03.487" v="120" actId="1076"/>
        <pc:sldMkLst>
          <pc:docMk/>
          <pc:sldMk cId="0" sldId="283"/>
        </pc:sldMkLst>
        <pc:spChg chg="add del mod">
          <ac:chgData name="Norbey Danilo Munoz Canon" userId="ff23c1e0-34c7-40fc-8aeb-24f45ddc11cf" providerId="ADAL" clId="{8CFF434A-76C2-43CE-BF13-C0577181E703}" dt="2022-08-09T12:47:52.110" v="114" actId="478"/>
          <ac:spMkLst>
            <pc:docMk/>
            <pc:sldMk cId="0" sldId="283"/>
            <ac:spMk id="3" creationId="{A8C4EDE0-F907-8DCD-2014-2293B316A5E8}"/>
          </ac:spMkLst>
        </pc:spChg>
        <pc:spChg chg="mod">
          <ac:chgData name="Norbey Danilo Munoz Canon" userId="ff23c1e0-34c7-40fc-8aeb-24f45ddc11cf" providerId="ADAL" clId="{8CFF434A-76C2-43CE-BF13-C0577181E703}" dt="2022-08-09T12:47:45.832" v="112" actId="20577"/>
          <ac:spMkLst>
            <pc:docMk/>
            <pc:sldMk cId="0" sldId="283"/>
            <ac:spMk id="1757" creationId="{00000000-0000-0000-0000-000000000000}"/>
          </ac:spMkLst>
        </pc:spChg>
        <pc:spChg chg="del">
          <ac:chgData name="Norbey Danilo Munoz Canon" userId="ff23c1e0-34c7-40fc-8aeb-24f45ddc11cf" providerId="ADAL" clId="{8CFF434A-76C2-43CE-BF13-C0577181E703}" dt="2022-08-09T12:47:48.612" v="113" actId="478"/>
          <ac:spMkLst>
            <pc:docMk/>
            <pc:sldMk cId="0" sldId="283"/>
            <ac:spMk id="1758" creationId="{00000000-0000-0000-0000-000000000000}"/>
          </ac:spMkLst>
        </pc:spChg>
        <pc:grpChg chg="del">
          <ac:chgData name="Norbey Danilo Munoz Canon" userId="ff23c1e0-34c7-40fc-8aeb-24f45ddc11cf" providerId="ADAL" clId="{8CFF434A-76C2-43CE-BF13-C0577181E703}" dt="2022-08-09T12:40:33.919" v="46" actId="478"/>
          <ac:grpSpMkLst>
            <pc:docMk/>
            <pc:sldMk cId="0" sldId="283"/>
            <ac:grpSpMk id="1759" creationId="{00000000-0000-0000-0000-000000000000}"/>
          </ac:grpSpMkLst>
        </pc:grpChg>
        <pc:picChg chg="add mod">
          <ac:chgData name="Norbey Danilo Munoz Canon" userId="ff23c1e0-34c7-40fc-8aeb-24f45ddc11cf" providerId="ADAL" clId="{8CFF434A-76C2-43CE-BF13-C0577181E703}" dt="2022-08-09T12:48:03.487" v="120" actId="1076"/>
          <ac:picMkLst>
            <pc:docMk/>
            <pc:sldMk cId="0" sldId="283"/>
            <ac:picMk id="13" creationId="{9EA19A4E-649B-C908-1638-36D2A3D1919E}"/>
          </ac:picMkLst>
        </pc:picChg>
        <pc:picChg chg="del">
          <ac:chgData name="Norbey Danilo Munoz Canon" userId="ff23c1e0-34c7-40fc-8aeb-24f45ddc11cf" providerId="ADAL" clId="{8CFF434A-76C2-43CE-BF13-C0577181E703}" dt="2022-08-09T12:40:32.723" v="45" actId="478"/>
          <ac:picMkLst>
            <pc:docMk/>
            <pc:sldMk cId="0" sldId="283"/>
            <ac:picMk id="1765" creationId="{00000000-0000-0000-0000-000000000000}"/>
          </ac:picMkLst>
        </pc:picChg>
      </pc:sldChg>
      <pc:sldChg chg="addSp delSp modSp add mod">
        <pc:chgData name="Norbey Danilo Munoz Canon" userId="ff23c1e0-34c7-40fc-8aeb-24f45ddc11cf" providerId="ADAL" clId="{8CFF434A-76C2-43CE-BF13-C0577181E703}" dt="2022-08-09T12:42:36.348" v="80" actId="1076"/>
        <pc:sldMkLst>
          <pc:docMk/>
          <pc:sldMk cId="2371223430" sldId="307"/>
        </pc:sldMkLst>
        <pc:picChg chg="add mod">
          <ac:chgData name="Norbey Danilo Munoz Canon" userId="ff23c1e0-34c7-40fc-8aeb-24f45ddc11cf" providerId="ADAL" clId="{8CFF434A-76C2-43CE-BF13-C0577181E703}" dt="2022-08-09T12:42:36.348" v="80" actId="1076"/>
          <ac:picMkLst>
            <pc:docMk/>
            <pc:sldMk cId="2371223430" sldId="307"/>
            <ac:picMk id="4" creationId="{02DCA605-A1C2-973F-7D08-0C45C9B2A374}"/>
          </ac:picMkLst>
        </pc:picChg>
        <pc:picChg chg="del">
          <ac:chgData name="Norbey Danilo Munoz Canon" userId="ff23c1e0-34c7-40fc-8aeb-24f45ddc11cf" providerId="ADAL" clId="{8CFF434A-76C2-43CE-BF13-C0577181E703}" dt="2022-08-09T12:42:32.693" v="78" actId="478"/>
          <ac:picMkLst>
            <pc:docMk/>
            <pc:sldMk cId="2371223430" sldId="307"/>
            <ac:picMk id="22" creationId="{E6F974C9-C284-FDFC-1EE2-AA2B04D50965}"/>
          </ac:picMkLst>
        </pc:picChg>
      </pc:sldChg>
      <pc:sldChg chg="addSp delSp modSp add mod">
        <pc:chgData name="Norbey Danilo Munoz Canon" userId="ff23c1e0-34c7-40fc-8aeb-24f45ddc11cf" providerId="ADAL" clId="{8CFF434A-76C2-43CE-BF13-C0577181E703}" dt="2022-08-09T12:47:00.611" v="84" actId="1076"/>
        <pc:sldMkLst>
          <pc:docMk/>
          <pc:sldMk cId="2486291354" sldId="308"/>
        </pc:sldMkLst>
        <pc:picChg chg="del">
          <ac:chgData name="Norbey Danilo Munoz Canon" userId="ff23c1e0-34c7-40fc-8aeb-24f45ddc11cf" providerId="ADAL" clId="{8CFF434A-76C2-43CE-BF13-C0577181E703}" dt="2022-08-09T12:46:54.442" v="82" actId="478"/>
          <ac:picMkLst>
            <pc:docMk/>
            <pc:sldMk cId="2486291354" sldId="308"/>
            <ac:picMk id="4" creationId="{02DCA605-A1C2-973F-7D08-0C45C9B2A374}"/>
          </ac:picMkLst>
        </pc:picChg>
        <pc:picChg chg="add mod">
          <ac:chgData name="Norbey Danilo Munoz Canon" userId="ff23c1e0-34c7-40fc-8aeb-24f45ddc11cf" providerId="ADAL" clId="{8CFF434A-76C2-43CE-BF13-C0577181E703}" dt="2022-08-09T12:47:00.611" v="84" actId="1076"/>
          <ac:picMkLst>
            <pc:docMk/>
            <pc:sldMk cId="2486291354" sldId="308"/>
            <ac:picMk id="5" creationId="{F321E60D-677E-CB68-8BB7-8C836D6EDECA}"/>
          </ac:picMkLst>
        </pc:picChg>
      </pc:sldChg>
      <pc:sldChg chg="addSp delSp modSp add mod">
        <pc:chgData name="Norbey Danilo Munoz Canon" userId="ff23c1e0-34c7-40fc-8aeb-24f45ddc11cf" providerId="ADAL" clId="{8CFF434A-76C2-43CE-BF13-C0577181E703}" dt="2022-08-09T12:47:21.187" v="88" actId="1076"/>
        <pc:sldMkLst>
          <pc:docMk/>
          <pc:sldMk cId="10967128" sldId="309"/>
        </pc:sldMkLst>
        <pc:picChg chg="add mod">
          <ac:chgData name="Norbey Danilo Munoz Canon" userId="ff23c1e0-34c7-40fc-8aeb-24f45ddc11cf" providerId="ADAL" clId="{8CFF434A-76C2-43CE-BF13-C0577181E703}" dt="2022-08-09T12:47:21.187" v="88" actId="1076"/>
          <ac:picMkLst>
            <pc:docMk/>
            <pc:sldMk cId="10967128" sldId="309"/>
            <ac:picMk id="4" creationId="{1641C585-78F2-D53E-46BD-7FE5EC209BCF}"/>
          </ac:picMkLst>
        </pc:picChg>
        <pc:picChg chg="del">
          <ac:chgData name="Norbey Danilo Munoz Canon" userId="ff23c1e0-34c7-40fc-8aeb-24f45ddc11cf" providerId="ADAL" clId="{8CFF434A-76C2-43CE-BF13-C0577181E703}" dt="2022-08-09T12:47:16.762" v="86" actId="478"/>
          <ac:picMkLst>
            <pc:docMk/>
            <pc:sldMk cId="10967128" sldId="309"/>
            <ac:picMk id="5" creationId="{F321E60D-677E-CB68-8BB7-8C836D6EDECA}"/>
          </ac:picMkLst>
        </pc:picChg>
      </pc:sldChg>
      <pc:sldChg chg="addSp delSp modSp add mod">
        <pc:chgData name="Norbey Danilo Munoz Canon" userId="ff23c1e0-34c7-40fc-8aeb-24f45ddc11cf" providerId="ADAL" clId="{8CFF434A-76C2-43CE-BF13-C0577181E703}" dt="2022-08-09T12:48:43.071" v="154" actId="1076"/>
        <pc:sldMkLst>
          <pc:docMk/>
          <pc:sldMk cId="3125077722" sldId="310"/>
        </pc:sldMkLst>
        <pc:spChg chg="mod">
          <ac:chgData name="Norbey Danilo Munoz Canon" userId="ff23c1e0-34c7-40fc-8aeb-24f45ddc11cf" providerId="ADAL" clId="{8CFF434A-76C2-43CE-BF13-C0577181E703}" dt="2022-08-09T12:48:34.968" v="151" actId="14100"/>
          <ac:spMkLst>
            <pc:docMk/>
            <pc:sldMk cId="3125077722" sldId="310"/>
            <ac:spMk id="1757" creationId="{00000000-0000-0000-0000-000000000000}"/>
          </ac:spMkLst>
        </pc:spChg>
        <pc:picChg chg="add mod">
          <ac:chgData name="Norbey Danilo Munoz Canon" userId="ff23c1e0-34c7-40fc-8aeb-24f45ddc11cf" providerId="ADAL" clId="{8CFF434A-76C2-43CE-BF13-C0577181E703}" dt="2022-08-09T12:48:43.071" v="154" actId="1076"/>
          <ac:picMkLst>
            <pc:docMk/>
            <pc:sldMk cId="3125077722" sldId="310"/>
            <ac:picMk id="4" creationId="{3C055C90-5295-A71B-0344-3A496350F5F8}"/>
          </ac:picMkLst>
        </pc:picChg>
        <pc:picChg chg="del">
          <ac:chgData name="Norbey Danilo Munoz Canon" userId="ff23c1e0-34c7-40fc-8aeb-24f45ddc11cf" providerId="ADAL" clId="{8CFF434A-76C2-43CE-BF13-C0577181E703}" dt="2022-08-09T12:48:37.046" v="152" actId="478"/>
          <ac:picMkLst>
            <pc:docMk/>
            <pc:sldMk cId="3125077722" sldId="310"/>
            <ac:picMk id="13" creationId="{9EA19A4E-649B-C908-1638-36D2A3D1919E}"/>
          </ac:picMkLst>
        </pc:picChg>
      </pc:sldChg>
      <pc:sldChg chg="addSp delSp modSp add mod ord">
        <pc:chgData name="Norbey Danilo Munoz Canon" userId="ff23c1e0-34c7-40fc-8aeb-24f45ddc11cf" providerId="ADAL" clId="{8CFF434A-76C2-43CE-BF13-C0577181E703}" dt="2022-08-09T12:49:18.678" v="163" actId="1076"/>
        <pc:sldMkLst>
          <pc:docMk/>
          <pc:sldMk cId="3171545460" sldId="311"/>
        </pc:sldMkLst>
        <pc:spChg chg="mod">
          <ac:chgData name="Norbey Danilo Munoz Canon" userId="ff23c1e0-34c7-40fc-8aeb-24f45ddc11cf" providerId="ADAL" clId="{8CFF434A-76C2-43CE-BF13-C0577181E703}" dt="2022-08-09T12:49:15.338" v="162"/>
          <ac:spMkLst>
            <pc:docMk/>
            <pc:sldMk cId="3171545460" sldId="311"/>
            <ac:spMk id="1502" creationId="{00000000-0000-0000-0000-000000000000}"/>
          </ac:spMkLst>
        </pc:spChg>
        <pc:picChg chg="del">
          <ac:chgData name="Norbey Danilo Munoz Canon" userId="ff23c1e0-34c7-40fc-8aeb-24f45ddc11cf" providerId="ADAL" clId="{8CFF434A-76C2-43CE-BF13-C0577181E703}" dt="2022-08-09T12:48:58.811" v="158" actId="478"/>
          <ac:picMkLst>
            <pc:docMk/>
            <pc:sldMk cId="3171545460" sldId="311"/>
            <ac:picMk id="4" creationId="{1641C585-78F2-D53E-46BD-7FE5EC209BCF}"/>
          </ac:picMkLst>
        </pc:picChg>
        <pc:picChg chg="add mod">
          <ac:chgData name="Norbey Danilo Munoz Canon" userId="ff23c1e0-34c7-40fc-8aeb-24f45ddc11cf" providerId="ADAL" clId="{8CFF434A-76C2-43CE-BF13-C0577181E703}" dt="2022-08-09T12:49:18.678" v="163" actId="1076"/>
          <ac:picMkLst>
            <pc:docMk/>
            <pc:sldMk cId="3171545460" sldId="311"/>
            <ac:picMk id="5" creationId="{329894BF-A2A5-FF90-B18E-ADC03D4C705A}"/>
          </ac:picMkLst>
        </pc:picChg>
      </pc:sldChg>
      <pc:sldChg chg="addSp delSp modSp add del mod">
        <pc:chgData name="Norbey Danilo Munoz Canon" userId="ff23c1e0-34c7-40fc-8aeb-24f45ddc11cf" providerId="ADAL" clId="{8CFF434A-76C2-43CE-BF13-C0577181E703}" dt="2022-08-09T12:49:33.565" v="167" actId="1076"/>
        <pc:sldMkLst>
          <pc:docMk/>
          <pc:sldMk cId="1513468039" sldId="312"/>
        </pc:sldMkLst>
        <pc:spChg chg="mod">
          <ac:chgData name="Norbey Danilo Munoz Canon" userId="ff23c1e0-34c7-40fc-8aeb-24f45ddc11cf" providerId="ADAL" clId="{8CFF434A-76C2-43CE-BF13-C0577181E703}" dt="2022-08-09T12:48:59.953" v="159"/>
          <ac:spMkLst>
            <pc:docMk/>
            <pc:sldMk cId="1513468039" sldId="312"/>
            <ac:spMk id="125" creationId="{00000000-0000-0000-0000-000000000000}"/>
          </ac:spMkLst>
        </pc:spChg>
        <pc:picChg chg="add mod">
          <ac:chgData name="Norbey Danilo Munoz Canon" userId="ff23c1e0-34c7-40fc-8aeb-24f45ddc11cf" providerId="ADAL" clId="{8CFF434A-76C2-43CE-BF13-C0577181E703}" dt="2022-08-09T12:49:33.565" v="167" actId="1076"/>
          <ac:picMkLst>
            <pc:docMk/>
            <pc:sldMk cId="1513468039" sldId="312"/>
            <ac:picMk id="4" creationId="{D2B30594-248E-07CF-94C4-EADFD14CA899}"/>
          </ac:picMkLst>
        </pc:picChg>
        <pc:picChg chg="del">
          <ac:chgData name="Norbey Danilo Munoz Canon" userId="ff23c1e0-34c7-40fc-8aeb-24f45ddc11cf" providerId="ADAL" clId="{8CFF434A-76C2-43CE-BF13-C0577181E703}" dt="2022-08-09T12:49:25.911" v="165" actId="478"/>
          <ac:picMkLst>
            <pc:docMk/>
            <pc:sldMk cId="1513468039" sldId="312"/>
            <ac:picMk id="5" creationId="{329894BF-A2A5-FF90-B18E-ADC03D4C705A}"/>
          </ac:picMkLst>
        </pc:picChg>
      </pc:sldChg>
      <pc:sldChg chg="addSp delSp modSp add mod">
        <pc:chgData name="Norbey Danilo Munoz Canon" userId="ff23c1e0-34c7-40fc-8aeb-24f45ddc11cf" providerId="ADAL" clId="{8CFF434A-76C2-43CE-BF13-C0577181E703}" dt="2022-08-09T12:49:46.782" v="171" actId="1076"/>
        <pc:sldMkLst>
          <pc:docMk/>
          <pc:sldMk cId="3337913612" sldId="313"/>
        </pc:sldMkLst>
        <pc:picChg chg="del">
          <ac:chgData name="Norbey Danilo Munoz Canon" userId="ff23c1e0-34c7-40fc-8aeb-24f45ddc11cf" providerId="ADAL" clId="{8CFF434A-76C2-43CE-BF13-C0577181E703}" dt="2022-08-09T12:49:39.426" v="169" actId="478"/>
          <ac:picMkLst>
            <pc:docMk/>
            <pc:sldMk cId="3337913612" sldId="313"/>
            <ac:picMk id="4" creationId="{D2B30594-248E-07CF-94C4-EADFD14CA899}"/>
          </ac:picMkLst>
        </pc:picChg>
        <pc:picChg chg="add mod">
          <ac:chgData name="Norbey Danilo Munoz Canon" userId="ff23c1e0-34c7-40fc-8aeb-24f45ddc11cf" providerId="ADAL" clId="{8CFF434A-76C2-43CE-BF13-C0577181E703}" dt="2022-08-09T12:49:46.782" v="171" actId="1076"/>
          <ac:picMkLst>
            <pc:docMk/>
            <pc:sldMk cId="3337913612" sldId="313"/>
            <ac:picMk id="5" creationId="{F61025CD-B035-9E38-C1BD-85889FD86B80}"/>
          </ac:picMkLst>
        </pc:picChg>
      </pc:sldChg>
      <pc:sldChg chg="addSp delSp modSp add mod">
        <pc:chgData name="Norbey Danilo Munoz Canon" userId="ff23c1e0-34c7-40fc-8aeb-24f45ddc11cf" providerId="ADAL" clId="{8CFF434A-76C2-43CE-BF13-C0577181E703}" dt="2022-08-09T12:50:03.085" v="175" actId="1076"/>
        <pc:sldMkLst>
          <pc:docMk/>
          <pc:sldMk cId="1789772455" sldId="314"/>
        </pc:sldMkLst>
        <pc:picChg chg="add mod">
          <ac:chgData name="Norbey Danilo Munoz Canon" userId="ff23c1e0-34c7-40fc-8aeb-24f45ddc11cf" providerId="ADAL" clId="{8CFF434A-76C2-43CE-BF13-C0577181E703}" dt="2022-08-09T12:50:03.085" v="175" actId="1076"/>
          <ac:picMkLst>
            <pc:docMk/>
            <pc:sldMk cId="1789772455" sldId="314"/>
            <ac:picMk id="4" creationId="{343E7361-2298-E707-62D4-FC3DC403F060}"/>
          </ac:picMkLst>
        </pc:picChg>
        <pc:picChg chg="del">
          <ac:chgData name="Norbey Danilo Munoz Canon" userId="ff23c1e0-34c7-40fc-8aeb-24f45ddc11cf" providerId="ADAL" clId="{8CFF434A-76C2-43CE-BF13-C0577181E703}" dt="2022-08-09T12:49:52.075" v="173" actId="478"/>
          <ac:picMkLst>
            <pc:docMk/>
            <pc:sldMk cId="1789772455" sldId="314"/>
            <ac:picMk id="5" creationId="{F61025CD-B035-9E38-C1BD-85889FD86B80}"/>
          </ac:picMkLst>
        </pc:picChg>
      </pc:sldChg>
      <pc:sldChg chg="addSp delSp modSp add mod">
        <pc:chgData name="Norbey Danilo Munoz Canon" userId="ff23c1e0-34c7-40fc-8aeb-24f45ddc11cf" providerId="ADAL" clId="{8CFF434A-76C2-43CE-BF13-C0577181E703}" dt="2022-08-09T12:50:35.229" v="179" actId="1076"/>
        <pc:sldMkLst>
          <pc:docMk/>
          <pc:sldMk cId="3406298788" sldId="315"/>
        </pc:sldMkLst>
        <pc:picChg chg="del">
          <ac:chgData name="Norbey Danilo Munoz Canon" userId="ff23c1e0-34c7-40fc-8aeb-24f45ddc11cf" providerId="ADAL" clId="{8CFF434A-76C2-43CE-BF13-C0577181E703}" dt="2022-08-09T12:50:13.560" v="177" actId="478"/>
          <ac:picMkLst>
            <pc:docMk/>
            <pc:sldMk cId="3406298788" sldId="315"/>
            <ac:picMk id="4" creationId="{343E7361-2298-E707-62D4-FC3DC403F060}"/>
          </ac:picMkLst>
        </pc:picChg>
        <pc:picChg chg="add mod">
          <ac:chgData name="Norbey Danilo Munoz Canon" userId="ff23c1e0-34c7-40fc-8aeb-24f45ddc11cf" providerId="ADAL" clId="{8CFF434A-76C2-43CE-BF13-C0577181E703}" dt="2022-08-09T12:50:35.229" v="179" actId="1076"/>
          <ac:picMkLst>
            <pc:docMk/>
            <pc:sldMk cId="3406298788" sldId="315"/>
            <ac:picMk id="5" creationId="{FE033720-5696-A9C8-59A2-0B9722A102F1}"/>
          </ac:picMkLst>
        </pc:picChg>
      </pc:sldChg>
      <pc:sldChg chg="addSp delSp modSp add mod ord">
        <pc:chgData name="Norbey Danilo Munoz Canon" userId="ff23c1e0-34c7-40fc-8aeb-24f45ddc11cf" providerId="ADAL" clId="{8CFF434A-76C2-43CE-BF13-C0577181E703}" dt="2022-08-09T21:02:09.195" v="224" actId="1076"/>
        <pc:sldMkLst>
          <pc:docMk/>
          <pc:sldMk cId="3191596228" sldId="316"/>
        </pc:sldMkLst>
        <pc:spChg chg="mod">
          <ac:chgData name="Norbey Danilo Munoz Canon" userId="ff23c1e0-34c7-40fc-8aeb-24f45ddc11cf" providerId="ADAL" clId="{8CFF434A-76C2-43CE-BF13-C0577181E703}" dt="2022-08-09T21:01:42.111" v="222" actId="20577"/>
          <ac:spMkLst>
            <pc:docMk/>
            <pc:sldMk cId="3191596228" sldId="316"/>
            <ac:spMk id="1824" creationId="{00000000-0000-0000-0000-000000000000}"/>
          </ac:spMkLst>
        </pc:spChg>
        <pc:grpChg chg="del">
          <ac:chgData name="Norbey Danilo Munoz Canon" userId="ff23c1e0-34c7-40fc-8aeb-24f45ddc11cf" providerId="ADAL" clId="{8CFF434A-76C2-43CE-BF13-C0577181E703}" dt="2022-08-09T21:01:26.054" v="183" actId="478"/>
          <ac:grpSpMkLst>
            <pc:docMk/>
            <pc:sldMk cId="3191596228" sldId="316"/>
            <ac:grpSpMk id="1825" creationId="{00000000-0000-0000-0000-000000000000}"/>
          </ac:grpSpMkLst>
        </pc:grpChg>
        <pc:grpChg chg="del">
          <ac:chgData name="Norbey Danilo Munoz Canon" userId="ff23c1e0-34c7-40fc-8aeb-24f45ddc11cf" providerId="ADAL" clId="{8CFF434A-76C2-43CE-BF13-C0577181E703}" dt="2022-08-09T21:01:26.054" v="183" actId="478"/>
          <ac:grpSpMkLst>
            <pc:docMk/>
            <pc:sldMk cId="3191596228" sldId="316"/>
            <ac:grpSpMk id="1863" creationId="{00000000-0000-0000-0000-000000000000}"/>
          </ac:grpSpMkLst>
        </pc:grpChg>
        <pc:grpChg chg="del">
          <ac:chgData name="Norbey Danilo Munoz Canon" userId="ff23c1e0-34c7-40fc-8aeb-24f45ddc11cf" providerId="ADAL" clId="{8CFF434A-76C2-43CE-BF13-C0577181E703}" dt="2022-08-09T21:01:26.054" v="183" actId="478"/>
          <ac:grpSpMkLst>
            <pc:docMk/>
            <pc:sldMk cId="3191596228" sldId="316"/>
            <ac:grpSpMk id="1899" creationId="{00000000-0000-0000-0000-000000000000}"/>
          </ac:grpSpMkLst>
        </pc:grpChg>
        <pc:grpChg chg="del">
          <ac:chgData name="Norbey Danilo Munoz Canon" userId="ff23c1e0-34c7-40fc-8aeb-24f45ddc11cf" providerId="ADAL" clId="{8CFF434A-76C2-43CE-BF13-C0577181E703}" dt="2022-08-09T21:01:26.054" v="183" actId="478"/>
          <ac:grpSpMkLst>
            <pc:docMk/>
            <pc:sldMk cId="3191596228" sldId="316"/>
            <ac:grpSpMk id="1926" creationId="{00000000-0000-0000-0000-000000000000}"/>
          </ac:grpSpMkLst>
        </pc:grpChg>
        <pc:grpChg chg="del">
          <ac:chgData name="Norbey Danilo Munoz Canon" userId="ff23c1e0-34c7-40fc-8aeb-24f45ddc11cf" providerId="ADAL" clId="{8CFF434A-76C2-43CE-BF13-C0577181E703}" dt="2022-08-09T21:01:26.054" v="183" actId="478"/>
          <ac:grpSpMkLst>
            <pc:docMk/>
            <pc:sldMk cId="3191596228" sldId="316"/>
            <ac:grpSpMk id="1964" creationId="{00000000-0000-0000-0000-000000000000}"/>
          </ac:grpSpMkLst>
        </pc:grpChg>
        <pc:grpChg chg="del">
          <ac:chgData name="Norbey Danilo Munoz Canon" userId="ff23c1e0-34c7-40fc-8aeb-24f45ddc11cf" providerId="ADAL" clId="{8CFF434A-76C2-43CE-BF13-C0577181E703}" dt="2022-08-09T21:01:26.054" v="183" actId="478"/>
          <ac:grpSpMkLst>
            <pc:docMk/>
            <pc:sldMk cId="3191596228" sldId="316"/>
            <ac:grpSpMk id="2039" creationId="{00000000-0000-0000-0000-000000000000}"/>
          </ac:grpSpMkLst>
        </pc:grpChg>
        <pc:picChg chg="add mod">
          <ac:chgData name="Norbey Danilo Munoz Canon" userId="ff23c1e0-34c7-40fc-8aeb-24f45ddc11cf" providerId="ADAL" clId="{8CFF434A-76C2-43CE-BF13-C0577181E703}" dt="2022-08-09T21:02:09.195" v="224" actId="1076"/>
          <ac:picMkLst>
            <pc:docMk/>
            <pc:sldMk cId="3191596228" sldId="316"/>
            <ac:picMk id="220" creationId="{236AC252-2F0C-AB0A-3C96-0E0182E63603}"/>
          </ac:picMkLst>
        </pc:picChg>
      </pc:sldChg>
      <pc:sldChg chg="addSp delSp modSp add mod">
        <pc:chgData name="Norbey Danilo Munoz Canon" userId="ff23c1e0-34c7-40fc-8aeb-24f45ddc11cf" providerId="ADAL" clId="{8CFF434A-76C2-43CE-BF13-C0577181E703}" dt="2022-08-09T21:02:20.272" v="228" actId="1076"/>
        <pc:sldMkLst>
          <pc:docMk/>
          <pc:sldMk cId="3121833352" sldId="317"/>
        </pc:sldMkLst>
        <pc:picChg chg="add mod">
          <ac:chgData name="Norbey Danilo Munoz Canon" userId="ff23c1e0-34c7-40fc-8aeb-24f45ddc11cf" providerId="ADAL" clId="{8CFF434A-76C2-43CE-BF13-C0577181E703}" dt="2022-08-09T21:02:20.272" v="228" actId="1076"/>
          <ac:picMkLst>
            <pc:docMk/>
            <pc:sldMk cId="3121833352" sldId="317"/>
            <ac:picMk id="4" creationId="{0626BB97-D20B-FEC3-5C56-2CBD6BE206AF}"/>
          </ac:picMkLst>
        </pc:picChg>
        <pc:picChg chg="del">
          <ac:chgData name="Norbey Danilo Munoz Canon" userId="ff23c1e0-34c7-40fc-8aeb-24f45ddc11cf" providerId="ADAL" clId="{8CFF434A-76C2-43CE-BF13-C0577181E703}" dt="2022-08-09T21:02:16.477" v="226" actId="478"/>
          <ac:picMkLst>
            <pc:docMk/>
            <pc:sldMk cId="3121833352" sldId="317"/>
            <ac:picMk id="220" creationId="{236AC252-2F0C-AB0A-3C96-0E0182E63603}"/>
          </ac:picMkLst>
        </pc:picChg>
      </pc:sldChg>
      <pc:sldChg chg="addSp delSp modSp add mod">
        <pc:chgData name="Norbey Danilo Munoz Canon" userId="ff23c1e0-34c7-40fc-8aeb-24f45ddc11cf" providerId="ADAL" clId="{8CFF434A-76C2-43CE-BF13-C0577181E703}" dt="2022-08-09T21:02:30.016" v="232" actId="1076"/>
        <pc:sldMkLst>
          <pc:docMk/>
          <pc:sldMk cId="2456433830" sldId="318"/>
        </pc:sldMkLst>
        <pc:picChg chg="del">
          <ac:chgData name="Norbey Danilo Munoz Canon" userId="ff23c1e0-34c7-40fc-8aeb-24f45ddc11cf" providerId="ADAL" clId="{8CFF434A-76C2-43CE-BF13-C0577181E703}" dt="2022-08-09T21:02:27.577" v="230" actId="478"/>
          <ac:picMkLst>
            <pc:docMk/>
            <pc:sldMk cId="2456433830" sldId="318"/>
            <ac:picMk id="4" creationId="{0626BB97-D20B-FEC3-5C56-2CBD6BE206AF}"/>
          </ac:picMkLst>
        </pc:picChg>
        <pc:picChg chg="add mod">
          <ac:chgData name="Norbey Danilo Munoz Canon" userId="ff23c1e0-34c7-40fc-8aeb-24f45ddc11cf" providerId="ADAL" clId="{8CFF434A-76C2-43CE-BF13-C0577181E703}" dt="2022-08-09T21:02:30.016" v="232" actId="1076"/>
          <ac:picMkLst>
            <pc:docMk/>
            <pc:sldMk cId="2456433830" sldId="318"/>
            <ac:picMk id="5" creationId="{D2391350-D3A0-313A-A734-D48C370E0FAB}"/>
          </ac:picMkLst>
        </pc:picChg>
      </pc:sldChg>
      <pc:sldChg chg="addSp delSp modSp add mod">
        <pc:chgData name="Norbey Danilo Munoz Canon" userId="ff23c1e0-34c7-40fc-8aeb-24f45ddc11cf" providerId="ADAL" clId="{8CFF434A-76C2-43CE-BF13-C0577181E703}" dt="2022-08-09T21:03:43.042" v="237" actId="1076"/>
        <pc:sldMkLst>
          <pc:docMk/>
          <pc:sldMk cId="2594898584" sldId="319"/>
        </pc:sldMkLst>
        <pc:picChg chg="add mod">
          <ac:chgData name="Norbey Danilo Munoz Canon" userId="ff23c1e0-34c7-40fc-8aeb-24f45ddc11cf" providerId="ADAL" clId="{8CFF434A-76C2-43CE-BF13-C0577181E703}" dt="2022-08-09T21:03:43.042" v="237" actId="1076"/>
          <ac:picMkLst>
            <pc:docMk/>
            <pc:sldMk cId="2594898584" sldId="319"/>
            <ac:picMk id="4" creationId="{7D0AE688-9BE1-E827-258A-A1963D5269F3}"/>
          </ac:picMkLst>
        </pc:picChg>
        <pc:picChg chg="del">
          <ac:chgData name="Norbey Danilo Munoz Canon" userId="ff23c1e0-34c7-40fc-8aeb-24f45ddc11cf" providerId="ADAL" clId="{8CFF434A-76C2-43CE-BF13-C0577181E703}" dt="2022-08-09T21:03:36.860" v="235" actId="478"/>
          <ac:picMkLst>
            <pc:docMk/>
            <pc:sldMk cId="2594898584" sldId="319"/>
            <ac:picMk id="5" creationId="{D2391350-D3A0-313A-A734-D48C370E0FAB}"/>
          </ac:picMkLst>
        </pc:picChg>
      </pc:sldChg>
      <pc:sldChg chg="addSp delSp modSp add mod">
        <pc:chgData name="Norbey Danilo Munoz Canon" userId="ff23c1e0-34c7-40fc-8aeb-24f45ddc11cf" providerId="ADAL" clId="{8CFF434A-76C2-43CE-BF13-C0577181E703}" dt="2022-08-09T21:03:52.495" v="240" actId="1076"/>
        <pc:sldMkLst>
          <pc:docMk/>
          <pc:sldMk cId="1591276016" sldId="320"/>
        </pc:sldMkLst>
        <pc:picChg chg="add mod">
          <ac:chgData name="Norbey Danilo Munoz Canon" userId="ff23c1e0-34c7-40fc-8aeb-24f45ddc11cf" providerId="ADAL" clId="{8CFF434A-76C2-43CE-BF13-C0577181E703}" dt="2022-08-09T21:03:52.495" v="240" actId="1076"/>
          <ac:picMkLst>
            <pc:docMk/>
            <pc:sldMk cId="1591276016" sldId="320"/>
            <ac:picMk id="4" creationId="{592DA1B2-9F5B-7BAE-8234-C19CF9428B96}"/>
          </ac:picMkLst>
        </pc:picChg>
        <pc:picChg chg="del">
          <ac:chgData name="Norbey Danilo Munoz Canon" userId="ff23c1e0-34c7-40fc-8aeb-24f45ddc11cf" providerId="ADAL" clId="{8CFF434A-76C2-43CE-BF13-C0577181E703}" dt="2022-08-09T21:03:49.731" v="238" actId="478"/>
          <ac:picMkLst>
            <pc:docMk/>
            <pc:sldMk cId="1591276016" sldId="320"/>
            <ac:picMk id="5" creationId="{D2391350-D3A0-313A-A734-D48C370E0FAB}"/>
          </ac:picMkLst>
        </pc:picChg>
      </pc:sldChg>
      <pc:sldChg chg="delSp modSp add mod ord">
        <pc:chgData name="Norbey Danilo Munoz Canon" userId="ff23c1e0-34c7-40fc-8aeb-24f45ddc11cf" providerId="ADAL" clId="{8CFF434A-76C2-43CE-BF13-C0577181E703}" dt="2022-08-09T22:06:33.528" v="547" actId="1076"/>
        <pc:sldMkLst>
          <pc:docMk/>
          <pc:sldMk cId="3154553827" sldId="321"/>
        </pc:sldMkLst>
        <pc:spChg chg="mod">
          <ac:chgData name="Norbey Danilo Munoz Canon" userId="ff23c1e0-34c7-40fc-8aeb-24f45ddc11cf" providerId="ADAL" clId="{8CFF434A-76C2-43CE-BF13-C0577181E703}" dt="2022-08-09T21:54:00.436" v="288" actId="20577"/>
          <ac:spMkLst>
            <pc:docMk/>
            <pc:sldMk cId="3154553827" sldId="321"/>
            <ac:spMk id="1041" creationId="{00000000-0000-0000-0000-000000000000}"/>
          </ac:spMkLst>
        </pc:spChg>
        <pc:spChg chg="mod">
          <ac:chgData name="Norbey Danilo Munoz Canon" userId="ff23c1e0-34c7-40fc-8aeb-24f45ddc11cf" providerId="ADAL" clId="{8CFF434A-76C2-43CE-BF13-C0577181E703}" dt="2022-08-09T22:06:33.528" v="547" actId="1076"/>
          <ac:spMkLst>
            <pc:docMk/>
            <pc:sldMk cId="3154553827" sldId="321"/>
            <ac:spMk id="1042" creationId="{00000000-0000-0000-0000-000000000000}"/>
          </ac:spMkLst>
        </pc:spChg>
        <pc:spChg chg="mod">
          <ac:chgData name="Norbey Danilo Munoz Canon" userId="ff23c1e0-34c7-40fc-8aeb-24f45ddc11cf" providerId="ADAL" clId="{8CFF434A-76C2-43CE-BF13-C0577181E703}" dt="2022-08-09T22:06:33.528" v="547" actId="1076"/>
          <ac:spMkLst>
            <pc:docMk/>
            <pc:sldMk cId="3154553827" sldId="321"/>
            <ac:spMk id="1043" creationId="{00000000-0000-0000-0000-000000000000}"/>
          </ac:spMkLst>
        </pc:spChg>
        <pc:spChg chg="mod">
          <ac:chgData name="Norbey Danilo Munoz Canon" userId="ff23c1e0-34c7-40fc-8aeb-24f45ddc11cf" providerId="ADAL" clId="{8CFF434A-76C2-43CE-BF13-C0577181E703}" dt="2022-08-09T22:06:33.528" v="547" actId="1076"/>
          <ac:spMkLst>
            <pc:docMk/>
            <pc:sldMk cId="3154553827" sldId="321"/>
            <ac:spMk id="1044" creationId="{00000000-0000-0000-0000-000000000000}"/>
          </ac:spMkLst>
        </pc:spChg>
        <pc:spChg chg="mod">
          <ac:chgData name="Norbey Danilo Munoz Canon" userId="ff23c1e0-34c7-40fc-8aeb-24f45ddc11cf" providerId="ADAL" clId="{8CFF434A-76C2-43CE-BF13-C0577181E703}" dt="2022-08-09T22:06:33.528" v="547" actId="1076"/>
          <ac:spMkLst>
            <pc:docMk/>
            <pc:sldMk cId="3154553827" sldId="321"/>
            <ac:spMk id="1045" creationId="{00000000-0000-0000-0000-000000000000}"/>
          </ac:spMkLst>
        </pc:spChg>
        <pc:spChg chg="del">
          <ac:chgData name="Norbey Danilo Munoz Canon" userId="ff23c1e0-34c7-40fc-8aeb-24f45ddc11cf" providerId="ADAL" clId="{8CFF434A-76C2-43CE-BF13-C0577181E703}" dt="2022-08-09T21:57:52.054" v="299" actId="478"/>
          <ac:spMkLst>
            <pc:docMk/>
            <pc:sldMk cId="3154553827" sldId="321"/>
            <ac:spMk id="1059" creationId="{00000000-0000-0000-0000-000000000000}"/>
          </ac:spMkLst>
        </pc:spChg>
        <pc:spChg chg="del">
          <ac:chgData name="Norbey Danilo Munoz Canon" userId="ff23c1e0-34c7-40fc-8aeb-24f45ddc11cf" providerId="ADAL" clId="{8CFF434A-76C2-43CE-BF13-C0577181E703}" dt="2022-08-09T22:02:06.070" v="404" actId="478"/>
          <ac:spMkLst>
            <pc:docMk/>
            <pc:sldMk cId="3154553827" sldId="321"/>
            <ac:spMk id="1060" creationId="{00000000-0000-0000-0000-000000000000}"/>
          </ac:spMkLst>
        </pc:spChg>
        <pc:grpChg chg="del mod">
          <ac:chgData name="Norbey Danilo Munoz Canon" userId="ff23c1e0-34c7-40fc-8aeb-24f45ddc11cf" providerId="ADAL" clId="{8CFF434A-76C2-43CE-BF13-C0577181E703}" dt="2022-08-09T22:02:05.238" v="403" actId="478"/>
          <ac:grpSpMkLst>
            <pc:docMk/>
            <pc:sldMk cId="3154553827" sldId="321"/>
            <ac:grpSpMk id="1046" creationId="{00000000-0000-0000-0000-000000000000}"/>
          </ac:grpSpMkLst>
        </pc:grpChg>
        <pc:grpChg chg="del">
          <ac:chgData name="Norbey Danilo Munoz Canon" userId="ff23c1e0-34c7-40fc-8aeb-24f45ddc11cf" providerId="ADAL" clId="{8CFF434A-76C2-43CE-BF13-C0577181E703}" dt="2022-08-09T21:57:53.927" v="300" actId="478"/>
          <ac:grpSpMkLst>
            <pc:docMk/>
            <pc:sldMk cId="3154553827" sldId="321"/>
            <ac:grpSpMk id="1053" creationId="{00000000-0000-0000-0000-000000000000}"/>
          </ac:grpSpMkLst>
        </pc:grpChg>
      </pc:sldChg>
      <pc:sldChg chg="add">
        <pc:chgData name="Norbey Danilo Munoz Canon" userId="ff23c1e0-34c7-40fc-8aeb-24f45ddc11cf" providerId="ADAL" clId="{8CFF434A-76C2-43CE-BF13-C0577181E703}" dt="2022-08-09T21:52:50.722" v="248"/>
        <pc:sldMkLst>
          <pc:docMk/>
          <pc:sldMk cId="249008046" sldId="322"/>
        </pc:sldMkLst>
      </pc:sldChg>
      <pc:sldChg chg="modSp add mod">
        <pc:chgData name="Norbey Danilo Munoz Canon" userId="ff23c1e0-34c7-40fc-8aeb-24f45ddc11cf" providerId="ADAL" clId="{8CFF434A-76C2-43CE-BF13-C0577181E703}" dt="2022-08-09T22:06:42.644" v="548" actId="1076"/>
        <pc:sldMkLst>
          <pc:docMk/>
          <pc:sldMk cId="497518224" sldId="323"/>
        </pc:sldMkLst>
        <pc:spChg chg="mod">
          <ac:chgData name="Norbey Danilo Munoz Canon" userId="ff23c1e0-34c7-40fc-8aeb-24f45ddc11cf" providerId="ADAL" clId="{8CFF434A-76C2-43CE-BF13-C0577181E703}" dt="2022-08-09T22:06:42.644" v="548" actId="1076"/>
          <ac:spMkLst>
            <pc:docMk/>
            <pc:sldMk cId="497518224" sldId="323"/>
            <ac:spMk id="1042" creationId="{00000000-0000-0000-0000-000000000000}"/>
          </ac:spMkLst>
        </pc:spChg>
        <pc:spChg chg="mod">
          <ac:chgData name="Norbey Danilo Munoz Canon" userId="ff23c1e0-34c7-40fc-8aeb-24f45ddc11cf" providerId="ADAL" clId="{8CFF434A-76C2-43CE-BF13-C0577181E703}" dt="2022-08-09T22:06:42.644" v="548" actId="1076"/>
          <ac:spMkLst>
            <pc:docMk/>
            <pc:sldMk cId="497518224" sldId="323"/>
            <ac:spMk id="1043" creationId="{00000000-0000-0000-0000-000000000000}"/>
          </ac:spMkLst>
        </pc:spChg>
        <pc:spChg chg="mod">
          <ac:chgData name="Norbey Danilo Munoz Canon" userId="ff23c1e0-34c7-40fc-8aeb-24f45ddc11cf" providerId="ADAL" clId="{8CFF434A-76C2-43CE-BF13-C0577181E703}" dt="2022-08-09T22:06:42.644" v="548" actId="1076"/>
          <ac:spMkLst>
            <pc:docMk/>
            <pc:sldMk cId="497518224" sldId="323"/>
            <ac:spMk id="1044" creationId="{00000000-0000-0000-0000-000000000000}"/>
          </ac:spMkLst>
        </pc:spChg>
        <pc:spChg chg="mod">
          <ac:chgData name="Norbey Danilo Munoz Canon" userId="ff23c1e0-34c7-40fc-8aeb-24f45ddc11cf" providerId="ADAL" clId="{8CFF434A-76C2-43CE-BF13-C0577181E703}" dt="2022-08-09T22:06:42.644" v="548" actId="1076"/>
          <ac:spMkLst>
            <pc:docMk/>
            <pc:sldMk cId="497518224" sldId="323"/>
            <ac:spMk id="1045" creationId="{00000000-0000-0000-0000-000000000000}"/>
          </ac:spMkLst>
        </pc:spChg>
      </pc:sldChg>
      <pc:sldChg chg="addSp delSp modSp add mod">
        <pc:chgData name="Norbey Danilo Munoz Canon" userId="ff23c1e0-34c7-40fc-8aeb-24f45ddc11cf" providerId="ADAL" clId="{8CFF434A-76C2-43CE-BF13-C0577181E703}" dt="2022-08-09T22:07:50.902" v="613" actId="1076"/>
        <pc:sldMkLst>
          <pc:docMk/>
          <pc:sldMk cId="3994644090" sldId="324"/>
        </pc:sldMkLst>
        <pc:spChg chg="add del mod">
          <ac:chgData name="Norbey Danilo Munoz Canon" userId="ff23c1e0-34c7-40fc-8aeb-24f45ddc11cf" providerId="ADAL" clId="{8CFF434A-76C2-43CE-BF13-C0577181E703}" dt="2022-08-09T22:07:40.130" v="611" actId="478"/>
          <ac:spMkLst>
            <pc:docMk/>
            <pc:sldMk cId="3994644090" sldId="324"/>
            <ac:spMk id="3" creationId="{0813A366-4993-6D5D-97EC-EE9D4BC3780E}"/>
          </ac:spMkLst>
        </pc:spChg>
        <pc:spChg chg="add del mod">
          <ac:chgData name="Norbey Danilo Munoz Canon" userId="ff23c1e0-34c7-40fc-8aeb-24f45ddc11cf" providerId="ADAL" clId="{8CFF434A-76C2-43CE-BF13-C0577181E703}" dt="2022-08-09T22:07:43.833" v="612" actId="478"/>
          <ac:spMkLst>
            <pc:docMk/>
            <pc:sldMk cId="3994644090" sldId="324"/>
            <ac:spMk id="5" creationId="{8F41707D-CA10-EBEA-C5BF-7B1F4A3D9A09}"/>
          </ac:spMkLst>
        </pc:spChg>
        <pc:spChg chg="mod">
          <ac:chgData name="Norbey Danilo Munoz Canon" userId="ff23c1e0-34c7-40fc-8aeb-24f45ddc11cf" providerId="ADAL" clId="{8CFF434A-76C2-43CE-BF13-C0577181E703}" dt="2022-08-09T22:07:50.902" v="613" actId="1076"/>
          <ac:spMkLst>
            <pc:docMk/>
            <pc:sldMk cId="3994644090" sldId="324"/>
            <ac:spMk id="1042" creationId="{00000000-0000-0000-0000-000000000000}"/>
          </ac:spMkLst>
        </pc:spChg>
        <pc:spChg chg="del">
          <ac:chgData name="Norbey Danilo Munoz Canon" userId="ff23c1e0-34c7-40fc-8aeb-24f45ddc11cf" providerId="ADAL" clId="{8CFF434A-76C2-43CE-BF13-C0577181E703}" dt="2022-08-09T22:07:40.130" v="611" actId="478"/>
          <ac:spMkLst>
            <pc:docMk/>
            <pc:sldMk cId="3994644090" sldId="324"/>
            <ac:spMk id="1043" creationId="{00000000-0000-0000-0000-000000000000}"/>
          </ac:spMkLst>
        </pc:spChg>
        <pc:spChg chg="del">
          <ac:chgData name="Norbey Danilo Munoz Canon" userId="ff23c1e0-34c7-40fc-8aeb-24f45ddc11cf" providerId="ADAL" clId="{8CFF434A-76C2-43CE-BF13-C0577181E703}" dt="2022-08-09T22:07:33.496" v="610" actId="478"/>
          <ac:spMkLst>
            <pc:docMk/>
            <pc:sldMk cId="3994644090" sldId="324"/>
            <ac:spMk id="1044" creationId="{00000000-0000-0000-0000-000000000000}"/>
          </ac:spMkLst>
        </pc:spChg>
        <pc:spChg chg="mod">
          <ac:chgData name="Norbey Danilo Munoz Canon" userId="ff23c1e0-34c7-40fc-8aeb-24f45ddc11cf" providerId="ADAL" clId="{8CFF434A-76C2-43CE-BF13-C0577181E703}" dt="2022-08-09T22:07:50.902" v="613" actId="1076"/>
          <ac:spMkLst>
            <pc:docMk/>
            <pc:sldMk cId="3994644090" sldId="324"/>
            <ac:spMk id="1045" creationId="{00000000-0000-0000-0000-000000000000}"/>
          </ac:spMkLst>
        </pc:spChg>
      </pc:sldChg>
      <pc:sldChg chg="addSp delSp modSp add mod ord">
        <pc:chgData name="Norbey Danilo Munoz Canon" userId="ff23c1e0-34c7-40fc-8aeb-24f45ddc11cf" providerId="ADAL" clId="{8CFF434A-76C2-43CE-BF13-C0577181E703}" dt="2022-08-09T22:09:42.250" v="628" actId="1076"/>
        <pc:sldMkLst>
          <pc:docMk/>
          <pc:sldMk cId="1075149946" sldId="325"/>
        </pc:sldMkLst>
        <pc:spChg chg="add del mod">
          <ac:chgData name="Norbey Danilo Munoz Canon" userId="ff23c1e0-34c7-40fc-8aeb-24f45ddc11cf" providerId="ADAL" clId="{8CFF434A-76C2-43CE-BF13-C0577181E703}" dt="2022-08-09T22:08:49.539" v="618" actId="478"/>
          <ac:spMkLst>
            <pc:docMk/>
            <pc:sldMk cId="1075149946" sldId="325"/>
            <ac:spMk id="3" creationId="{29647790-B4D2-09DC-FCAA-3E2A9D0F959A}"/>
          </ac:spMkLst>
        </pc:spChg>
        <pc:spChg chg="add del mod">
          <ac:chgData name="Norbey Danilo Munoz Canon" userId="ff23c1e0-34c7-40fc-8aeb-24f45ddc11cf" providerId="ADAL" clId="{8CFF434A-76C2-43CE-BF13-C0577181E703}" dt="2022-08-09T22:09:04.992" v="622" actId="478"/>
          <ac:spMkLst>
            <pc:docMk/>
            <pc:sldMk cId="1075149946" sldId="325"/>
            <ac:spMk id="5" creationId="{432A1897-F855-E5CC-36BF-6147DD1B52ED}"/>
          </ac:spMkLst>
        </pc:spChg>
        <pc:spChg chg="del">
          <ac:chgData name="Norbey Danilo Munoz Canon" userId="ff23c1e0-34c7-40fc-8aeb-24f45ddc11cf" providerId="ADAL" clId="{8CFF434A-76C2-43CE-BF13-C0577181E703}" dt="2022-08-09T22:08:47.991" v="617" actId="478"/>
          <ac:spMkLst>
            <pc:docMk/>
            <pc:sldMk cId="1075149946" sldId="325"/>
            <ac:spMk id="1704" creationId="{00000000-0000-0000-0000-000000000000}"/>
          </ac:spMkLst>
        </pc:spChg>
        <pc:spChg chg="del">
          <ac:chgData name="Norbey Danilo Munoz Canon" userId="ff23c1e0-34c7-40fc-8aeb-24f45ddc11cf" providerId="ADAL" clId="{8CFF434A-76C2-43CE-BF13-C0577181E703}" dt="2022-08-09T22:09:02.798" v="621" actId="478"/>
          <ac:spMkLst>
            <pc:docMk/>
            <pc:sldMk cId="1075149946" sldId="325"/>
            <ac:spMk id="1705" creationId="{00000000-0000-0000-0000-000000000000}"/>
          </ac:spMkLst>
        </pc:spChg>
        <pc:picChg chg="add mod">
          <ac:chgData name="Norbey Danilo Munoz Canon" userId="ff23c1e0-34c7-40fc-8aeb-24f45ddc11cf" providerId="ADAL" clId="{8CFF434A-76C2-43CE-BF13-C0577181E703}" dt="2022-08-09T22:09:42.250" v="628" actId="1076"/>
          <ac:picMkLst>
            <pc:docMk/>
            <pc:sldMk cId="1075149946" sldId="325"/>
            <ac:picMk id="16" creationId="{D8419CC0-684F-2F23-67F2-FBA5764D539C}"/>
          </ac:picMkLst>
        </pc:picChg>
      </pc:sldChg>
      <pc:sldChg chg="addSp delSp modSp add mod">
        <pc:chgData name="Norbey Danilo Munoz Canon" userId="ff23c1e0-34c7-40fc-8aeb-24f45ddc11cf" providerId="ADAL" clId="{8CFF434A-76C2-43CE-BF13-C0577181E703}" dt="2022-08-09T22:09:36.200" v="627" actId="1076"/>
        <pc:sldMkLst>
          <pc:docMk/>
          <pc:sldMk cId="776660626" sldId="326"/>
        </pc:sldMkLst>
        <pc:picChg chg="add mod">
          <ac:chgData name="Norbey Danilo Munoz Canon" userId="ff23c1e0-34c7-40fc-8aeb-24f45ddc11cf" providerId="ADAL" clId="{8CFF434A-76C2-43CE-BF13-C0577181E703}" dt="2022-08-09T22:09:36.200" v="627" actId="1076"/>
          <ac:picMkLst>
            <pc:docMk/>
            <pc:sldMk cId="776660626" sldId="326"/>
            <ac:picMk id="13" creationId="{73F46739-9B29-6AFD-173E-CACBF75BB91D}"/>
          </ac:picMkLst>
        </pc:picChg>
        <pc:picChg chg="del">
          <ac:chgData name="Norbey Danilo Munoz Canon" userId="ff23c1e0-34c7-40fc-8aeb-24f45ddc11cf" providerId="ADAL" clId="{8CFF434A-76C2-43CE-BF13-C0577181E703}" dt="2022-08-09T22:09:21.858" v="625" actId="478"/>
          <ac:picMkLst>
            <pc:docMk/>
            <pc:sldMk cId="776660626" sldId="326"/>
            <ac:picMk id="16" creationId="{D8419CC0-684F-2F23-67F2-FBA5764D539C}"/>
          </ac:picMkLst>
        </pc:picChg>
      </pc:sldChg>
      <pc:sldChg chg="addSp delSp modSp add mod">
        <pc:chgData name="Norbey Danilo Munoz Canon" userId="ff23c1e0-34c7-40fc-8aeb-24f45ddc11cf" providerId="ADAL" clId="{8CFF434A-76C2-43CE-BF13-C0577181E703}" dt="2022-08-09T22:11:53.479" v="635" actId="1076"/>
        <pc:sldMkLst>
          <pc:docMk/>
          <pc:sldMk cId="3268275451" sldId="327"/>
        </pc:sldMkLst>
        <pc:picChg chg="del">
          <ac:chgData name="Norbey Danilo Munoz Canon" userId="ff23c1e0-34c7-40fc-8aeb-24f45ddc11cf" providerId="ADAL" clId="{8CFF434A-76C2-43CE-BF13-C0577181E703}" dt="2022-08-09T22:10:05.233" v="630" actId="478"/>
          <ac:picMkLst>
            <pc:docMk/>
            <pc:sldMk cId="3268275451" sldId="327"/>
            <ac:picMk id="13" creationId="{73F46739-9B29-6AFD-173E-CACBF75BB91D}"/>
          </ac:picMkLst>
        </pc:picChg>
        <pc:picChg chg="add mod">
          <ac:chgData name="Norbey Danilo Munoz Canon" userId="ff23c1e0-34c7-40fc-8aeb-24f45ddc11cf" providerId="ADAL" clId="{8CFF434A-76C2-43CE-BF13-C0577181E703}" dt="2022-08-09T22:11:53.479" v="635" actId="1076"/>
          <ac:picMkLst>
            <pc:docMk/>
            <pc:sldMk cId="3268275451" sldId="327"/>
            <ac:picMk id="14" creationId="{AE9524C3-8D02-F2B0-F4D3-D7F345CB07F1}"/>
          </ac:picMkLst>
        </pc:picChg>
      </pc:sldChg>
      <pc:sldChg chg="addSp delSp modSp add mod">
        <pc:chgData name="Norbey Danilo Munoz Canon" userId="ff23c1e0-34c7-40fc-8aeb-24f45ddc11cf" providerId="ADAL" clId="{8CFF434A-76C2-43CE-BF13-C0577181E703}" dt="2022-08-09T22:17:04.142" v="647" actId="1076"/>
        <pc:sldMkLst>
          <pc:docMk/>
          <pc:sldMk cId="1163175779" sldId="328"/>
        </pc:sldMkLst>
        <pc:picChg chg="add mod">
          <ac:chgData name="Norbey Danilo Munoz Canon" userId="ff23c1e0-34c7-40fc-8aeb-24f45ddc11cf" providerId="ADAL" clId="{8CFF434A-76C2-43CE-BF13-C0577181E703}" dt="2022-08-09T22:17:04.142" v="647" actId="1076"/>
          <ac:picMkLst>
            <pc:docMk/>
            <pc:sldMk cId="1163175779" sldId="328"/>
            <ac:picMk id="13" creationId="{E41EFFC9-0033-A5AA-2CD5-F2A9E11B277B}"/>
          </ac:picMkLst>
        </pc:picChg>
        <pc:picChg chg="del">
          <ac:chgData name="Norbey Danilo Munoz Canon" userId="ff23c1e0-34c7-40fc-8aeb-24f45ddc11cf" providerId="ADAL" clId="{8CFF434A-76C2-43CE-BF13-C0577181E703}" dt="2022-08-09T22:13:08.253" v="637" actId="478"/>
          <ac:picMkLst>
            <pc:docMk/>
            <pc:sldMk cId="1163175779" sldId="328"/>
            <ac:picMk id="14" creationId="{AE9524C3-8D02-F2B0-F4D3-D7F345CB07F1}"/>
          </ac:picMkLst>
        </pc:picChg>
      </pc:sldChg>
      <pc:sldChg chg="addSp delSp modSp add mod">
        <pc:chgData name="Norbey Danilo Munoz Canon" userId="ff23c1e0-34c7-40fc-8aeb-24f45ddc11cf" providerId="ADAL" clId="{8CFF434A-76C2-43CE-BF13-C0577181E703}" dt="2022-08-09T22:14:48.977" v="646" actId="1035"/>
        <pc:sldMkLst>
          <pc:docMk/>
          <pc:sldMk cId="3877620389" sldId="329"/>
        </pc:sldMkLst>
        <pc:picChg chg="del">
          <ac:chgData name="Norbey Danilo Munoz Canon" userId="ff23c1e0-34c7-40fc-8aeb-24f45ddc11cf" providerId="ADAL" clId="{8CFF434A-76C2-43CE-BF13-C0577181E703}" dt="2022-08-09T22:13:23.431" v="641" actId="478"/>
          <ac:picMkLst>
            <pc:docMk/>
            <pc:sldMk cId="3877620389" sldId="329"/>
            <ac:picMk id="13" creationId="{E41EFFC9-0033-A5AA-2CD5-F2A9E11B277B}"/>
          </ac:picMkLst>
        </pc:picChg>
        <pc:picChg chg="add mod">
          <ac:chgData name="Norbey Danilo Munoz Canon" userId="ff23c1e0-34c7-40fc-8aeb-24f45ddc11cf" providerId="ADAL" clId="{8CFF434A-76C2-43CE-BF13-C0577181E703}" dt="2022-08-09T22:14:48.977" v="646" actId="1035"/>
          <ac:picMkLst>
            <pc:docMk/>
            <pc:sldMk cId="3877620389" sldId="329"/>
            <ac:picMk id="14" creationId="{A0631C6E-BF68-D68C-C73A-7AF23D49BD63}"/>
          </ac:picMkLst>
        </pc:picChg>
      </pc:sldChg>
      <pc:sldChg chg="add">
        <pc:chgData name="Norbey Danilo Munoz Canon" userId="ff23c1e0-34c7-40fc-8aeb-24f45ddc11cf" providerId="ADAL" clId="{8CFF434A-76C2-43CE-BF13-C0577181E703}" dt="2022-08-09T22:17:49.446" v="648"/>
        <pc:sldMkLst>
          <pc:docMk/>
          <pc:sldMk cId="3764471451" sldId="330"/>
        </pc:sldMkLst>
      </pc:sldChg>
      <pc:sldChg chg="add">
        <pc:chgData name="Norbey Danilo Munoz Canon" userId="ff23c1e0-34c7-40fc-8aeb-24f45ddc11cf" providerId="ADAL" clId="{8CFF434A-76C2-43CE-BF13-C0577181E703}" dt="2022-08-09T22:17:52.582" v="649"/>
        <pc:sldMkLst>
          <pc:docMk/>
          <pc:sldMk cId="3110330224" sldId="331"/>
        </pc:sldMkLst>
      </pc:sldChg>
      <pc:sldChg chg="addSp delSp modSp add mod ord modNotes">
        <pc:chgData name="Norbey Danilo Munoz Canon" userId="ff23c1e0-34c7-40fc-8aeb-24f45ddc11cf" providerId="ADAL" clId="{8CFF434A-76C2-43CE-BF13-C0577181E703}" dt="2022-08-09T22:20:15.744" v="739" actId="20577"/>
        <pc:sldMkLst>
          <pc:docMk/>
          <pc:sldMk cId="3663909962" sldId="332"/>
        </pc:sldMkLst>
        <pc:spChg chg="add mod">
          <ac:chgData name="Norbey Danilo Munoz Canon" userId="ff23c1e0-34c7-40fc-8aeb-24f45ddc11cf" providerId="ADAL" clId="{8CFF434A-76C2-43CE-BF13-C0577181E703}" dt="2022-08-09T22:20:02.443" v="726" actId="1076"/>
          <ac:spMkLst>
            <pc:docMk/>
            <pc:sldMk cId="3663909962" sldId="332"/>
            <ac:spMk id="14" creationId="{47E39161-40F7-1112-6ABE-43527BB7FD4B}"/>
          </ac:spMkLst>
        </pc:spChg>
        <pc:spChg chg="add mod">
          <ac:chgData name="Norbey Danilo Munoz Canon" userId="ff23c1e0-34c7-40fc-8aeb-24f45ddc11cf" providerId="ADAL" clId="{8CFF434A-76C2-43CE-BF13-C0577181E703}" dt="2022-08-09T22:20:15.744" v="739" actId="20577"/>
          <ac:spMkLst>
            <pc:docMk/>
            <pc:sldMk cId="3663909962" sldId="332"/>
            <ac:spMk id="15" creationId="{C18B0D51-DBDC-9448-6036-E9AE0A24924C}"/>
          </ac:spMkLst>
        </pc:spChg>
        <pc:spChg chg="del">
          <ac:chgData name="Norbey Danilo Munoz Canon" userId="ff23c1e0-34c7-40fc-8aeb-24f45ddc11cf" providerId="ADAL" clId="{8CFF434A-76C2-43CE-BF13-C0577181E703}" dt="2022-08-09T22:18:18.229" v="654" actId="478"/>
          <ac:spMkLst>
            <pc:docMk/>
            <pc:sldMk cId="3663909962" sldId="332"/>
            <ac:spMk id="1770" creationId="{00000000-0000-0000-0000-000000000000}"/>
          </ac:spMkLst>
        </pc:spChg>
        <pc:spChg chg="del">
          <ac:chgData name="Norbey Danilo Munoz Canon" userId="ff23c1e0-34c7-40fc-8aeb-24f45ddc11cf" providerId="ADAL" clId="{8CFF434A-76C2-43CE-BF13-C0577181E703}" dt="2022-08-09T22:18:20.281" v="656" actId="478"/>
          <ac:spMkLst>
            <pc:docMk/>
            <pc:sldMk cId="3663909962" sldId="332"/>
            <ac:spMk id="1771" creationId="{00000000-0000-0000-0000-000000000000}"/>
          </ac:spMkLst>
        </pc:spChg>
        <pc:spChg chg="mod">
          <ac:chgData name="Norbey Danilo Munoz Canon" userId="ff23c1e0-34c7-40fc-8aeb-24f45ddc11cf" providerId="ADAL" clId="{8CFF434A-76C2-43CE-BF13-C0577181E703}" dt="2022-08-09T22:18:31.722" v="667" actId="20577"/>
          <ac:spMkLst>
            <pc:docMk/>
            <pc:sldMk cId="3663909962" sldId="332"/>
            <ac:spMk id="1773" creationId="{00000000-0000-0000-0000-000000000000}"/>
          </ac:spMkLst>
        </pc:spChg>
        <pc:spChg chg="mod">
          <ac:chgData name="Norbey Danilo Munoz Canon" userId="ff23c1e0-34c7-40fc-8aeb-24f45ddc11cf" providerId="ADAL" clId="{8CFF434A-76C2-43CE-BF13-C0577181E703}" dt="2022-08-09T22:19:47.519" v="709" actId="1076"/>
          <ac:spMkLst>
            <pc:docMk/>
            <pc:sldMk cId="3663909962" sldId="332"/>
            <ac:spMk id="1774" creationId="{00000000-0000-0000-0000-000000000000}"/>
          </ac:spMkLst>
        </pc:spChg>
        <pc:spChg chg="del">
          <ac:chgData name="Norbey Danilo Munoz Canon" userId="ff23c1e0-34c7-40fc-8aeb-24f45ddc11cf" providerId="ADAL" clId="{8CFF434A-76C2-43CE-BF13-C0577181E703}" dt="2022-08-09T22:18:21.100" v="657" actId="478"/>
          <ac:spMkLst>
            <pc:docMk/>
            <pc:sldMk cId="3663909962" sldId="332"/>
            <ac:spMk id="1775" creationId="{00000000-0000-0000-0000-000000000000}"/>
          </ac:spMkLst>
        </pc:spChg>
        <pc:picChg chg="add mod">
          <ac:chgData name="Norbey Danilo Munoz Canon" userId="ff23c1e0-34c7-40fc-8aeb-24f45ddc11cf" providerId="ADAL" clId="{8CFF434A-76C2-43CE-BF13-C0577181E703}" dt="2022-08-09T22:19:30.976" v="685" actId="1076"/>
          <ac:picMkLst>
            <pc:docMk/>
            <pc:sldMk cId="3663909962" sldId="332"/>
            <ac:picMk id="8" creationId="{491DAFE9-3DD7-B841-C47A-2924C24FFC9B}"/>
          </ac:picMkLst>
        </pc:picChg>
        <pc:picChg chg="add mod">
          <ac:chgData name="Norbey Danilo Munoz Canon" userId="ff23c1e0-34c7-40fc-8aeb-24f45ddc11cf" providerId="ADAL" clId="{8CFF434A-76C2-43CE-BF13-C0577181E703}" dt="2022-08-09T22:19:29.702" v="684" actId="1076"/>
          <ac:picMkLst>
            <pc:docMk/>
            <pc:sldMk cId="3663909962" sldId="332"/>
            <ac:picMk id="9" creationId="{CFA870E9-99F1-0C2C-1F78-1DFC33C98C8D}"/>
          </ac:picMkLst>
        </pc:picChg>
        <pc:picChg chg="add mod">
          <ac:chgData name="Norbey Danilo Munoz Canon" userId="ff23c1e0-34c7-40fc-8aeb-24f45ddc11cf" providerId="ADAL" clId="{8CFF434A-76C2-43CE-BF13-C0577181E703}" dt="2022-08-09T22:19:29.702" v="684" actId="1076"/>
          <ac:picMkLst>
            <pc:docMk/>
            <pc:sldMk cId="3663909962" sldId="332"/>
            <ac:picMk id="10" creationId="{ABD24707-314A-1754-E727-CF2BAA9052E8}"/>
          </ac:picMkLst>
        </pc:picChg>
        <pc:picChg chg="add mod">
          <ac:chgData name="Norbey Danilo Munoz Canon" userId="ff23c1e0-34c7-40fc-8aeb-24f45ddc11cf" providerId="ADAL" clId="{8CFF434A-76C2-43CE-BF13-C0577181E703}" dt="2022-08-09T22:19:29.702" v="684" actId="1076"/>
          <ac:picMkLst>
            <pc:docMk/>
            <pc:sldMk cId="3663909962" sldId="332"/>
            <ac:picMk id="11" creationId="{F96A4165-F173-DF7C-9EAF-829FAC3005AF}"/>
          </ac:picMkLst>
        </pc:picChg>
        <pc:picChg chg="add mod">
          <ac:chgData name="Norbey Danilo Munoz Canon" userId="ff23c1e0-34c7-40fc-8aeb-24f45ddc11cf" providerId="ADAL" clId="{8CFF434A-76C2-43CE-BF13-C0577181E703}" dt="2022-08-09T22:19:29.702" v="684" actId="1076"/>
          <ac:picMkLst>
            <pc:docMk/>
            <pc:sldMk cId="3663909962" sldId="332"/>
            <ac:picMk id="12" creationId="{980F462E-979E-A163-700A-929E8659045B}"/>
          </ac:picMkLst>
        </pc:picChg>
        <pc:picChg chg="add mod">
          <ac:chgData name="Norbey Danilo Munoz Canon" userId="ff23c1e0-34c7-40fc-8aeb-24f45ddc11cf" providerId="ADAL" clId="{8CFF434A-76C2-43CE-BF13-C0577181E703}" dt="2022-08-09T22:20:04.894" v="727" actId="1076"/>
          <ac:picMkLst>
            <pc:docMk/>
            <pc:sldMk cId="3663909962" sldId="332"/>
            <ac:picMk id="13" creationId="{87AA5703-21BE-8718-FE3D-A7731C639267}"/>
          </ac:picMkLst>
        </pc:picChg>
        <pc:picChg chg="del">
          <ac:chgData name="Norbey Danilo Munoz Canon" userId="ff23c1e0-34c7-40fc-8aeb-24f45ddc11cf" providerId="ADAL" clId="{8CFF434A-76C2-43CE-BF13-C0577181E703}" dt="2022-08-09T22:18:18.824" v="655" actId="478"/>
          <ac:picMkLst>
            <pc:docMk/>
            <pc:sldMk cId="3663909962" sldId="332"/>
            <ac:picMk id="1772" creationId="{00000000-0000-0000-0000-000000000000}"/>
          </ac:picMkLst>
        </pc:picChg>
      </pc:sldChg>
      <pc:sldChg chg="addSp delSp modSp add mod ord modNotes">
        <pc:chgData name="Norbey Danilo Munoz Canon" userId="ff23c1e0-34c7-40fc-8aeb-24f45ddc11cf" providerId="ADAL" clId="{8CFF434A-76C2-43CE-BF13-C0577181E703}" dt="2022-08-09T22:22:47.608" v="883" actId="1076"/>
        <pc:sldMkLst>
          <pc:docMk/>
          <pc:sldMk cId="1584570451" sldId="333"/>
        </pc:sldMkLst>
        <pc:spChg chg="add mod">
          <ac:chgData name="Norbey Danilo Munoz Canon" userId="ff23c1e0-34c7-40fc-8aeb-24f45ddc11cf" providerId="ADAL" clId="{8CFF434A-76C2-43CE-BF13-C0577181E703}" dt="2022-08-09T22:22:35.868" v="878" actId="1076"/>
          <ac:spMkLst>
            <pc:docMk/>
            <pc:sldMk cId="1584570451" sldId="333"/>
            <ac:spMk id="9" creationId="{01CE368A-859A-3C5F-D664-77395E01F7B2}"/>
          </ac:spMkLst>
        </pc:spChg>
        <pc:spChg chg="add mod">
          <ac:chgData name="Norbey Danilo Munoz Canon" userId="ff23c1e0-34c7-40fc-8aeb-24f45ddc11cf" providerId="ADAL" clId="{8CFF434A-76C2-43CE-BF13-C0577181E703}" dt="2022-08-09T22:22:47.608" v="883" actId="1076"/>
          <ac:spMkLst>
            <pc:docMk/>
            <pc:sldMk cId="1584570451" sldId="333"/>
            <ac:spMk id="10" creationId="{9C3AF1E4-3802-A6E8-F9E8-24BE506D3067}"/>
          </ac:spMkLst>
        </pc:spChg>
        <pc:spChg chg="mod">
          <ac:chgData name="Norbey Danilo Munoz Canon" userId="ff23c1e0-34c7-40fc-8aeb-24f45ddc11cf" providerId="ADAL" clId="{8CFF434A-76C2-43CE-BF13-C0577181E703}" dt="2022-08-09T22:21:03.650" v="772" actId="1076"/>
          <ac:spMkLst>
            <pc:docMk/>
            <pc:sldMk cId="1584570451" sldId="333"/>
            <ac:spMk id="1780" creationId="{00000000-0000-0000-0000-000000000000}"/>
          </ac:spMkLst>
        </pc:spChg>
        <pc:spChg chg="del">
          <ac:chgData name="Norbey Danilo Munoz Canon" userId="ff23c1e0-34c7-40fc-8aeb-24f45ddc11cf" providerId="ADAL" clId="{8CFF434A-76C2-43CE-BF13-C0577181E703}" dt="2022-08-09T22:18:23.753" v="659" actId="478"/>
          <ac:spMkLst>
            <pc:docMk/>
            <pc:sldMk cId="1584570451" sldId="333"/>
            <ac:spMk id="1781" creationId="{00000000-0000-0000-0000-000000000000}"/>
          </ac:spMkLst>
        </pc:spChg>
        <pc:spChg chg="mod">
          <ac:chgData name="Norbey Danilo Munoz Canon" userId="ff23c1e0-34c7-40fc-8aeb-24f45ddc11cf" providerId="ADAL" clId="{8CFF434A-76C2-43CE-BF13-C0577181E703}" dt="2022-08-09T22:20:27.756" v="750" actId="20577"/>
          <ac:spMkLst>
            <pc:docMk/>
            <pc:sldMk cId="1584570451" sldId="333"/>
            <ac:spMk id="1783" creationId="{00000000-0000-0000-0000-000000000000}"/>
          </ac:spMkLst>
        </pc:spChg>
        <pc:picChg chg="add mod">
          <ac:chgData name="Norbey Danilo Munoz Canon" userId="ff23c1e0-34c7-40fc-8aeb-24f45ddc11cf" providerId="ADAL" clId="{8CFF434A-76C2-43CE-BF13-C0577181E703}" dt="2022-08-09T22:22:37.816" v="879" actId="1076"/>
          <ac:picMkLst>
            <pc:docMk/>
            <pc:sldMk cId="1584570451" sldId="333"/>
            <ac:picMk id="6" creationId="{8E806370-6EAB-21AC-E43B-D593EF2793D1}"/>
          </ac:picMkLst>
        </pc:picChg>
        <pc:picChg chg="add mod">
          <ac:chgData name="Norbey Danilo Munoz Canon" userId="ff23c1e0-34c7-40fc-8aeb-24f45ddc11cf" providerId="ADAL" clId="{8CFF434A-76C2-43CE-BF13-C0577181E703}" dt="2022-08-09T22:22:42.965" v="882" actId="1076"/>
          <ac:picMkLst>
            <pc:docMk/>
            <pc:sldMk cId="1584570451" sldId="333"/>
            <ac:picMk id="7" creationId="{4FF77DAA-AB8D-61C8-324D-5EDB3D64CE93}"/>
          </ac:picMkLst>
        </pc:picChg>
        <pc:picChg chg="add mod">
          <ac:chgData name="Norbey Danilo Munoz Canon" userId="ff23c1e0-34c7-40fc-8aeb-24f45ddc11cf" providerId="ADAL" clId="{8CFF434A-76C2-43CE-BF13-C0577181E703}" dt="2022-08-09T22:22:39.086" v="880" actId="1076"/>
          <ac:picMkLst>
            <pc:docMk/>
            <pc:sldMk cId="1584570451" sldId="333"/>
            <ac:picMk id="8" creationId="{4092D801-15EE-596E-35AD-DA85E0AD8C9C}"/>
          </ac:picMkLst>
        </pc:picChg>
        <pc:picChg chg="del">
          <ac:chgData name="Norbey Danilo Munoz Canon" userId="ff23c1e0-34c7-40fc-8aeb-24f45ddc11cf" providerId="ADAL" clId="{8CFF434A-76C2-43CE-BF13-C0577181E703}" dt="2022-08-09T22:18:22.940" v="658" actId="478"/>
          <ac:picMkLst>
            <pc:docMk/>
            <pc:sldMk cId="1584570451" sldId="333"/>
            <ac:picMk id="1782" creationId="{00000000-0000-0000-0000-000000000000}"/>
          </ac:picMkLst>
        </pc:picChg>
      </pc:sldChg>
      <pc:sldChg chg="addSp delSp modSp add mod ord modNotes">
        <pc:chgData name="Norbey Danilo Munoz Canon" userId="ff23c1e0-34c7-40fc-8aeb-24f45ddc11cf" providerId="ADAL" clId="{8CFF434A-76C2-43CE-BF13-C0577181E703}" dt="2022-08-09T22:27:25.071" v="909" actId="478"/>
        <pc:sldMkLst>
          <pc:docMk/>
          <pc:sldMk cId="101600793" sldId="334"/>
        </pc:sldMkLst>
        <pc:spChg chg="add del mod">
          <ac:chgData name="Norbey Danilo Munoz Canon" userId="ff23c1e0-34c7-40fc-8aeb-24f45ddc11cf" providerId="ADAL" clId="{8CFF434A-76C2-43CE-BF13-C0577181E703}" dt="2022-08-09T22:26:36.738" v="888" actId="478"/>
          <ac:spMkLst>
            <pc:docMk/>
            <pc:sldMk cId="101600793" sldId="334"/>
            <ac:spMk id="3" creationId="{2B5C1AE3-8C4B-3255-B6A2-6CFEA5854943}"/>
          </ac:spMkLst>
        </pc:spChg>
        <pc:spChg chg="add del mod">
          <ac:chgData name="Norbey Danilo Munoz Canon" userId="ff23c1e0-34c7-40fc-8aeb-24f45ddc11cf" providerId="ADAL" clId="{8CFF434A-76C2-43CE-BF13-C0577181E703}" dt="2022-08-09T22:27:25.071" v="909" actId="478"/>
          <ac:spMkLst>
            <pc:docMk/>
            <pc:sldMk cId="101600793" sldId="334"/>
            <ac:spMk id="5" creationId="{C920535C-C602-B7BE-AC8F-548B0D56F40A}"/>
          </ac:spMkLst>
        </pc:spChg>
        <pc:spChg chg="del">
          <ac:chgData name="Norbey Danilo Munoz Canon" userId="ff23c1e0-34c7-40fc-8aeb-24f45ddc11cf" providerId="ADAL" clId="{8CFF434A-76C2-43CE-BF13-C0577181E703}" dt="2022-08-09T22:26:34.593" v="887" actId="478"/>
          <ac:spMkLst>
            <pc:docMk/>
            <pc:sldMk cId="101600793" sldId="334"/>
            <ac:spMk id="1097" creationId="{00000000-0000-0000-0000-000000000000}"/>
          </ac:spMkLst>
        </pc:spChg>
        <pc:spChg chg="del">
          <ac:chgData name="Norbey Danilo Munoz Canon" userId="ff23c1e0-34c7-40fc-8aeb-24f45ddc11cf" providerId="ADAL" clId="{8CFF434A-76C2-43CE-BF13-C0577181E703}" dt="2022-08-09T22:27:22.977" v="908" actId="478"/>
          <ac:spMkLst>
            <pc:docMk/>
            <pc:sldMk cId="101600793" sldId="334"/>
            <ac:spMk id="1098" creationId="{00000000-0000-0000-0000-000000000000}"/>
          </ac:spMkLst>
        </pc:spChg>
        <pc:spChg chg="mod">
          <ac:chgData name="Norbey Danilo Munoz Canon" userId="ff23c1e0-34c7-40fc-8aeb-24f45ddc11cf" providerId="ADAL" clId="{8CFF434A-76C2-43CE-BF13-C0577181E703}" dt="2022-08-09T22:27:21.043" v="907" actId="20577"/>
          <ac:spMkLst>
            <pc:docMk/>
            <pc:sldMk cId="101600793" sldId="334"/>
            <ac:spMk id="1099" creationId="{00000000-0000-0000-0000-000000000000}"/>
          </ac:spMkLst>
        </pc:spChg>
        <pc:picChg chg="add mod">
          <ac:chgData name="Norbey Danilo Munoz Canon" userId="ff23c1e0-34c7-40fc-8aeb-24f45ddc11cf" providerId="ADAL" clId="{8CFF434A-76C2-43CE-BF13-C0577181E703}" dt="2022-08-09T22:26:46.115" v="893" actId="1076"/>
          <ac:picMkLst>
            <pc:docMk/>
            <pc:sldMk cId="101600793" sldId="334"/>
            <ac:picMk id="7" creationId="{6117FEA9-ED06-AB42-EC03-CB304BAF3D1D}"/>
          </ac:picMkLst>
        </pc:picChg>
      </pc:sldChg>
      <pc:sldChg chg="add">
        <pc:chgData name="Norbey Danilo Munoz Canon" userId="ff23c1e0-34c7-40fc-8aeb-24f45ddc11cf" providerId="ADAL" clId="{8CFF434A-76C2-43CE-BF13-C0577181E703}" dt="2022-08-09T22:27:50.489" v="910" actId="2890"/>
        <pc:sldMkLst>
          <pc:docMk/>
          <pc:sldMk cId="2574796338" sldId="335"/>
        </pc:sldMkLst>
      </pc:sldChg>
      <pc:sldChg chg="add">
        <pc:chgData name="Norbey Danilo Munoz Canon" userId="ff23c1e0-34c7-40fc-8aeb-24f45ddc11cf" providerId="ADAL" clId="{8CFF434A-76C2-43CE-BF13-C0577181E703}" dt="2022-08-09T22:28:10.157" v="911" actId="2890"/>
        <pc:sldMkLst>
          <pc:docMk/>
          <pc:sldMk cId="3462904638" sldId="336"/>
        </pc:sldMkLst>
      </pc:sldChg>
      <pc:sldChg chg="addSp delSp modSp add mod ord">
        <pc:chgData name="Norbey Danilo Munoz Canon" userId="ff23c1e0-34c7-40fc-8aeb-24f45ddc11cf" providerId="ADAL" clId="{8CFF434A-76C2-43CE-BF13-C0577181E703}" dt="2022-08-09T22:38:19.068" v="1080" actId="1076"/>
        <pc:sldMkLst>
          <pc:docMk/>
          <pc:sldMk cId="853788859" sldId="337"/>
        </pc:sldMkLst>
        <pc:spChg chg="add del mod">
          <ac:chgData name="Norbey Danilo Munoz Canon" userId="ff23c1e0-34c7-40fc-8aeb-24f45ddc11cf" providerId="ADAL" clId="{8CFF434A-76C2-43CE-BF13-C0577181E703}" dt="2022-08-09T22:37:51.371" v="1070" actId="478"/>
          <ac:spMkLst>
            <pc:docMk/>
            <pc:sldMk cId="853788859" sldId="337"/>
            <ac:spMk id="3" creationId="{1885B4CD-EF03-ACA6-E705-4742FD20DA53}"/>
          </ac:spMkLst>
        </pc:spChg>
        <pc:spChg chg="mod">
          <ac:chgData name="Norbey Danilo Munoz Canon" userId="ff23c1e0-34c7-40fc-8aeb-24f45ddc11cf" providerId="ADAL" clId="{8CFF434A-76C2-43CE-BF13-C0577181E703}" dt="2022-08-09T22:37:38.264" v="1059" actId="1076"/>
          <ac:spMkLst>
            <pc:docMk/>
            <pc:sldMk cId="853788859" sldId="337"/>
            <ac:spMk id="1097" creationId="{00000000-0000-0000-0000-000000000000}"/>
          </ac:spMkLst>
        </pc:spChg>
        <pc:spChg chg="mod">
          <ac:chgData name="Norbey Danilo Munoz Canon" userId="ff23c1e0-34c7-40fc-8aeb-24f45ddc11cf" providerId="ADAL" clId="{8CFF434A-76C2-43CE-BF13-C0577181E703}" dt="2022-08-09T22:37:45.545" v="1068" actId="20577"/>
          <ac:spMkLst>
            <pc:docMk/>
            <pc:sldMk cId="853788859" sldId="337"/>
            <ac:spMk id="1098" creationId="{00000000-0000-0000-0000-000000000000}"/>
          </ac:spMkLst>
        </pc:spChg>
        <pc:spChg chg="del">
          <ac:chgData name="Norbey Danilo Munoz Canon" userId="ff23c1e0-34c7-40fc-8aeb-24f45ddc11cf" providerId="ADAL" clId="{8CFF434A-76C2-43CE-BF13-C0577181E703}" dt="2022-08-09T22:37:47.882" v="1069" actId="478"/>
          <ac:spMkLst>
            <pc:docMk/>
            <pc:sldMk cId="853788859" sldId="337"/>
            <ac:spMk id="1099" creationId="{00000000-0000-0000-0000-000000000000}"/>
          </ac:spMkLst>
        </pc:spChg>
        <pc:picChg chg="add mod">
          <ac:chgData name="Norbey Danilo Munoz Canon" userId="ff23c1e0-34c7-40fc-8aeb-24f45ddc11cf" providerId="ADAL" clId="{8CFF434A-76C2-43CE-BF13-C0577181E703}" dt="2022-08-09T22:38:19.068" v="1080" actId="1076"/>
          <ac:picMkLst>
            <pc:docMk/>
            <pc:sldMk cId="853788859" sldId="337"/>
            <ac:picMk id="7" creationId="{FA9F3B65-5A23-E6D3-8678-A4C427DD1FB8}"/>
          </ac:picMkLst>
        </pc:picChg>
        <pc:picChg chg="add mod">
          <ac:chgData name="Norbey Danilo Munoz Canon" userId="ff23c1e0-34c7-40fc-8aeb-24f45ddc11cf" providerId="ADAL" clId="{8CFF434A-76C2-43CE-BF13-C0577181E703}" dt="2022-08-09T22:38:16.698" v="1079" actId="1076"/>
          <ac:picMkLst>
            <pc:docMk/>
            <pc:sldMk cId="853788859" sldId="337"/>
            <ac:picMk id="8" creationId="{F4677CF7-AD52-13A0-1952-922B9B66D9A2}"/>
          </ac:picMkLst>
        </pc:picChg>
      </pc:sldChg>
      <pc:sldChg chg="addSp delSp modSp add mod ord">
        <pc:chgData name="Norbey Danilo Munoz Canon" userId="ff23c1e0-34c7-40fc-8aeb-24f45ddc11cf" providerId="ADAL" clId="{8CFF434A-76C2-43CE-BF13-C0577181E703}" dt="2022-08-09T22:31:49.844" v="984" actId="20577"/>
        <pc:sldMkLst>
          <pc:docMk/>
          <pc:sldMk cId="221635411" sldId="338"/>
        </pc:sldMkLst>
        <pc:spChg chg="add del mod">
          <ac:chgData name="Norbey Danilo Munoz Canon" userId="ff23c1e0-34c7-40fc-8aeb-24f45ddc11cf" providerId="ADAL" clId="{8CFF434A-76C2-43CE-BF13-C0577181E703}" dt="2022-08-09T22:31:35.135" v="971" actId="478"/>
          <ac:spMkLst>
            <pc:docMk/>
            <pc:sldMk cId="221635411" sldId="338"/>
            <ac:spMk id="3" creationId="{293C8F7E-ED94-64B4-EF4D-5EF592F3FB6B}"/>
          </ac:spMkLst>
        </pc:spChg>
        <pc:spChg chg="add del mod">
          <ac:chgData name="Norbey Danilo Munoz Canon" userId="ff23c1e0-34c7-40fc-8aeb-24f45ddc11cf" providerId="ADAL" clId="{8CFF434A-76C2-43CE-BF13-C0577181E703}" dt="2022-08-09T22:31:35.135" v="971" actId="478"/>
          <ac:spMkLst>
            <pc:docMk/>
            <pc:sldMk cId="221635411" sldId="338"/>
            <ac:spMk id="5" creationId="{51E18ACE-109F-70D5-9BB1-262E23E874F5}"/>
          </ac:spMkLst>
        </pc:spChg>
        <pc:spChg chg="add del mod">
          <ac:chgData name="Norbey Danilo Munoz Canon" userId="ff23c1e0-34c7-40fc-8aeb-24f45ddc11cf" providerId="ADAL" clId="{8CFF434A-76C2-43CE-BF13-C0577181E703}" dt="2022-08-09T22:31:35.135" v="971" actId="478"/>
          <ac:spMkLst>
            <pc:docMk/>
            <pc:sldMk cId="221635411" sldId="338"/>
            <ac:spMk id="7" creationId="{09923E8B-3098-C0DC-C748-7F79161057A9}"/>
          </ac:spMkLst>
        </pc:spChg>
        <pc:spChg chg="add del mod">
          <ac:chgData name="Norbey Danilo Munoz Canon" userId="ff23c1e0-34c7-40fc-8aeb-24f45ddc11cf" providerId="ADAL" clId="{8CFF434A-76C2-43CE-BF13-C0577181E703}" dt="2022-08-09T22:31:35.135" v="971" actId="478"/>
          <ac:spMkLst>
            <pc:docMk/>
            <pc:sldMk cId="221635411" sldId="338"/>
            <ac:spMk id="9" creationId="{9CCC0648-7FFC-9280-9E66-99A811C8BECD}"/>
          </ac:spMkLst>
        </pc:spChg>
        <pc:spChg chg="mod">
          <ac:chgData name="Norbey Danilo Munoz Canon" userId="ff23c1e0-34c7-40fc-8aeb-24f45ddc11cf" providerId="ADAL" clId="{8CFF434A-76C2-43CE-BF13-C0577181E703}" dt="2022-08-09T22:31:49.844" v="984" actId="20577"/>
          <ac:spMkLst>
            <pc:docMk/>
            <pc:sldMk cId="221635411" sldId="338"/>
            <ac:spMk id="1041" creationId="{00000000-0000-0000-0000-000000000000}"/>
          </ac:spMkLst>
        </pc:spChg>
        <pc:spChg chg="del">
          <ac:chgData name="Norbey Danilo Munoz Canon" userId="ff23c1e0-34c7-40fc-8aeb-24f45ddc11cf" providerId="ADAL" clId="{8CFF434A-76C2-43CE-BF13-C0577181E703}" dt="2022-08-09T22:31:31.539" v="970" actId="478"/>
          <ac:spMkLst>
            <pc:docMk/>
            <pc:sldMk cId="221635411" sldId="338"/>
            <ac:spMk id="1042" creationId="{00000000-0000-0000-0000-000000000000}"/>
          </ac:spMkLst>
        </pc:spChg>
        <pc:spChg chg="del">
          <ac:chgData name="Norbey Danilo Munoz Canon" userId="ff23c1e0-34c7-40fc-8aeb-24f45ddc11cf" providerId="ADAL" clId="{8CFF434A-76C2-43CE-BF13-C0577181E703}" dt="2022-08-09T22:31:31.539" v="970" actId="478"/>
          <ac:spMkLst>
            <pc:docMk/>
            <pc:sldMk cId="221635411" sldId="338"/>
            <ac:spMk id="1043" creationId="{00000000-0000-0000-0000-000000000000}"/>
          </ac:spMkLst>
        </pc:spChg>
        <pc:spChg chg="del">
          <ac:chgData name="Norbey Danilo Munoz Canon" userId="ff23c1e0-34c7-40fc-8aeb-24f45ddc11cf" providerId="ADAL" clId="{8CFF434A-76C2-43CE-BF13-C0577181E703}" dt="2022-08-09T22:31:31.539" v="970" actId="478"/>
          <ac:spMkLst>
            <pc:docMk/>
            <pc:sldMk cId="221635411" sldId="338"/>
            <ac:spMk id="1044" creationId="{00000000-0000-0000-0000-000000000000}"/>
          </ac:spMkLst>
        </pc:spChg>
        <pc:spChg chg="del">
          <ac:chgData name="Norbey Danilo Munoz Canon" userId="ff23c1e0-34c7-40fc-8aeb-24f45ddc11cf" providerId="ADAL" clId="{8CFF434A-76C2-43CE-BF13-C0577181E703}" dt="2022-08-09T22:31:31.539" v="970" actId="478"/>
          <ac:spMkLst>
            <pc:docMk/>
            <pc:sldMk cId="221635411" sldId="338"/>
            <ac:spMk id="1045" creationId="{00000000-0000-0000-0000-000000000000}"/>
          </ac:spMkLst>
        </pc:spChg>
        <pc:spChg chg="del">
          <ac:chgData name="Norbey Danilo Munoz Canon" userId="ff23c1e0-34c7-40fc-8aeb-24f45ddc11cf" providerId="ADAL" clId="{8CFF434A-76C2-43CE-BF13-C0577181E703}" dt="2022-08-09T22:31:31.539" v="970" actId="478"/>
          <ac:spMkLst>
            <pc:docMk/>
            <pc:sldMk cId="221635411" sldId="338"/>
            <ac:spMk id="1059" creationId="{00000000-0000-0000-0000-000000000000}"/>
          </ac:spMkLst>
        </pc:spChg>
        <pc:spChg chg="del">
          <ac:chgData name="Norbey Danilo Munoz Canon" userId="ff23c1e0-34c7-40fc-8aeb-24f45ddc11cf" providerId="ADAL" clId="{8CFF434A-76C2-43CE-BF13-C0577181E703}" dt="2022-08-09T22:31:31.539" v="970" actId="478"/>
          <ac:spMkLst>
            <pc:docMk/>
            <pc:sldMk cId="221635411" sldId="338"/>
            <ac:spMk id="1060" creationId="{00000000-0000-0000-0000-000000000000}"/>
          </ac:spMkLst>
        </pc:spChg>
        <pc:grpChg chg="del">
          <ac:chgData name="Norbey Danilo Munoz Canon" userId="ff23c1e0-34c7-40fc-8aeb-24f45ddc11cf" providerId="ADAL" clId="{8CFF434A-76C2-43CE-BF13-C0577181E703}" dt="2022-08-09T22:31:31.539" v="970" actId="478"/>
          <ac:grpSpMkLst>
            <pc:docMk/>
            <pc:sldMk cId="221635411" sldId="338"/>
            <ac:grpSpMk id="1046" creationId="{00000000-0000-0000-0000-000000000000}"/>
          </ac:grpSpMkLst>
        </pc:grpChg>
        <pc:grpChg chg="del">
          <ac:chgData name="Norbey Danilo Munoz Canon" userId="ff23c1e0-34c7-40fc-8aeb-24f45ddc11cf" providerId="ADAL" clId="{8CFF434A-76C2-43CE-BF13-C0577181E703}" dt="2022-08-09T22:31:31.539" v="970" actId="478"/>
          <ac:grpSpMkLst>
            <pc:docMk/>
            <pc:sldMk cId="221635411" sldId="338"/>
            <ac:grpSpMk id="1053" creationId="{00000000-0000-0000-0000-000000000000}"/>
          </ac:grpSpMkLst>
        </pc:grpChg>
        <pc:picChg chg="add mod">
          <ac:chgData name="Norbey Danilo Munoz Canon" userId="ff23c1e0-34c7-40fc-8aeb-24f45ddc11cf" providerId="ADAL" clId="{8CFF434A-76C2-43CE-BF13-C0577181E703}" dt="2022-08-09T22:31:42.297" v="973" actId="1076"/>
          <ac:picMkLst>
            <pc:docMk/>
            <pc:sldMk cId="221635411" sldId="338"/>
            <ac:picMk id="22" creationId="{3E599B6F-EEAE-F864-B42B-2A07962AF4ED}"/>
          </ac:picMkLst>
        </pc:picChg>
        <pc:picChg chg="add mod">
          <ac:chgData name="Norbey Danilo Munoz Canon" userId="ff23c1e0-34c7-40fc-8aeb-24f45ddc11cf" providerId="ADAL" clId="{8CFF434A-76C2-43CE-BF13-C0577181E703}" dt="2022-08-09T22:31:42.297" v="973" actId="1076"/>
          <ac:picMkLst>
            <pc:docMk/>
            <pc:sldMk cId="221635411" sldId="338"/>
            <ac:picMk id="23" creationId="{02C7ECEE-76FA-5C5C-5043-9351C9A822D9}"/>
          </ac:picMkLst>
        </pc:picChg>
      </pc:sldChg>
      <pc:sldChg chg="add">
        <pc:chgData name="Norbey Danilo Munoz Canon" userId="ff23c1e0-34c7-40fc-8aeb-24f45ddc11cf" providerId="ADAL" clId="{8CFF434A-76C2-43CE-BF13-C0577181E703}" dt="2022-08-09T22:33:07.731" v="985" actId="2890"/>
        <pc:sldMkLst>
          <pc:docMk/>
          <pc:sldMk cId="2652459200" sldId="339"/>
        </pc:sldMkLst>
      </pc:sldChg>
      <pc:sldChg chg="addSp delSp modSp add mod ord">
        <pc:chgData name="Norbey Danilo Munoz Canon" userId="ff23c1e0-34c7-40fc-8aeb-24f45ddc11cf" providerId="ADAL" clId="{8CFF434A-76C2-43CE-BF13-C0577181E703}" dt="2022-08-09T22:37:08.951" v="1041" actId="1076"/>
        <pc:sldMkLst>
          <pc:docMk/>
          <pc:sldMk cId="2491310644" sldId="340"/>
        </pc:sldMkLst>
        <pc:spChg chg="mod">
          <ac:chgData name="Norbey Danilo Munoz Canon" userId="ff23c1e0-34c7-40fc-8aeb-24f45ddc11cf" providerId="ADAL" clId="{8CFF434A-76C2-43CE-BF13-C0577181E703}" dt="2022-08-09T22:36:50.514" v="1033" actId="14100"/>
          <ac:spMkLst>
            <pc:docMk/>
            <pc:sldMk cId="2491310644" sldId="340"/>
            <ac:spMk id="1629" creationId="{00000000-0000-0000-0000-000000000000}"/>
          </ac:spMkLst>
        </pc:spChg>
        <pc:spChg chg="mod">
          <ac:chgData name="Norbey Danilo Munoz Canon" userId="ff23c1e0-34c7-40fc-8aeb-24f45ddc11cf" providerId="ADAL" clId="{8CFF434A-76C2-43CE-BF13-C0577181E703}" dt="2022-08-09T22:36:48.228" v="1032" actId="14100"/>
          <ac:spMkLst>
            <pc:docMk/>
            <pc:sldMk cId="2491310644" sldId="340"/>
            <ac:spMk id="1630" creationId="{00000000-0000-0000-0000-000000000000}"/>
          </ac:spMkLst>
        </pc:spChg>
        <pc:picChg chg="add mod">
          <ac:chgData name="Norbey Danilo Munoz Canon" userId="ff23c1e0-34c7-40fc-8aeb-24f45ddc11cf" providerId="ADAL" clId="{8CFF434A-76C2-43CE-BF13-C0577181E703}" dt="2022-08-09T22:36:57.041" v="1036" actId="1076"/>
          <ac:picMkLst>
            <pc:docMk/>
            <pc:sldMk cId="2491310644" sldId="340"/>
            <ac:picMk id="10" creationId="{793E03B4-296A-2912-7218-154BAD464873}"/>
          </ac:picMkLst>
        </pc:picChg>
        <pc:picChg chg="add mod">
          <ac:chgData name="Norbey Danilo Munoz Canon" userId="ff23c1e0-34c7-40fc-8aeb-24f45ddc11cf" providerId="ADAL" clId="{8CFF434A-76C2-43CE-BF13-C0577181E703}" dt="2022-08-09T22:37:05.831" v="1040" actId="1076"/>
          <ac:picMkLst>
            <pc:docMk/>
            <pc:sldMk cId="2491310644" sldId="340"/>
            <ac:picMk id="11" creationId="{D2AC0AB1-766E-3EFA-4EF7-C9C57402D62F}"/>
          </ac:picMkLst>
        </pc:picChg>
        <pc:picChg chg="add mod">
          <ac:chgData name="Norbey Danilo Munoz Canon" userId="ff23c1e0-34c7-40fc-8aeb-24f45ddc11cf" providerId="ADAL" clId="{8CFF434A-76C2-43CE-BF13-C0577181E703}" dt="2022-08-09T22:37:08.951" v="1041" actId="1076"/>
          <ac:picMkLst>
            <pc:docMk/>
            <pc:sldMk cId="2491310644" sldId="340"/>
            <ac:picMk id="12" creationId="{BE9DC60E-91DD-731C-6844-6C728CB6B9CC}"/>
          </ac:picMkLst>
        </pc:picChg>
        <pc:picChg chg="del">
          <ac:chgData name="Norbey Danilo Munoz Canon" userId="ff23c1e0-34c7-40fc-8aeb-24f45ddc11cf" providerId="ADAL" clId="{8CFF434A-76C2-43CE-BF13-C0577181E703}" dt="2022-08-09T22:36:51.775" v="1034" actId="478"/>
          <ac:picMkLst>
            <pc:docMk/>
            <pc:sldMk cId="2491310644" sldId="340"/>
            <ac:picMk id="1631" creationId="{00000000-0000-0000-0000-000000000000}"/>
          </ac:picMkLst>
        </pc:picChg>
      </pc:sldChg>
      <pc:sldChg chg="add">
        <pc:chgData name="Norbey Danilo Munoz Canon" userId="ff23c1e0-34c7-40fc-8aeb-24f45ddc11cf" providerId="ADAL" clId="{8CFF434A-76C2-43CE-BF13-C0577181E703}" dt="2022-08-09T22:37:20.729" v="1042" actId="2890"/>
        <pc:sldMkLst>
          <pc:docMk/>
          <pc:sldMk cId="1941436907" sldId="341"/>
        </pc:sldMkLst>
      </pc:sldChg>
      <pc:sldChg chg="addSp delSp modSp add mod">
        <pc:chgData name="Norbey Danilo Munoz Canon" userId="ff23c1e0-34c7-40fc-8aeb-24f45ddc11cf" providerId="ADAL" clId="{8CFF434A-76C2-43CE-BF13-C0577181E703}" dt="2022-08-09T22:38:43.742" v="1094" actId="1076"/>
        <pc:sldMkLst>
          <pc:docMk/>
          <pc:sldMk cId="2247833213" sldId="342"/>
        </pc:sldMkLst>
        <pc:spChg chg="mod">
          <ac:chgData name="Norbey Danilo Munoz Canon" userId="ff23c1e0-34c7-40fc-8aeb-24f45ddc11cf" providerId="ADAL" clId="{8CFF434A-76C2-43CE-BF13-C0577181E703}" dt="2022-08-09T22:38:29.786" v="1088" actId="20577"/>
          <ac:spMkLst>
            <pc:docMk/>
            <pc:sldMk cId="2247833213" sldId="342"/>
            <ac:spMk id="1098" creationId="{00000000-0000-0000-0000-000000000000}"/>
          </ac:spMkLst>
        </pc:spChg>
        <pc:picChg chg="add mod">
          <ac:chgData name="Norbey Danilo Munoz Canon" userId="ff23c1e0-34c7-40fc-8aeb-24f45ddc11cf" providerId="ADAL" clId="{8CFF434A-76C2-43CE-BF13-C0577181E703}" dt="2022-08-09T22:38:43.742" v="1094" actId="1076"/>
          <ac:picMkLst>
            <pc:docMk/>
            <pc:sldMk cId="2247833213" sldId="342"/>
            <ac:picMk id="6" creationId="{60AD9C8B-8047-855B-E3C7-CBDBA997103B}"/>
          </ac:picMkLst>
        </pc:picChg>
        <pc:picChg chg="del">
          <ac:chgData name="Norbey Danilo Munoz Canon" userId="ff23c1e0-34c7-40fc-8aeb-24f45ddc11cf" providerId="ADAL" clId="{8CFF434A-76C2-43CE-BF13-C0577181E703}" dt="2022-08-09T22:38:35.713" v="1089" actId="478"/>
          <ac:picMkLst>
            <pc:docMk/>
            <pc:sldMk cId="2247833213" sldId="342"/>
            <ac:picMk id="7" creationId="{FA9F3B65-5A23-E6D3-8678-A4C427DD1FB8}"/>
          </ac:picMkLst>
        </pc:picChg>
        <pc:picChg chg="del">
          <ac:chgData name="Norbey Danilo Munoz Canon" userId="ff23c1e0-34c7-40fc-8aeb-24f45ddc11cf" providerId="ADAL" clId="{8CFF434A-76C2-43CE-BF13-C0577181E703}" dt="2022-08-09T22:38:37.096" v="1090" actId="478"/>
          <ac:picMkLst>
            <pc:docMk/>
            <pc:sldMk cId="2247833213" sldId="342"/>
            <ac:picMk id="8" creationId="{F4677CF7-AD52-13A0-1952-922B9B66D9A2}"/>
          </ac:picMkLst>
        </pc:picChg>
      </pc:sldChg>
      <pc:sldChg chg="addSp delSp modSp add mod">
        <pc:chgData name="Norbey Danilo Munoz Canon" userId="ff23c1e0-34c7-40fc-8aeb-24f45ddc11cf" providerId="ADAL" clId="{8CFF434A-76C2-43CE-BF13-C0577181E703}" dt="2022-08-09T22:38:54.161" v="1098" actId="1076"/>
        <pc:sldMkLst>
          <pc:docMk/>
          <pc:sldMk cId="3636191610" sldId="343"/>
        </pc:sldMkLst>
        <pc:picChg chg="add mod">
          <ac:chgData name="Norbey Danilo Munoz Canon" userId="ff23c1e0-34c7-40fc-8aeb-24f45ddc11cf" providerId="ADAL" clId="{8CFF434A-76C2-43CE-BF13-C0577181E703}" dt="2022-08-09T22:38:54.161" v="1098" actId="1076"/>
          <ac:picMkLst>
            <pc:docMk/>
            <pc:sldMk cId="3636191610" sldId="343"/>
            <ac:picMk id="5" creationId="{FBE4C521-0C46-47C7-7840-20A62DB0DD3A}"/>
          </ac:picMkLst>
        </pc:picChg>
        <pc:picChg chg="del">
          <ac:chgData name="Norbey Danilo Munoz Canon" userId="ff23c1e0-34c7-40fc-8aeb-24f45ddc11cf" providerId="ADAL" clId="{8CFF434A-76C2-43CE-BF13-C0577181E703}" dt="2022-08-09T22:38:50.337" v="1096" actId="478"/>
          <ac:picMkLst>
            <pc:docMk/>
            <pc:sldMk cId="3636191610" sldId="343"/>
            <ac:picMk id="6" creationId="{60AD9C8B-8047-855B-E3C7-CBDBA997103B}"/>
          </ac:picMkLst>
        </pc:picChg>
      </pc:sldChg>
      <pc:sldChg chg="addSp delSp modSp add mod">
        <pc:chgData name="Norbey Danilo Munoz Canon" userId="ff23c1e0-34c7-40fc-8aeb-24f45ddc11cf" providerId="ADAL" clId="{8CFF434A-76C2-43CE-BF13-C0577181E703}" dt="2022-08-09T22:39:18.916" v="1103" actId="20577"/>
        <pc:sldMkLst>
          <pc:docMk/>
          <pc:sldMk cId="2791266038" sldId="344"/>
        </pc:sldMkLst>
        <pc:spChg chg="mod">
          <ac:chgData name="Norbey Danilo Munoz Canon" userId="ff23c1e0-34c7-40fc-8aeb-24f45ddc11cf" providerId="ADAL" clId="{8CFF434A-76C2-43CE-BF13-C0577181E703}" dt="2022-08-09T22:39:18.916" v="1103" actId="20577"/>
          <ac:spMkLst>
            <pc:docMk/>
            <pc:sldMk cId="2791266038" sldId="344"/>
            <ac:spMk id="1098" creationId="{00000000-0000-0000-0000-000000000000}"/>
          </ac:spMkLst>
        </pc:spChg>
        <pc:picChg chg="del">
          <ac:chgData name="Norbey Danilo Munoz Canon" userId="ff23c1e0-34c7-40fc-8aeb-24f45ddc11cf" providerId="ADAL" clId="{8CFF434A-76C2-43CE-BF13-C0577181E703}" dt="2022-08-09T22:39:08.204" v="1100" actId="478"/>
          <ac:picMkLst>
            <pc:docMk/>
            <pc:sldMk cId="2791266038" sldId="344"/>
            <ac:picMk id="5" creationId="{FBE4C521-0C46-47C7-7840-20A62DB0DD3A}"/>
          </ac:picMkLst>
        </pc:picChg>
        <pc:picChg chg="add mod">
          <ac:chgData name="Norbey Danilo Munoz Canon" userId="ff23c1e0-34c7-40fc-8aeb-24f45ddc11cf" providerId="ADAL" clId="{8CFF434A-76C2-43CE-BF13-C0577181E703}" dt="2022-08-09T22:39:16.664" v="1102" actId="1076"/>
          <ac:picMkLst>
            <pc:docMk/>
            <pc:sldMk cId="2791266038" sldId="344"/>
            <ac:picMk id="6" creationId="{406646E4-FD35-10C1-B996-25DA18EE544C}"/>
          </ac:picMkLst>
        </pc:picChg>
      </pc:sldChg>
    </pc:docChg>
  </pc:docChgLst>
  <pc:docChgLst>
    <pc:chgData name="Norbey Danilo Muñoz Cañon" userId="f9b99cdf-5c7d-4531-9d80-51358d80de39" providerId="ADAL" clId="{8CFF434A-76C2-43CE-BF13-C0577181E703}"/>
    <pc:docChg chg="undo custSel addSld delSld modSld sldOrd delMainMaster">
      <pc:chgData name="Norbey Danilo Muñoz Cañon" userId="f9b99cdf-5c7d-4531-9d80-51358d80de39" providerId="ADAL" clId="{8CFF434A-76C2-43CE-BF13-C0577181E703}" dt="2022-08-18T15:06:54.094" v="295" actId="47"/>
      <pc:docMkLst>
        <pc:docMk/>
      </pc:docMkLst>
      <pc:sldChg chg="del">
        <pc:chgData name="Norbey Danilo Muñoz Cañon" userId="f9b99cdf-5c7d-4531-9d80-51358d80de39" providerId="ADAL" clId="{8CFF434A-76C2-43CE-BF13-C0577181E703}" dt="2022-08-18T15:06:34.558" v="247" actId="47"/>
        <pc:sldMkLst>
          <pc:docMk/>
          <pc:sldMk cId="0" sldId="258"/>
        </pc:sldMkLst>
      </pc:sldChg>
      <pc:sldChg chg="del">
        <pc:chgData name="Norbey Danilo Muñoz Cañon" userId="f9b99cdf-5c7d-4531-9d80-51358d80de39" providerId="ADAL" clId="{8CFF434A-76C2-43CE-BF13-C0577181E703}" dt="2022-08-18T15:06:34.979" v="248" actId="47"/>
        <pc:sldMkLst>
          <pc:docMk/>
          <pc:sldMk cId="0" sldId="259"/>
        </pc:sldMkLst>
      </pc:sldChg>
      <pc:sldChg chg="del">
        <pc:chgData name="Norbey Danilo Muñoz Cañon" userId="f9b99cdf-5c7d-4531-9d80-51358d80de39" providerId="ADAL" clId="{8CFF434A-76C2-43CE-BF13-C0577181E703}" dt="2022-08-18T15:06:36.258" v="250" actId="47"/>
        <pc:sldMkLst>
          <pc:docMk/>
          <pc:sldMk cId="0" sldId="260"/>
        </pc:sldMkLst>
      </pc:sldChg>
      <pc:sldChg chg="del">
        <pc:chgData name="Norbey Danilo Muñoz Cañon" userId="f9b99cdf-5c7d-4531-9d80-51358d80de39" providerId="ADAL" clId="{8CFF434A-76C2-43CE-BF13-C0577181E703}" dt="2022-08-18T15:06:36.701" v="251" actId="47"/>
        <pc:sldMkLst>
          <pc:docMk/>
          <pc:sldMk cId="0" sldId="261"/>
        </pc:sldMkLst>
      </pc:sldChg>
      <pc:sldChg chg="del">
        <pc:chgData name="Norbey Danilo Muñoz Cañon" userId="f9b99cdf-5c7d-4531-9d80-51358d80de39" providerId="ADAL" clId="{8CFF434A-76C2-43CE-BF13-C0577181E703}" dt="2022-08-18T15:06:37.111" v="252" actId="47"/>
        <pc:sldMkLst>
          <pc:docMk/>
          <pc:sldMk cId="0" sldId="263"/>
        </pc:sldMkLst>
      </pc:sldChg>
      <pc:sldChg chg="del">
        <pc:chgData name="Norbey Danilo Muñoz Cañon" userId="f9b99cdf-5c7d-4531-9d80-51358d80de39" providerId="ADAL" clId="{8CFF434A-76C2-43CE-BF13-C0577181E703}" dt="2022-08-18T15:06:37.512" v="253" actId="47"/>
        <pc:sldMkLst>
          <pc:docMk/>
          <pc:sldMk cId="0" sldId="264"/>
        </pc:sldMkLst>
      </pc:sldChg>
      <pc:sldChg chg="del">
        <pc:chgData name="Norbey Danilo Muñoz Cañon" userId="f9b99cdf-5c7d-4531-9d80-51358d80de39" providerId="ADAL" clId="{8CFF434A-76C2-43CE-BF13-C0577181E703}" dt="2022-08-18T15:06:38.745" v="256" actId="47"/>
        <pc:sldMkLst>
          <pc:docMk/>
          <pc:sldMk cId="0" sldId="267"/>
        </pc:sldMkLst>
      </pc:sldChg>
      <pc:sldChg chg="del">
        <pc:chgData name="Norbey Danilo Muñoz Cañon" userId="f9b99cdf-5c7d-4531-9d80-51358d80de39" providerId="ADAL" clId="{8CFF434A-76C2-43CE-BF13-C0577181E703}" dt="2022-08-18T15:06:39.147" v="257" actId="47"/>
        <pc:sldMkLst>
          <pc:docMk/>
          <pc:sldMk cId="0" sldId="268"/>
        </pc:sldMkLst>
      </pc:sldChg>
      <pc:sldChg chg="del">
        <pc:chgData name="Norbey Danilo Muñoz Cañon" userId="f9b99cdf-5c7d-4531-9d80-51358d80de39" providerId="ADAL" clId="{8CFF434A-76C2-43CE-BF13-C0577181E703}" dt="2022-08-18T15:06:39.484" v="258" actId="47"/>
        <pc:sldMkLst>
          <pc:docMk/>
          <pc:sldMk cId="0" sldId="269"/>
        </pc:sldMkLst>
      </pc:sldChg>
      <pc:sldChg chg="del">
        <pc:chgData name="Norbey Danilo Muñoz Cañon" userId="f9b99cdf-5c7d-4531-9d80-51358d80de39" providerId="ADAL" clId="{8CFF434A-76C2-43CE-BF13-C0577181E703}" dt="2022-08-18T15:06:39.854" v="259" actId="47"/>
        <pc:sldMkLst>
          <pc:docMk/>
          <pc:sldMk cId="0" sldId="270"/>
        </pc:sldMkLst>
      </pc:sldChg>
      <pc:sldChg chg="del">
        <pc:chgData name="Norbey Danilo Muñoz Cañon" userId="f9b99cdf-5c7d-4531-9d80-51358d80de39" providerId="ADAL" clId="{8CFF434A-76C2-43CE-BF13-C0577181E703}" dt="2022-08-18T15:06:40.213" v="260" actId="47"/>
        <pc:sldMkLst>
          <pc:docMk/>
          <pc:sldMk cId="0" sldId="271"/>
        </pc:sldMkLst>
      </pc:sldChg>
      <pc:sldChg chg="del">
        <pc:chgData name="Norbey Danilo Muñoz Cañon" userId="f9b99cdf-5c7d-4531-9d80-51358d80de39" providerId="ADAL" clId="{8CFF434A-76C2-43CE-BF13-C0577181E703}" dt="2022-08-18T15:06:40.526" v="261" actId="47"/>
        <pc:sldMkLst>
          <pc:docMk/>
          <pc:sldMk cId="0" sldId="272"/>
        </pc:sldMkLst>
      </pc:sldChg>
      <pc:sldChg chg="del">
        <pc:chgData name="Norbey Danilo Muñoz Cañon" userId="f9b99cdf-5c7d-4531-9d80-51358d80de39" providerId="ADAL" clId="{8CFF434A-76C2-43CE-BF13-C0577181E703}" dt="2022-08-18T15:06:40.893" v="262" actId="47"/>
        <pc:sldMkLst>
          <pc:docMk/>
          <pc:sldMk cId="0" sldId="274"/>
        </pc:sldMkLst>
      </pc:sldChg>
      <pc:sldChg chg="del">
        <pc:chgData name="Norbey Danilo Muñoz Cañon" userId="f9b99cdf-5c7d-4531-9d80-51358d80de39" providerId="ADAL" clId="{8CFF434A-76C2-43CE-BF13-C0577181E703}" dt="2022-08-18T15:06:41.257" v="263" actId="47"/>
        <pc:sldMkLst>
          <pc:docMk/>
          <pc:sldMk cId="0" sldId="275"/>
        </pc:sldMkLst>
      </pc:sldChg>
      <pc:sldChg chg="del">
        <pc:chgData name="Norbey Danilo Muñoz Cañon" userId="f9b99cdf-5c7d-4531-9d80-51358d80de39" providerId="ADAL" clId="{8CFF434A-76C2-43CE-BF13-C0577181E703}" dt="2022-08-18T15:06:41.661" v="264" actId="47"/>
        <pc:sldMkLst>
          <pc:docMk/>
          <pc:sldMk cId="0" sldId="276"/>
        </pc:sldMkLst>
      </pc:sldChg>
      <pc:sldChg chg="del">
        <pc:chgData name="Norbey Danilo Muñoz Cañon" userId="f9b99cdf-5c7d-4531-9d80-51358d80de39" providerId="ADAL" clId="{8CFF434A-76C2-43CE-BF13-C0577181E703}" dt="2022-08-18T15:06:42.038" v="265" actId="47"/>
        <pc:sldMkLst>
          <pc:docMk/>
          <pc:sldMk cId="0" sldId="277"/>
        </pc:sldMkLst>
      </pc:sldChg>
      <pc:sldChg chg="del">
        <pc:chgData name="Norbey Danilo Muñoz Cañon" userId="f9b99cdf-5c7d-4531-9d80-51358d80de39" providerId="ADAL" clId="{8CFF434A-76C2-43CE-BF13-C0577181E703}" dt="2022-08-18T15:06:42.353" v="266" actId="47"/>
        <pc:sldMkLst>
          <pc:docMk/>
          <pc:sldMk cId="0" sldId="278"/>
        </pc:sldMkLst>
      </pc:sldChg>
      <pc:sldChg chg="del">
        <pc:chgData name="Norbey Danilo Muñoz Cañon" userId="f9b99cdf-5c7d-4531-9d80-51358d80de39" providerId="ADAL" clId="{8CFF434A-76C2-43CE-BF13-C0577181E703}" dt="2022-08-18T15:06:42.710" v="267" actId="47"/>
        <pc:sldMkLst>
          <pc:docMk/>
          <pc:sldMk cId="0" sldId="279"/>
        </pc:sldMkLst>
      </pc:sldChg>
      <pc:sldChg chg="del">
        <pc:chgData name="Norbey Danilo Muñoz Cañon" userId="f9b99cdf-5c7d-4531-9d80-51358d80de39" providerId="ADAL" clId="{8CFF434A-76C2-43CE-BF13-C0577181E703}" dt="2022-08-18T15:06:43.392" v="269" actId="47"/>
        <pc:sldMkLst>
          <pc:docMk/>
          <pc:sldMk cId="0" sldId="281"/>
        </pc:sldMkLst>
      </pc:sldChg>
      <pc:sldChg chg="del">
        <pc:chgData name="Norbey Danilo Muñoz Cañon" userId="f9b99cdf-5c7d-4531-9d80-51358d80de39" providerId="ADAL" clId="{8CFF434A-76C2-43CE-BF13-C0577181E703}" dt="2022-08-18T15:06:43.680" v="270" actId="47"/>
        <pc:sldMkLst>
          <pc:docMk/>
          <pc:sldMk cId="0" sldId="282"/>
        </pc:sldMkLst>
      </pc:sldChg>
      <pc:sldChg chg="del">
        <pc:chgData name="Norbey Danilo Muñoz Cañon" userId="f9b99cdf-5c7d-4531-9d80-51358d80de39" providerId="ADAL" clId="{8CFF434A-76C2-43CE-BF13-C0577181E703}" dt="2022-08-18T15:06:43.988" v="271" actId="47"/>
        <pc:sldMkLst>
          <pc:docMk/>
          <pc:sldMk cId="0" sldId="284"/>
        </pc:sldMkLst>
      </pc:sldChg>
      <pc:sldChg chg="del">
        <pc:chgData name="Norbey Danilo Muñoz Cañon" userId="f9b99cdf-5c7d-4531-9d80-51358d80de39" providerId="ADAL" clId="{8CFF434A-76C2-43CE-BF13-C0577181E703}" dt="2022-08-18T15:06:44.884" v="274" actId="47"/>
        <pc:sldMkLst>
          <pc:docMk/>
          <pc:sldMk cId="0" sldId="285"/>
        </pc:sldMkLst>
      </pc:sldChg>
      <pc:sldChg chg="del">
        <pc:chgData name="Norbey Danilo Muñoz Cañon" userId="f9b99cdf-5c7d-4531-9d80-51358d80de39" providerId="ADAL" clId="{8CFF434A-76C2-43CE-BF13-C0577181E703}" dt="2022-08-18T15:06:45.178" v="275" actId="47"/>
        <pc:sldMkLst>
          <pc:docMk/>
          <pc:sldMk cId="0" sldId="286"/>
        </pc:sldMkLst>
      </pc:sldChg>
      <pc:sldChg chg="del">
        <pc:chgData name="Norbey Danilo Muñoz Cañon" userId="f9b99cdf-5c7d-4531-9d80-51358d80de39" providerId="ADAL" clId="{8CFF434A-76C2-43CE-BF13-C0577181E703}" dt="2022-08-18T15:06:45.505" v="276" actId="47"/>
        <pc:sldMkLst>
          <pc:docMk/>
          <pc:sldMk cId="0" sldId="287"/>
        </pc:sldMkLst>
      </pc:sldChg>
      <pc:sldChg chg="del">
        <pc:chgData name="Norbey Danilo Muñoz Cañon" userId="f9b99cdf-5c7d-4531-9d80-51358d80de39" providerId="ADAL" clId="{8CFF434A-76C2-43CE-BF13-C0577181E703}" dt="2022-08-18T15:06:45.810" v="277" actId="47"/>
        <pc:sldMkLst>
          <pc:docMk/>
          <pc:sldMk cId="0" sldId="288"/>
        </pc:sldMkLst>
      </pc:sldChg>
      <pc:sldChg chg="del">
        <pc:chgData name="Norbey Danilo Muñoz Cañon" userId="f9b99cdf-5c7d-4531-9d80-51358d80de39" providerId="ADAL" clId="{8CFF434A-76C2-43CE-BF13-C0577181E703}" dt="2022-08-18T15:06:46.305" v="278" actId="47"/>
        <pc:sldMkLst>
          <pc:docMk/>
          <pc:sldMk cId="0" sldId="289"/>
        </pc:sldMkLst>
      </pc:sldChg>
      <pc:sldChg chg="del">
        <pc:chgData name="Norbey Danilo Muñoz Cañon" userId="f9b99cdf-5c7d-4531-9d80-51358d80de39" providerId="ADAL" clId="{8CFF434A-76C2-43CE-BF13-C0577181E703}" dt="2022-08-18T15:06:46.641" v="279" actId="47"/>
        <pc:sldMkLst>
          <pc:docMk/>
          <pc:sldMk cId="0" sldId="290"/>
        </pc:sldMkLst>
      </pc:sldChg>
      <pc:sldChg chg="del">
        <pc:chgData name="Norbey Danilo Muñoz Cañon" userId="f9b99cdf-5c7d-4531-9d80-51358d80de39" providerId="ADAL" clId="{8CFF434A-76C2-43CE-BF13-C0577181E703}" dt="2022-08-18T15:06:47.001" v="280" actId="47"/>
        <pc:sldMkLst>
          <pc:docMk/>
          <pc:sldMk cId="0" sldId="291"/>
        </pc:sldMkLst>
      </pc:sldChg>
      <pc:sldChg chg="del">
        <pc:chgData name="Norbey Danilo Muñoz Cañon" userId="f9b99cdf-5c7d-4531-9d80-51358d80de39" providerId="ADAL" clId="{8CFF434A-76C2-43CE-BF13-C0577181E703}" dt="2022-08-18T15:06:47.360" v="281" actId="47"/>
        <pc:sldMkLst>
          <pc:docMk/>
          <pc:sldMk cId="0" sldId="292"/>
        </pc:sldMkLst>
      </pc:sldChg>
      <pc:sldChg chg="del">
        <pc:chgData name="Norbey Danilo Muñoz Cañon" userId="f9b99cdf-5c7d-4531-9d80-51358d80de39" providerId="ADAL" clId="{8CFF434A-76C2-43CE-BF13-C0577181E703}" dt="2022-08-18T15:06:47.974" v="282" actId="47"/>
        <pc:sldMkLst>
          <pc:docMk/>
          <pc:sldMk cId="0" sldId="293"/>
        </pc:sldMkLst>
      </pc:sldChg>
      <pc:sldChg chg="del">
        <pc:chgData name="Norbey Danilo Muñoz Cañon" userId="f9b99cdf-5c7d-4531-9d80-51358d80de39" providerId="ADAL" clId="{8CFF434A-76C2-43CE-BF13-C0577181E703}" dt="2022-08-18T15:06:48.438" v="283" actId="47"/>
        <pc:sldMkLst>
          <pc:docMk/>
          <pc:sldMk cId="0" sldId="294"/>
        </pc:sldMkLst>
      </pc:sldChg>
      <pc:sldChg chg="del">
        <pc:chgData name="Norbey Danilo Muñoz Cañon" userId="f9b99cdf-5c7d-4531-9d80-51358d80de39" providerId="ADAL" clId="{8CFF434A-76C2-43CE-BF13-C0577181E703}" dt="2022-08-18T15:06:48.668" v="284" actId="47"/>
        <pc:sldMkLst>
          <pc:docMk/>
          <pc:sldMk cId="0" sldId="295"/>
        </pc:sldMkLst>
      </pc:sldChg>
      <pc:sldChg chg="del">
        <pc:chgData name="Norbey Danilo Muñoz Cañon" userId="f9b99cdf-5c7d-4531-9d80-51358d80de39" providerId="ADAL" clId="{8CFF434A-76C2-43CE-BF13-C0577181E703}" dt="2022-08-18T15:06:49.029" v="285" actId="47"/>
        <pc:sldMkLst>
          <pc:docMk/>
          <pc:sldMk cId="0" sldId="296"/>
        </pc:sldMkLst>
      </pc:sldChg>
      <pc:sldChg chg="del">
        <pc:chgData name="Norbey Danilo Muñoz Cañon" userId="f9b99cdf-5c7d-4531-9d80-51358d80de39" providerId="ADAL" clId="{8CFF434A-76C2-43CE-BF13-C0577181E703}" dt="2022-08-18T15:06:49.439" v="286" actId="47"/>
        <pc:sldMkLst>
          <pc:docMk/>
          <pc:sldMk cId="0" sldId="297"/>
        </pc:sldMkLst>
      </pc:sldChg>
      <pc:sldChg chg="del">
        <pc:chgData name="Norbey Danilo Muñoz Cañon" userId="f9b99cdf-5c7d-4531-9d80-51358d80de39" providerId="ADAL" clId="{8CFF434A-76C2-43CE-BF13-C0577181E703}" dt="2022-08-18T15:06:49.879" v="287" actId="47"/>
        <pc:sldMkLst>
          <pc:docMk/>
          <pc:sldMk cId="0" sldId="298"/>
        </pc:sldMkLst>
      </pc:sldChg>
      <pc:sldChg chg="del">
        <pc:chgData name="Norbey Danilo Muñoz Cañon" userId="f9b99cdf-5c7d-4531-9d80-51358d80de39" providerId="ADAL" clId="{8CFF434A-76C2-43CE-BF13-C0577181E703}" dt="2022-08-18T15:06:50.281" v="288" actId="47"/>
        <pc:sldMkLst>
          <pc:docMk/>
          <pc:sldMk cId="0" sldId="299"/>
        </pc:sldMkLst>
      </pc:sldChg>
      <pc:sldChg chg="del">
        <pc:chgData name="Norbey Danilo Muñoz Cañon" userId="f9b99cdf-5c7d-4531-9d80-51358d80de39" providerId="ADAL" clId="{8CFF434A-76C2-43CE-BF13-C0577181E703}" dt="2022-08-18T15:06:50.715" v="289" actId="47"/>
        <pc:sldMkLst>
          <pc:docMk/>
          <pc:sldMk cId="0" sldId="300"/>
        </pc:sldMkLst>
      </pc:sldChg>
      <pc:sldChg chg="del">
        <pc:chgData name="Norbey Danilo Muñoz Cañon" userId="f9b99cdf-5c7d-4531-9d80-51358d80de39" providerId="ADAL" clId="{8CFF434A-76C2-43CE-BF13-C0577181E703}" dt="2022-08-18T15:06:51.325" v="290" actId="47"/>
        <pc:sldMkLst>
          <pc:docMk/>
          <pc:sldMk cId="0" sldId="301"/>
        </pc:sldMkLst>
      </pc:sldChg>
      <pc:sldChg chg="del">
        <pc:chgData name="Norbey Danilo Muñoz Cañon" userId="f9b99cdf-5c7d-4531-9d80-51358d80de39" providerId="ADAL" clId="{8CFF434A-76C2-43CE-BF13-C0577181E703}" dt="2022-08-18T15:06:51.904" v="291" actId="47"/>
        <pc:sldMkLst>
          <pc:docMk/>
          <pc:sldMk cId="0" sldId="302"/>
        </pc:sldMkLst>
      </pc:sldChg>
      <pc:sldChg chg="del">
        <pc:chgData name="Norbey Danilo Muñoz Cañon" userId="f9b99cdf-5c7d-4531-9d80-51358d80de39" providerId="ADAL" clId="{8CFF434A-76C2-43CE-BF13-C0577181E703}" dt="2022-08-18T15:06:52.493" v="292" actId="47"/>
        <pc:sldMkLst>
          <pc:docMk/>
          <pc:sldMk cId="0" sldId="303"/>
        </pc:sldMkLst>
      </pc:sldChg>
      <pc:sldChg chg="del">
        <pc:chgData name="Norbey Danilo Muñoz Cañon" userId="f9b99cdf-5c7d-4531-9d80-51358d80de39" providerId="ADAL" clId="{8CFF434A-76C2-43CE-BF13-C0577181E703}" dt="2022-08-18T15:06:53.026" v="293" actId="47"/>
        <pc:sldMkLst>
          <pc:docMk/>
          <pc:sldMk cId="0" sldId="304"/>
        </pc:sldMkLst>
      </pc:sldChg>
      <pc:sldChg chg="del">
        <pc:chgData name="Norbey Danilo Muñoz Cañon" userId="f9b99cdf-5c7d-4531-9d80-51358d80de39" providerId="ADAL" clId="{8CFF434A-76C2-43CE-BF13-C0577181E703}" dt="2022-08-18T15:06:53.526" v="294" actId="47"/>
        <pc:sldMkLst>
          <pc:docMk/>
          <pc:sldMk cId="0" sldId="305"/>
        </pc:sldMkLst>
      </pc:sldChg>
      <pc:sldChg chg="del">
        <pc:chgData name="Norbey Danilo Muñoz Cañon" userId="f9b99cdf-5c7d-4531-9d80-51358d80de39" providerId="ADAL" clId="{8CFF434A-76C2-43CE-BF13-C0577181E703}" dt="2022-08-18T15:06:54.094" v="295" actId="47"/>
        <pc:sldMkLst>
          <pc:docMk/>
          <pc:sldMk cId="0" sldId="306"/>
        </pc:sldMkLst>
      </pc:sldChg>
      <pc:sldChg chg="del">
        <pc:chgData name="Norbey Danilo Muñoz Cañon" userId="f9b99cdf-5c7d-4531-9d80-51358d80de39" providerId="ADAL" clId="{8CFF434A-76C2-43CE-BF13-C0577181E703}" dt="2022-08-18T15:06:35.844" v="249" actId="47"/>
        <pc:sldMkLst>
          <pc:docMk/>
          <pc:sldMk cId="249008046" sldId="322"/>
        </pc:sldMkLst>
      </pc:sldChg>
      <pc:sldChg chg="del">
        <pc:chgData name="Norbey Danilo Muñoz Cañon" userId="f9b99cdf-5c7d-4531-9d80-51358d80de39" providerId="ADAL" clId="{8CFF434A-76C2-43CE-BF13-C0577181E703}" dt="2022-08-18T15:06:44.300" v="272" actId="47"/>
        <pc:sldMkLst>
          <pc:docMk/>
          <pc:sldMk cId="3764471451" sldId="330"/>
        </pc:sldMkLst>
      </pc:sldChg>
      <pc:sldChg chg="del">
        <pc:chgData name="Norbey Danilo Muñoz Cañon" userId="f9b99cdf-5c7d-4531-9d80-51358d80de39" providerId="ADAL" clId="{8CFF434A-76C2-43CE-BF13-C0577181E703}" dt="2022-08-18T15:06:44.585" v="273" actId="47"/>
        <pc:sldMkLst>
          <pc:docMk/>
          <pc:sldMk cId="3110330224" sldId="331"/>
        </pc:sldMkLst>
      </pc:sldChg>
      <pc:sldChg chg="del">
        <pc:chgData name="Norbey Danilo Muñoz Cañon" userId="f9b99cdf-5c7d-4531-9d80-51358d80de39" providerId="ADAL" clId="{8CFF434A-76C2-43CE-BF13-C0577181E703}" dt="2022-08-18T15:06:34.014" v="246" actId="47"/>
        <pc:sldMkLst>
          <pc:docMk/>
          <pc:sldMk cId="2574796338" sldId="335"/>
        </pc:sldMkLst>
      </pc:sldChg>
      <pc:sldChg chg="del">
        <pc:chgData name="Norbey Danilo Muñoz Cañon" userId="f9b99cdf-5c7d-4531-9d80-51358d80de39" providerId="ADAL" clId="{8CFF434A-76C2-43CE-BF13-C0577181E703}" dt="2022-08-18T15:06:43.060" v="268" actId="47"/>
        <pc:sldMkLst>
          <pc:docMk/>
          <pc:sldMk cId="3462904638" sldId="336"/>
        </pc:sldMkLst>
      </pc:sldChg>
      <pc:sldChg chg="modSp mod ord">
        <pc:chgData name="Norbey Danilo Muñoz Cañon" userId="f9b99cdf-5c7d-4531-9d80-51358d80de39" providerId="ADAL" clId="{8CFF434A-76C2-43CE-BF13-C0577181E703}" dt="2022-08-16T22:29:23.931" v="96" actId="1076"/>
        <pc:sldMkLst>
          <pc:docMk/>
          <pc:sldMk cId="2652459200" sldId="339"/>
        </pc:sldMkLst>
        <pc:spChg chg="mod">
          <ac:chgData name="Norbey Danilo Muñoz Cañon" userId="f9b99cdf-5c7d-4531-9d80-51358d80de39" providerId="ADAL" clId="{8CFF434A-76C2-43CE-BF13-C0577181E703}" dt="2022-08-16T22:29:23.931" v="96" actId="1076"/>
          <ac:spMkLst>
            <pc:docMk/>
            <pc:sldMk cId="2652459200" sldId="339"/>
            <ac:spMk id="1065" creationId="{00000000-0000-0000-0000-000000000000}"/>
          </ac:spMkLst>
        </pc:spChg>
        <pc:spChg chg="mod">
          <ac:chgData name="Norbey Danilo Muñoz Cañon" userId="f9b99cdf-5c7d-4531-9d80-51358d80de39" providerId="ADAL" clId="{8CFF434A-76C2-43CE-BF13-C0577181E703}" dt="2022-08-16T22:29:13.943" v="95" actId="14100"/>
          <ac:spMkLst>
            <pc:docMk/>
            <pc:sldMk cId="2652459200" sldId="339"/>
            <ac:spMk id="1066" creationId="{00000000-0000-0000-0000-000000000000}"/>
          </ac:spMkLst>
        </pc:spChg>
      </pc:sldChg>
      <pc:sldChg chg="del">
        <pc:chgData name="Norbey Danilo Muñoz Cañon" userId="f9b99cdf-5c7d-4531-9d80-51358d80de39" providerId="ADAL" clId="{8CFF434A-76C2-43CE-BF13-C0577181E703}" dt="2022-08-18T15:06:38.354" v="255" actId="47"/>
        <pc:sldMkLst>
          <pc:docMk/>
          <pc:sldMk cId="1941436907" sldId="341"/>
        </pc:sldMkLst>
      </pc:sldChg>
      <pc:sldChg chg="add del">
        <pc:chgData name="Norbey Danilo Muñoz Cañon" userId="f9b99cdf-5c7d-4531-9d80-51358d80de39" providerId="ADAL" clId="{8CFF434A-76C2-43CE-BF13-C0577181E703}" dt="2022-08-18T15:06:37.923" v="254" actId="47"/>
        <pc:sldMkLst>
          <pc:docMk/>
          <pc:sldMk cId="1464528018" sldId="345"/>
        </pc:sldMkLst>
      </pc:sldChg>
      <pc:sldChg chg="modSp add mod">
        <pc:chgData name="Norbey Danilo Muñoz Cañon" userId="f9b99cdf-5c7d-4531-9d80-51358d80de39" providerId="ADAL" clId="{8CFF434A-76C2-43CE-BF13-C0577181E703}" dt="2022-08-16T22:30:02.049" v="105" actId="20577"/>
        <pc:sldMkLst>
          <pc:docMk/>
          <pc:sldMk cId="2841527094" sldId="346"/>
        </pc:sldMkLst>
        <pc:spChg chg="mod">
          <ac:chgData name="Norbey Danilo Muñoz Cañon" userId="f9b99cdf-5c7d-4531-9d80-51358d80de39" providerId="ADAL" clId="{8CFF434A-76C2-43CE-BF13-C0577181E703}" dt="2022-08-16T22:29:51.510" v="104" actId="1076"/>
          <ac:spMkLst>
            <pc:docMk/>
            <pc:sldMk cId="2841527094" sldId="346"/>
            <ac:spMk id="1065" creationId="{00000000-0000-0000-0000-000000000000}"/>
          </ac:spMkLst>
        </pc:spChg>
        <pc:spChg chg="mod">
          <ac:chgData name="Norbey Danilo Muñoz Cañon" userId="f9b99cdf-5c7d-4531-9d80-51358d80de39" providerId="ADAL" clId="{8CFF434A-76C2-43CE-BF13-C0577181E703}" dt="2022-08-16T22:30:02.049" v="105" actId="20577"/>
          <ac:spMkLst>
            <pc:docMk/>
            <pc:sldMk cId="2841527094" sldId="346"/>
            <ac:spMk id="1066" creationId="{00000000-0000-0000-0000-000000000000}"/>
          </ac:spMkLst>
        </pc:spChg>
      </pc:sldChg>
      <pc:sldChg chg="modSp add mod">
        <pc:chgData name="Norbey Danilo Muñoz Cañon" userId="f9b99cdf-5c7d-4531-9d80-51358d80de39" providerId="ADAL" clId="{8CFF434A-76C2-43CE-BF13-C0577181E703}" dt="2022-08-16T22:30:21.034" v="111" actId="14100"/>
        <pc:sldMkLst>
          <pc:docMk/>
          <pc:sldMk cId="1984137784" sldId="347"/>
        </pc:sldMkLst>
        <pc:spChg chg="mod">
          <ac:chgData name="Norbey Danilo Muñoz Cañon" userId="f9b99cdf-5c7d-4531-9d80-51358d80de39" providerId="ADAL" clId="{8CFF434A-76C2-43CE-BF13-C0577181E703}" dt="2022-08-16T22:30:21.034" v="111" actId="14100"/>
          <ac:spMkLst>
            <pc:docMk/>
            <pc:sldMk cId="1984137784" sldId="347"/>
            <ac:spMk id="1066" creationId="{00000000-0000-0000-0000-000000000000}"/>
          </ac:spMkLst>
        </pc:spChg>
      </pc:sldChg>
      <pc:sldChg chg="modSp add mod">
        <pc:chgData name="Norbey Danilo Muñoz Cañon" userId="f9b99cdf-5c7d-4531-9d80-51358d80de39" providerId="ADAL" clId="{8CFF434A-76C2-43CE-BF13-C0577181E703}" dt="2022-08-16T22:31:54.069" v="114" actId="20577"/>
        <pc:sldMkLst>
          <pc:docMk/>
          <pc:sldMk cId="3039385909" sldId="348"/>
        </pc:sldMkLst>
        <pc:spChg chg="mod">
          <ac:chgData name="Norbey Danilo Muñoz Cañon" userId="f9b99cdf-5c7d-4531-9d80-51358d80de39" providerId="ADAL" clId="{8CFF434A-76C2-43CE-BF13-C0577181E703}" dt="2022-08-16T22:31:54.069" v="114" actId="20577"/>
          <ac:spMkLst>
            <pc:docMk/>
            <pc:sldMk cId="3039385909" sldId="348"/>
            <ac:spMk id="1066" creationId="{00000000-0000-0000-0000-000000000000}"/>
          </ac:spMkLst>
        </pc:spChg>
      </pc:sldChg>
      <pc:sldChg chg="delSp modSp add mod ord">
        <pc:chgData name="Norbey Danilo Muñoz Cañon" userId="f9b99cdf-5c7d-4531-9d80-51358d80de39" providerId="ADAL" clId="{8CFF434A-76C2-43CE-BF13-C0577181E703}" dt="2022-08-16T22:34:15.477" v="137" actId="20577"/>
        <pc:sldMkLst>
          <pc:docMk/>
          <pc:sldMk cId="2442730980" sldId="349"/>
        </pc:sldMkLst>
        <pc:spChg chg="mod">
          <ac:chgData name="Norbey Danilo Muñoz Cañon" userId="f9b99cdf-5c7d-4531-9d80-51358d80de39" providerId="ADAL" clId="{8CFF434A-76C2-43CE-BF13-C0577181E703}" dt="2022-08-16T22:33:31.562" v="134" actId="20577"/>
          <ac:spMkLst>
            <pc:docMk/>
            <pc:sldMk cId="2442730980" sldId="349"/>
            <ac:spMk id="857" creationId="{00000000-0000-0000-0000-000000000000}"/>
          </ac:spMkLst>
        </pc:spChg>
        <pc:spChg chg="mod">
          <ac:chgData name="Norbey Danilo Muñoz Cañon" userId="f9b99cdf-5c7d-4531-9d80-51358d80de39" providerId="ADAL" clId="{8CFF434A-76C2-43CE-BF13-C0577181E703}" dt="2022-08-16T22:34:15.477" v="137" actId="20577"/>
          <ac:spMkLst>
            <pc:docMk/>
            <pc:sldMk cId="2442730980" sldId="349"/>
            <ac:spMk id="873" creationId="{00000000-0000-0000-0000-000000000000}"/>
          </ac:spMkLst>
        </pc:spChg>
        <pc:grpChg chg="del">
          <ac:chgData name="Norbey Danilo Muñoz Cañon" userId="f9b99cdf-5c7d-4531-9d80-51358d80de39" providerId="ADAL" clId="{8CFF434A-76C2-43CE-BF13-C0577181E703}" dt="2022-08-16T22:32:40.924" v="118" actId="478"/>
          <ac:grpSpMkLst>
            <pc:docMk/>
            <pc:sldMk cId="2442730980" sldId="349"/>
            <ac:grpSpMk id="859" creationId="{00000000-0000-0000-0000-000000000000}"/>
          </ac:grpSpMkLst>
        </pc:grpChg>
      </pc:sldChg>
      <pc:sldChg chg="addSp delSp modSp add mod ord">
        <pc:chgData name="Norbey Danilo Muñoz Cañon" userId="f9b99cdf-5c7d-4531-9d80-51358d80de39" providerId="ADAL" clId="{8CFF434A-76C2-43CE-BF13-C0577181E703}" dt="2022-08-16T22:37:18.244" v="183" actId="20577"/>
        <pc:sldMkLst>
          <pc:docMk/>
          <pc:sldMk cId="4277114807" sldId="350"/>
        </pc:sldMkLst>
        <pc:spChg chg="add del mod">
          <ac:chgData name="Norbey Danilo Muñoz Cañon" userId="f9b99cdf-5c7d-4531-9d80-51358d80de39" providerId="ADAL" clId="{8CFF434A-76C2-43CE-BF13-C0577181E703}" dt="2022-08-16T22:36:27.283" v="177" actId="478"/>
          <ac:spMkLst>
            <pc:docMk/>
            <pc:sldMk cId="4277114807" sldId="350"/>
            <ac:spMk id="3" creationId="{B73AD7DD-3CE7-3BA6-0047-B0E8BE928EE2}"/>
          </ac:spMkLst>
        </pc:spChg>
        <pc:spChg chg="mod">
          <ac:chgData name="Norbey Danilo Muñoz Cañon" userId="f9b99cdf-5c7d-4531-9d80-51358d80de39" providerId="ADAL" clId="{8CFF434A-76C2-43CE-BF13-C0577181E703}" dt="2022-08-16T22:35:09.998" v="160" actId="20577"/>
          <ac:spMkLst>
            <pc:docMk/>
            <pc:sldMk cId="4277114807" sldId="350"/>
            <ac:spMk id="1097" creationId="{00000000-0000-0000-0000-000000000000}"/>
          </ac:spMkLst>
        </pc:spChg>
        <pc:spChg chg="del">
          <ac:chgData name="Norbey Danilo Muñoz Cañon" userId="f9b99cdf-5c7d-4531-9d80-51358d80de39" providerId="ADAL" clId="{8CFF434A-76C2-43CE-BF13-C0577181E703}" dt="2022-08-16T22:36:25.035" v="176" actId="478"/>
          <ac:spMkLst>
            <pc:docMk/>
            <pc:sldMk cId="4277114807" sldId="350"/>
            <ac:spMk id="1098" creationId="{00000000-0000-0000-0000-000000000000}"/>
          </ac:spMkLst>
        </pc:spChg>
        <pc:spChg chg="mod">
          <ac:chgData name="Norbey Danilo Muñoz Cañon" userId="f9b99cdf-5c7d-4531-9d80-51358d80de39" providerId="ADAL" clId="{8CFF434A-76C2-43CE-BF13-C0577181E703}" dt="2022-08-16T22:37:18.244" v="183" actId="20577"/>
          <ac:spMkLst>
            <pc:docMk/>
            <pc:sldMk cId="4277114807" sldId="350"/>
            <ac:spMk id="1099" creationId="{00000000-0000-0000-0000-000000000000}"/>
          </ac:spMkLst>
        </pc:spChg>
      </pc:sldChg>
      <pc:sldChg chg="addSp delSp modSp add mod">
        <pc:chgData name="Norbey Danilo Muñoz Cañon" userId="f9b99cdf-5c7d-4531-9d80-51358d80de39" providerId="ADAL" clId="{8CFF434A-76C2-43CE-BF13-C0577181E703}" dt="2022-08-16T22:37:26.687" v="184" actId="20577"/>
        <pc:sldMkLst>
          <pc:docMk/>
          <pc:sldMk cId="606295774" sldId="351"/>
        </pc:sldMkLst>
        <pc:spChg chg="add del mod">
          <ac:chgData name="Norbey Danilo Muñoz Cañon" userId="f9b99cdf-5c7d-4531-9d80-51358d80de39" providerId="ADAL" clId="{8CFF434A-76C2-43CE-BF13-C0577181E703}" dt="2022-08-16T22:36:30.317" v="179" actId="478"/>
          <ac:spMkLst>
            <pc:docMk/>
            <pc:sldMk cId="606295774" sldId="351"/>
            <ac:spMk id="3" creationId="{E10CD5E7-AB40-C35C-E11E-1B0639E0EEDF}"/>
          </ac:spMkLst>
        </pc:spChg>
        <pc:spChg chg="mod">
          <ac:chgData name="Norbey Danilo Muñoz Cañon" userId="f9b99cdf-5c7d-4531-9d80-51358d80de39" providerId="ADAL" clId="{8CFF434A-76C2-43CE-BF13-C0577181E703}" dt="2022-08-16T22:36:20.598" v="175" actId="20577"/>
          <ac:spMkLst>
            <pc:docMk/>
            <pc:sldMk cId="606295774" sldId="351"/>
            <ac:spMk id="1097" creationId="{00000000-0000-0000-0000-000000000000}"/>
          </ac:spMkLst>
        </pc:spChg>
        <pc:spChg chg="del">
          <ac:chgData name="Norbey Danilo Muñoz Cañon" userId="f9b99cdf-5c7d-4531-9d80-51358d80de39" providerId="ADAL" clId="{8CFF434A-76C2-43CE-BF13-C0577181E703}" dt="2022-08-16T22:36:29.587" v="178" actId="478"/>
          <ac:spMkLst>
            <pc:docMk/>
            <pc:sldMk cId="606295774" sldId="351"/>
            <ac:spMk id="1098" creationId="{00000000-0000-0000-0000-000000000000}"/>
          </ac:spMkLst>
        </pc:spChg>
        <pc:spChg chg="mod">
          <ac:chgData name="Norbey Danilo Muñoz Cañon" userId="f9b99cdf-5c7d-4531-9d80-51358d80de39" providerId="ADAL" clId="{8CFF434A-76C2-43CE-BF13-C0577181E703}" dt="2022-08-16T22:37:26.687" v="184" actId="20577"/>
          <ac:spMkLst>
            <pc:docMk/>
            <pc:sldMk cId="606295774" sldId="351"/>
            <ac:spMk id="1099" creationId="{00000000-0000-0000-0000-000000000000}"/>
          </ac:spMkLst>
        </pc:spChg>
      </pc:sldChg>
      <pc:sldChg chg="modSp add mod ord">
        <pc:chgData name="Norbey Danilo Muñoz Cañon" userId="f9b99cdf-5c7d-4531-9d80-51358d80de39" providerId="ADAL" clId="{8CFF434A-76C2-43CE-BF13-C0577181E703}" dt="2022-08-16T22:37:51.666" v="190"/>
        <pc:sldMkLst>
          <pc:docMk/>
          <pc:sldMk cId="1917583411" sldId="352"/>
        </pc:sldMkLst>
        <pc:spChg chg="mod">
          <ac:chgData name="Norbey Danilo Muñoz Cañon" userId="f9b99cdf-5c7d-4531-9d80-51358d80de39" providerId="ADAL" clId="{8CFF434A-76C2-43CE-BF13-C0577181E703}" dt="2022-08-16T22:37:51.666" v="190"/>
          <ac:spMkLst>
            <pc:docMk/>
            <pc:sldMk cId="1917583411" sldId="352"/>
            <ac:spMk id="873" creationId="{00000000-0000-0000-0000-000000000000}"/>
          </ac:spMkLst>
        </pc:spChg>
      </pc:sldChg>
      <pc:sldChg chg="addSp modSp add mod">
        <pc:chgData name="Norbey Danilo Muñoz Cañon" userId="f9b99cdf-5c7d-4531-9d80-51358d80de39" providerId="ADAL" clId="{8CFF434A-76C2-43CE-BF13-C0577181E703}" dt="2022-08-16T22:38:41.958" v="201" actId="1076"/>
        <pc:sldMkLst>
          <pc:docMk/>
          <pc:sldMk cId="394516766" sldId="353"/>
        </pc:sldMkLst>
        <pc:spChg chg="mod">
          <ac:chgData name="Norbey Danilo Muñoz Cañon" userId="f9b99cdf-5c7d-4531-9d80-51358d80de39" providerId="ADAL" clId="{8CFF434A-76C2-43CE-BF13-C0577181E703}" dt="2022-08-16T22:38:22.648" v="197" actId="1076"/>
          <ac:spMkLst>
            <pc:docMk/>
            <pc:sldMk cId="394516766" sldId="353"/>
            <ac:spMk id="873" creationId="{00000000-0000-0000-0000-000000000000}"/>
          </ac:spMkLst>
        </pc:spChg>
        <pc:picChg chg="add mod">
          <ac:chgData name="Norbey Danilo Muñoz Cañon" userId="f9b99cdf-5c7d-4531-9d80-51358d80de39" providerId="ADAL" clId="{8CFF434A-76C2-43CE-BF13-C0577181E703}" dt="2022-08-16T22:38:41.958" v="201" actId="1076"/>
          <ac:picMkLst>
            <pc:docMk/>
            <pc:sldMk cId="394516766" sldId="353"/>
            <ac:picMk id="2" creationId="{02B93239-AF22-68A9-E55C-19B1CE55257D}"/>
          </ac:picMkLst>
        </pc:picChg>
      </pc:sldChg>
      <pc:sldChg chg="addSp delSp modSp add mod">
        <pc:chgData name="Norbey Danilo Muñoz Cañon" userId="f9b99cdf-5c7d-4531-9d80-51358d80de39" providerId="ADAL" clId="{8CFF434A-76C2-43CE-BF13-C0577181E703}" dt="2022-08-16T22:39:24.219" v="209" actId="1076"/>
        <pc:sldMkLst>
          <pc:docMk/>
          <pc:sldMk cId="1289086901" sldId="354"/>
        </pc:sldMkLst>
        <pc:spChg chg="mod">
          <ac:chgData name="Norbey Danilo Muñoz Cañon" userId="f9b99cdf-5c7d-4531-9d80-51358d80de39" providerId="ADAL" clId="{8CFF434A-76C2-43CE-BF13-C0577181E703}" dt="2022-08-16T22:38:57.457" v="203"/>
          <ac:spMkLst>
            <pc:docMk/>
            <pc:sldMk cId="1289086901" sldId="354"/>
            <ac:spMk id="873" creationId="{00000000-0000-0000-0000-000000000000}"/>
          </ac:spMkLst>
        </pc:spChg>
        <pc:picChg chg="del">
          <ac:chgData name="Norbey Danilo Muñoz Cañon" userId="f9b99cdf-5c7d-4531-9d80-51358d80de39" providerId="ADAL" clId="{8CFF434A-76C2-43CE-BF13-C0577181E703}" dt="2022-08-16T22:38:59.338" v="204" actId="478"/>
          <ac:picMkLst>
            <pc:docMk/>
            <pc:sldMk cId="1289086901" sldId="354"/>
            <ac:picMk id="2" creationId="{02B93239-AF22-68A9-E55C-19B1CE55257D}"/>
          </ac:picMkLst>
        </pc:picChg>
        <pc:picChg chg="add mod">
          <ac:chgData name="Norbey Danilo Muñoz Cañon" userId="f9b99cdf-5c7d-4531-9d80-51358d80de39" providerId="ADAL" clId="{8CFF434A-76C2-43CE-BF13-C0577181E703}" dt="2022-08-16T22:39:24.219" v="209" actId="1076"/>
          <ac:picMkLst>
            <pc:docMk/>
            <pc:sldMk cId="1289086901" sldId="354"/>
            <ac:picMk id="3" creationId="{895524EA-E6C5-0D56-3129-D470B61A59B2}"/>
          </ac:picMkLst>
        </pc:picChg>
      </pc:sldChg>
      <pc:sldChg chg="addSp delSp modSp add mod ord">
        <pc:chgData name="Norbey Danilo Muñoz Cañon" userId="f9b99cdf-5c7d-4531-9d80-51358d80de39" providerId="ADAL" clId="{8CFF434A-76C2-43CE-BF13-C0577181E703}" dt="2022-08-16T22:41:20.067" v="230" actId="1076"/>
        <pc:sldMkLst>
          <pc:docMk/>
          <pc:sldMk cId="2068428344" sldId="355"/>
        </pc:sldMkLst>
        <pc:spChg chg="mod">
          <ac:chgData name="Norbey Danilo Muñoz Cañon" userId="f9b99cdf-5c7d-4531-9d80-51358d80de39" providerId="ADAL" clId="{8CFF434A-76C2-43CE-BF13-C0577181E703}" dt="2022-08-16T22:40:17.968" v="213"/>
          <ac:spMkLst>
            <pc:docMk/>
            <pc:sldMk cId="2068428344" sldId="355"/>
            <ac:spMk id="1481" creationId="{00000000-0000-0000-0000-000000000000}"/>
          </ac:spMkLst>
        </pc:spChg>
        <pc:spChg chg="mod">
          <ac:chgData name="Norbey Danilo Muñoz Cañon" userId="f9b99cdf-5c7d-4531-9d80-51358d80de39" providerId="ADAL" clId="{8CFF434A-76C2-43CE-BF13-C0577181E703}" dt="2022-08-16T22:40:54.596" v="227" actId="123"/>
          <ac:spMkLst>
            <pc:docMk/>
            <pc:sldMk cId="2068428344" sldId="355"/>
            <ac:spMk id="1482" creationId="{00000000-0000-0000-0000-000000000000}"/>
          </ac:spMkLst>
        </pc:spChg>
        <pc:spChg chg="del">
          <ac:chgData name="Norbey Danilo Muñoz Cañon" userId="f9b99cdf-5c7d-4531-9d80-51358d80de39" providerId="ADAL" clId="{8CFF434A-76C2-43CE-BF13-C0577181E703}" dt="2022-08-16T22:40:47.405" v="224" actId="478"/>
          <ac:spMkLst>
            <pc:docMk/>
            <pc:sldMk cId="2068428344" sldId="355"/>
            <ac:spMk id="1483" creationId="{00000000-0000-0000-0000-000000000000}"/>
          </ac:spMkLst>
        </pc:spChg>
        <pc:spChg chg="del">
          <ac:chgData name="Norbey Danilo Muñoz Cañon" userId="f9b99cdf-5c7d-4531-9d80-51358d80de39" providerId="ADAL" clId="{8CFF434A-76C2-43CE-BF13-C0577181E703}" dt="2022-08-16T22:40:24.545" v="218" actId="478"/>
          <ac:spMkLst>
            <pc:docMk/>
            <pc:sldMk cId="2068428344" sldId="355"/>
            <ac:spMk id="1485" creationId="{00000000-0000-0000-0000-000000000000}"/>
          </ac:spMkLst>
        </pc:spChg>
        <pc:spChg chg="del">
          <ac:chgData name="Norbey Danilo Muñoz Cañon" userId="f9b99cdf-5c7d-4531-9d80-51358d80de39" providerId="ADAL" clId="{8CFF434A-76C2-43CE-BF13-C0577181E703}" dt="2022-08-16T22:40:21.682" v="215" actId="478"/>
          <ac:spMkLst>
            <pc:docMk/>
            <pc:sldMk cId="2068428344" sldId="355"/>
            <ac:spMk id="1486" creationId="{00000000-0000-0000-0000-000000000000}"/>
          </ac:spMkLst>
        </pc:spChg>
        <pc:spChg chg="del">
          <ac:chgData name="Norbey Danilo Muñoz Cañon" userId="f9b99cdf-5c7d-4531-9d80-51358d80de39" providerId="ADAL" clId="{8CFF434A-76C2-43CE-BF13-C0577181E703}" dt="2022-08-16T22:40:23.528" v="217" actId="478"/>
          <ac:spMkLst>
            <pc:docMk/>
            <pc:sldMk cId="2068428344" sldId="355"/>
            <ac:spMk id="1487" creationId="{00000000-0000-0000-0000-000000000000}"/>
          </ac:spMkLst>
        </pc:spChg>
        <pc:spChg chg="del">
          <ac:chgData name="Norbey Danilo Muñoz Cañon" userId="f9b99cdf-5c7d-4531-9d80-51358d80de39" providerId="ADAL" clId="{8CFF434A-76C2-43CE-BF13-C0577181E703}" dt="2022-08-16T22:40:22.821" v="216" actId="478"/>
          <ac:spMkLst>
            <pc:docMk/>
            <pc:sldMk cId="2068428344" sldId="355"/>
            <ac:spMk id="1488" creationId="{00000000-0000-0000-0000-000000000000}"/>
          </ac:spMkLst>
        </pc:spChg>
        <pc:picChg chg="add mod">
          <ac:chgData name="Norbey Danilo Muñoz Cañon" userId="f9b99cdf-5c7d-4531-9d80-51358d80de39" providerId="ADAL" clId="{8CFF434A-76C2-43CE-BF13-C0577181E703}" dt="2022-08-16T22:41:20.067" v="230" actId="1076"/>
          <ac:picMkLst>
            <pc:docMk/>
            <pc:sldMk cId="2068428344" sldId="355"/>
            <ac:picMk id="2" creationId="{85EF4177-2968-AF6B-359C-3953DD556C21}"/>
          </ac:picMkLst>
        </pc:picChg>
        <pc:picChg chg="del">
          <ac:chgData name="Norbey Danilo Muñoz Cañon" userId="f9b99cdf-5c7d-4531-9d80-51358d80de39" providerId="ADAL" clId="{8CFF434A-76C2-43CE-BF13-C0577181E703}" dt="2022-08-16T22:40:19.956" v="214" actId="478"/>
          <ac:picMkLst>
            <pc:docMk/>
            <pc:sldMk cId="2068428344" sldId="355"/>
            <ac:picMk id="1484" creationId="{00000000-0000-0000-0000-000000000000}"/>
          </ac:picMkLst>
        </pc:picChg>
      </pc:sldChg>
      <pc:sldChg chg="addSp modSp add mod ord">
        <pc:chgData name="Norbey Danilo Muñoz Cañon" userId="f9b99cdf-5c7d-4531-9d80-51358d80de39" providerId="ADAL" clId="{8CFF434A-76C2-43CE-BF13-C0577181E703}" dt="2022-08-16T22:43:12.587" v="245" actId="1076"/>
        <pc:sldMkLst>
          <pc:docMk/>
          <pc:sldMk cId="3978821634" sldId="356"/>
        </pc:sldMkLst>
        <pc:spChg chg="add mod">
          <ac:chgData name="Norbey Danilo Muñoz Cañon" userId="f9b99cdf-5c7d-4531-9d80-51358d80de39" providerId="ADAL" clId="{8CFF434A-76C2-43CE-BF13-C0577181E703}" dt="2022-08-16T22:43:07.764" v="244" actId="1076"/>
          <ac:spMkLst>
            <pc:docMk/>
            <pc:sldMk cId="3978821634" sldId="356"/>
            <ac:spMk id="2" creationId="{E4142C5B-A7A4-F3ED-2511-C70DB72391C8}"/>
          </ac:spMkLst>
        </pc:spChg>
        <pc:spChg chg="mod">
          <ac:chgData name="Norbey Danilo Muñoz Cañon" userId="f9b99cdf-5c7d-4531-9d80-51358d80de39" providerId="ADAL" clId="{8CFF434A-76C2-43CE-BF13-C0577181E703}" dt="2022-08-16T22:41:57.658" v="234"/>
          <ac:spMkLst>
            <pc:docMk/>
            <pc:sldMk cId="3978821634" sldId="356"/>
            <ac:spMk id="1065" creationId="{00000000-0000-0000-0000-000000000000}"/>
          </ac:spMkLst>
        </pc:spChg>
        <pc:spChg chg="mod">
          <ac:chgData name="Norbey Danilo Muñoz Cañon" userId="f9b99cdf-5c7d-4531-9d80-51358d80de39" providerId="ADAL" clId="{8CFF434A-76C2-43CE-BF13-C0577181E703}" dt="2022-08-16T22:43:12.587" v="245" actId="1076"/>
          <ac:spMkLst>
            <pc:docMk/>
            <pc:sldMk cId="3978821634" sldId="356"/>
            <ac:spMk id="1066" creationId="{00000000-0000-0000-0000-000000000000}"/>
          </ac:spMkLst>
        </pc:spChg>
      </pc:sldChg>
      <pc:sldMasterChg chg="delSldLayout">
        <pc:chgData name="Norbey Danilo Muñoz Cañon" userId="f9b99cdf-5c7d-4531-9d80-51358d80de39" providerId="ADAL" clId="{8CFF434A-76C2-43CE-BF13-C0577181E703}" dt="2022-08-18T15:06:45.810" v="277" actId="47"/>
        <pc:sldMasterMkLst>
          <pc:docMk/>
          <pc:sldMasterMk cId="0" sldId="2147483680"/>
        </pc:sldMasterMkLst>
        <pc:sldLayoutChg chg="del">
          <pc:chgData name="Norbey Danilo Muñoz Cañon" userId="f9b99cdf-5c7d-4531-9d80-51358d80de39" providerId="ADAL" clId="{8CFF434A-76C2-43CE-BF13-C0577181E703}" dt="2022-08-18T15:06:41.661" v="264" actId="47"/>
          <pc:sldLayoutMkLst>
            <pc:docMk/>
            <pc:sldMasterMk cId="0" sldId="2147483680"/>
            <pc:sldLayoutMk cId="0" sldId="2147483649"/>
          </pc:sldLayoutMkLst>
        </pc:sldLayoutChg>
        <pc:sldLayoutChg chg="del">
          <pc:chgData name="Norbey Danilo Muñoz Cañon" userId="f9b99cdf-5c7d-4531-9d80-51358d80de39" providerId="ADAL" clId="{8CFF434A-76C2-43CE-BF13-C0577181E703}" dt="2022-08-18T15:06:41.257" v="263" actId="47"/>
          <pc:sldLayoutMkLst>
            <pc:docMk/>
            <pc:sldMasterMk cId="0" sldId="2147483680"/>
            <pc:sldLayoutMk cId="0" sldId="2147483652"/>
          </pc:sldLayoutMkLst>
        </pc:sldLayoutChg>
        <pc:sldLayoutChg chg="del">
          <pc:chgData name="Norbey Danilo Muñoz Cañon" userId="f9b99cdf-5c7d-4531-9d80-51358d80de39" providerId="ADAL" clId="{8CFF434A-76C2-43CE-BF13-C0577181E703}" dt="2022-08-18T15:06:42.038" v="265" actId="47"/>
          <pc:sldLayoutMkLst>
            <pc:docMk/>
            <pc:sldMasterMk cId="0" sldId="2147483680"/>
            <pc:sldLayoutMk cId="0" sldId="2147483656"/>
          </pc:sldLayoutMkLst>
        </pc:sldLayoutChg>
        <pc:sldLayoutChg chg="del">
          <pc:chgData name="Norbey Danilo Muñoz Cañon" userId="f9b99cdf-5c7d-4531-9d80-51358d80de39" providerId="ADAL" clId="{8CFF434A-76C2-43CE-BF13-C0577181E703}" dt="2022-08-18T15:06:36.701" v="251" actId="47"/>
          <pc:sldLayoutMkLst>
            <pc:docMk/>
            <pc:sldMasterMk cId="0" sldId="2147483680"/>
            <pc:sldLayoutMk cId="0" sldId="2147483659"/>
          </pc:sldLayoutMkLst>
        </pc:sldLayoutChg>
        <pc:sldLayoutChg chg="del">
          <pc:chgData name="Norbey Danilo Muñoz Cañon" userId="f9b99cdf-5c7d-4531-9d80-51358d80de39" providerId="ADAL" clId="{8CFF434A-76C2-43CE-BF13-C0577181E703}" dt="2022-08-18T15:06:43.680" v="270" actId="47"/>
          <pc:sldLayoutMkLst>
            <pc:docMk/>
            <pc:sldMasterMk cId="0" sldId="2147483680"/>
            <pc:sldLayoutMk cId="0" sldId="2147483661"/>
          </pc:sldLayoutMkLst>
        </pc:sldLayoutChg>
        <pc:sldLayoutChg chg="del">
          <pc:chgData name="Norbey Danilo Muñoz Cañon" userId="f9b99cdf-5c7d-4531-9d80-51358d80de39" providerId="ADAL" clId="{8CFF434A-76C2-43CE-BF13-C0577181E703}" dt="2022-08-18T15:06:34.558" v="247" actId="47"/>
          <pc:sldLayoutMkLst>
            <pc:docMk/>
            <pc:sldMasterMk cId="0" sldId="2147483680"/>
            <pc:sldLayoutMk cId="0" sldId="2147483662"/>
          </pc:sldLayoutMkLst>
        </pc:sldLayoutChg>
        <pc:sldLayoutChg chg="del">
          <pc:chgData name="Norbey Danilo Muñoz Cañon" userId="f9b99cdf-5c7d-4531-9d80-51358d80de39" providerId="ADAL" clId="{8CFF434A-76C2-43CE-BF13-C0577181E703}" dt="2022-08-18T15:06:40.893" v="262" actId="47"/>
          <pc:sldLayoutMkLst>
            <pc:docMk/>
            <pc:sldMasterMk cId="0" sldId="2147483680"/>
            <pc:sldLayoutMk cId="0" sldId="2147483663"/>
          </pc:sldLayoutMkLst>
        </pc:sldLayoutChg>
        <pc:sldLayoutChg chg="del">
          <pc:chgData name="Norbey Danilo Muñoz Cañon" userId="f9b99cdf-5c7d-4531-9d80-51358d80de39" providerId="ADAL" clId="{8CFF434A-76C2-43CE-BF13-C0577181E703}" dt="2022-08-18T15:06:38.745" v="256" actId="47"/>
          <pc:sldLayoutMkLst>
            <pc:docMk/>
            <pc:sldMasterMk cId="0" sldId="2147483680"/>
            <pc:sldLayoutMk cId="0" sldId="2147483664"/>
          </pc:sldLayoutMkLst>
        </pc:sldLayoutChg>
        <pc:sldLayoutChg chg="del">
          <pc:chgData name="Norbey Danilo Muñoz Cañon" userId="f9b99cdf-5c7d-4531-9d80-51358d80de39" providerId="ADAL" clId="{8CFF434A-76C2-43CE-BF13-C0577181E703}" dt="2022-08-18T15:06:45.810" v="277" actId="47"/>
          <pc:sldLayoutMkLst>
            <pc:docMk/>
            <pc:sldMasterMk cId="0" sldId="2147483680"/>
            <pc:sldLayoutMk cId="0" sldId="2147483669"/>
          </pc:sldLayoutMkLst>
        </pc:sldLayoutChg>
        <pc:sldLayoutChg chg="del">
          <pc:chgData name="Norbey Danilo Muñoz Cañon" userId="f9b99cdf-5c7d-4531-9d80-51358d80de39" providerId="ADAL" clId="{8CFF434A-76C2-43CE-BF13-C0577181E703}" dt="2022-08-18T15:06:36.258" v="250" actId="47"/>
          <pc:sldLayoutMkLst>
            <pc:docMk/>
            <pc:sldMasterMk cId="0" sldId="2147483680"/>
            <pc:sldLayoutMk cId="0" sldId="2147483670"/>
          </pc:sldLayoutMkLst>
        </pc:sldLayoutChg>
        <pc:sldLayoutChg chg="del">
          <pc:chgData name="Norbey Danilo Muñoz Cañon" userId="f9b99cdf-5c7d-4531-9d80-51358d80de39" providerId="ADAL" clId="{8CFF434A-76C2-43CE-BF13-C0577181E703}" dt="2022-08-18T15:06:45.178" v="275" actId="47"/>
          <pc:sldLayoutMkLst>
            <pc:docMk/>
            <pc:sldMasterMk cId="0" sldId="2147483680"/>
            <pc:sldLayoutMk cId="0" sldId="2147483671"/>
          </pc:sldLayoutMkLst>
        </pc:sldLayoutChg>
        <pc:sldLayoutChg chg="del">
          <pc:chgData name="Norbey Danilo Muñoz Cañon" userId="f9b99cdf-5c7d-4531-9d80-51358d80de39" providerId="ADAL" clId="{8CFF434A-76C2-43CE-BF13-C0577181E703}" dt="2022-08-18T15:06:42.710" v="267" actId="47"/>
          <pc:sldLayoutMkLst>
            <pc:docMk/>
            <pc:sldMasterMk cId="0" sldId="2147483680"/>
            <pc:sldLayoutMk cId="0" sldId="2147483673"/>
          </pc:sldLayoutMkLst>
        </pc:sldLayoutChg>
        <pc:sldLayoutChg chg="del">
          <pc:chgData name="Norbey Danilo Muñoz Cañon" userId="f9b99cdf-5c7d-4531-9d80-51358d80de39" providerId="ADAL" clId="{8CFF434A-76C2-43CE-BF13-C0577181E703}" dt="2022-08-18T15:06:43.392" v="269" actId="47"/>
          <pc:sldLayoutMkLst>
            <pc:docMk/>
            <pc:sldMasterMk cId="0" sldId="2147483680"/>
            <pc:sldLayoutMk cId="0" sldId="2147483674"/>
          </pc:sldLayoutMkLst>
        </pc:sldLayoutChg>
      </pc:sldMasterChg>
      <pc:sldMasterChg chg="del delSldLayout">
        <pc:chgData name="Norbey Danilo Muñoz Cañon" userId="f9b99cdf-5c7d-4531-9d80-51358d80de39" providerId="ADAL" clId="{8CFF434A-76C2-43CE-BF13-C0577181E703}" dt="2022-08-18T15:06:54.094" v="295" actId="47"/>
        <pc:sldMasterMkLst>
          <pc:docMk/>
          <pc:sldMasterMk cId="0" sldId="2147483681"/>
        </pc:sldMasterMkLst>
        <pc:sldLayoutChg chg="del">
          <pc:chgData name="Norbey Danilo Muñoz Cañon" userId="f9b99cdf-5c7d-4531-9d80-51358d80de39" providerId="ADAL" clId="{8CFF434A-76C2-43CE-BF13-C0577181E703}" dt="2022-08-18T15:06:54.094" v="295" actId="47"/>
          <pc:sldLayoutMkLst>
            <pc:docMk/>
            <pc:sldMasterMk cId="0" sldId="2147483681"/>
            <pc:sldLayoutMk cId="0" sldId="214748367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90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ES" sz="1200" b="1" i="0" u="none" strike="noStrike" cap="none">
                <a:solidFill>
                  <a:srgbClr val="000000"/>
                </a:solidFill>
                <a:latin typeface="Arial"/>
                <a:ea typeface="Arial"/>
                <a:cs typeface="Arial"/>
                <a:sym typeface="Arial"/>
              </a:rPr>
              <a:t>1</a:t>
            </a:fld>
            <a:endParaRPr sz="1200" b="1"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373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44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809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4179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8bfc7a41d7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8bfc7a41d7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903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8bfc7a41d7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8bfc7a41d7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3020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8bfc7a41d7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8bfc7a41d7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259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8bfc7a41d7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8bfc7a41d7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9638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0"/>
        <p:cNvGrpSpPr/>
        <p:nvPr/>
      </p:nvGrpSpPr>
      <p:grpSpPr>
        <a:xfrm>
          <a:off x="0" y="0"/>
          <a:ext cx="0" cy="0"/>
          <a:chOff x="0" y="0"/>
          <a:chExt cx="0" cy="0"/>
        </a:xfrm>
      </p:grpSpPr>
      <p:sp>
        <p:nvSpPr>
          <p:cNvPr id="1821" name="Google Shape;1821;g8bfc7a41d7_1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2" name="Google Shape;1822;g8bfc7a41d7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640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92dc520636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92dc520636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8ed55c2c0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8ed55c2c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4742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8ed55c2c0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8ed55c2c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172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8ed55c2c0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8ed55c2c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8267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ed55c2c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ed55c2c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0672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ed55c2c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ed55c2c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7113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ed55c2c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ed55c2c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72005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ed55c2c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ed55c2c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380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ed55c2c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ed55c2c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073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8ed55c2c0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8ed55c2c0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803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6"/>
        <p:cNvGrpSpPr/>
        <p:nvPr/>
      </p:nvGrpSpPr>
      <p:grpSpPr>
        <a:xfrm>
          <a:off x="0" y="0"/>
          <a:ext cx="0" cy="0"/>
          <a:chOff x="0" y="0"/>
          <a:chExt cx="0" cy="0"/>
        </a:xfrm>
      </p:grpSpPr>
      <p:sp>
        <p:nvSpPr>
          <p:cNvPr id="1777" name="Google Shape;1777;g8ed55c2c0a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8" name="Google Shape;1778;g8ed55c2c0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838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10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8ed55c2c0a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8ed55c2c0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a9e89f464f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a9e89f46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
        <p:cNvGrpSpPr/>
        <p:nvPr/>
      </p:nvGrpSpPr>
      <p:grpSpPr>
        <a:xfrm>
          <a:off x="0" y="0"/>
          <a:ext cx="0" cy="0"/>
          <a:chOff x="0" y="0"/>
          <a:chExt cx="0" cy="0"/>
        </a:xfrm>
      </p:grpSpPr>
      <p:sp>
        <p:nvSpPr>
          <p:cNvPr id="1038" name="Google Shape;1038;g8ed55c2c0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9" name="Google Shape;1039;g8ed55c2c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3548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5"/>
        <p:cNvGrpSpPr/>
        <p:nvPr/>
      </p:nvGrpSpPr>
      <p:grpSpPr>
        <a:xfrm>
          <a:off x="0" y="0"/>
          <a:ext cx="0" cy="0"/>
          <a:chOff x="0" y="0"/>
          <a:chExt cx="0" cy="0"/>
        </a:xfrm>
      </p:grpSpPr>
      <p:sp>
        <p:nvSpPr>
          <p:cNvPr id="1626" name="Google Shape;1626;ga658094708_2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7" name="Google Shape;1627;ga658094708_2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003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49702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42356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263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95160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1882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0384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33726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34674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8907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96451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32339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g92dc520636_1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5" name="Google Shape;1095;g92dc520636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31569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92521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788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1048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8a46fb0627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8a46fb0627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8897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7"/>
        <p:cNvGrpSpPr/>
        <p:nvPr/>
      </p:nvGrpSpPr>
      <p:grpSpPr>
        <a:xfrm>
          <a:off x="0" y="0"/>
          <a:ext cx="0" cy="0"/>
          <a:chOff x="0" y="0"/>
          <a:chExt cx="0" cy="0"/>
        </a:xfrm>
      </p:grpSpPr>
      <p:sp>
        <p:nvSpPr>
          <p:cNvPr id="1478" name="Google Shape;1478;g8bd6c52747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9" name="Google Shape;1479;g8bd6c52747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04155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1"/>
        <p:cNvGrpSpPr/>
        <p:nvPr/>
      </p:nvGrpSpPr>
      <p:grpSpPr>
        <a:xfrm>
          <a:off x="0" y="0"/>
          <a:ext cx="0" cy="0"/>
          <a:chOff x="0" y="0"/>
          <a:chExt cx="0" cy="0"/>
        </a:xfrm>
      </p:grpSpPr>
      <p:sp>
        <p:nvSpPr>
          <p:cNvPr id="1062" name="Google Shape;1062;g92dc520636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3" name="Google Shape;1063;g92dc520636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5056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36736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8f8f7e6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8f8f7e6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g8f8f7e64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5" name="Google Shape;1755;g8f8f7e645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2543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92dc520636_1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92dc520636_1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021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300"/>
              <a:buFont typeface="Roboto"/>
              <a:buNone/>
              <a:defRPr>
                <a:solidFill>
                  <a:schemeClr val="accent5"/>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0" name="Google Shape;10;p2"/>
          <p:cNvSpPr txBox="1">
            <a:spLocks noGrp="1"/>
          </p:cNvSpPr>
          <p:nvPr>
            <p:ph type="ctrTitle"/>
          </p:nvPr>
        </p:nvSpPr>
        <p:spPr>
          <a:xfrm>
            <a:off x="1586900" y="1450800"/>
            <a:ext cx="5970300" cy="1793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SzPts val="3800"/>
              <a:buNone/>
              <a:defRPr sz="4400">
                <a:solidFill>
                  <a:schemeClr val="lt2"/>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2_1_1_1">
    <p:bg>
      <p:bgPr>
        <a:solidFill>
          <a:schemeClr val="lt2"/>
        </a:solidFill>
        <a:effectLst/>
      </p:bgPr>
    </p:bg>
    <p:spTree>
      <p:nvGrpSpPr>
        <p:cNvPr id="1" name="Shape 313"/>
        <p:cNvGrpSpPr/>
        <p:nvPr/>
      </p:nvGrpSpPr>
      <p:grpSpPr>
        <a:xfrm>
          <a:off x="0" y="0"/>
          <a:ext cx="0" cy="0"/>
          <a:chOff x="0" y="0"/>
          <a:chExt cx="0" cy="0"/>
        </a:xfrm>
      </p:grpSpPr>
      <p:sp>
        <p:nvSpPr>
          <p:cNvPr id="314" name="Google Shape;314;p19"/>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315" name="Google Shape;315;p19"/>
          <p:cNvGrpSpPr/>
          <p:nvPr/>
        </p:nvGrpSpPr>
        <p:grpSpPr>
          <a:xfrm>
            <a:off x="7131613" y="152450"/>
            <a:ext cx="4246224" cy="387051"/>
            <a:chOff x="5890813" y="400625"/>
            <a:chExt cx="4246224" cy="387051"/>
          </a:xfrm>
        </p:grpSpPr>
        <p:sp>
          <p:nvSpPr>
            <p:cNvPr id="316" name="Google Shape;316;p19"/>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9"/>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9"/>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9"/>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19"/>
          <p:cNvGrpSpPr/>
          <p:nvPr/>
        </p:nvGrpSpPr>
        <p:grpSpPr>
          <a:xfrm>
            <a:off x="713225" y="4615875"/>
            <a:ext cx="928550" cy="99334"/>
            <a:chOff x="7596525" y="772450"/>
            <a:chExt cx="928550" cy="99334"/>
          </a:xfrm>
        </p:grpSpPr>
        <p:sp>
          <p:nvSpPr>
            <p:cNvPr id="321" name="Google Shape;321;p19"/>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9"/>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2_1_1_1_4">
    <p:bg>
      <p:bgPr>
        <a:solidFill>
          <a:schemeClr val="lt2"/>
        </a:solidFill>
        <a:effectLst/>
      </p:bgPr>
    </p:bg>
    <p:spTree>
      <p:nvGrpSpPr>
        <p:cNvPr id="1" name="Shape 330"/>
        <p:cNvGrpSpPr/>
        <p:nvPr/>
      </p:nvGrpSpPr>
      <p:grpSpPr>
        <a:xfrm>
          <a:off x="0" y="0"/>
          <a:ext cx="0" cy="0"/>
          <a:chOff x="0" y="0"/>
          <a:chExt cx="0" cy="0"/>
        </a:xfrm>
      </p:grpSpPr>
      <p:sp>
        <p:nvSpPr>
          <p:cNvPr id="331" name="Google Shape;331;p20"/>
          <p:cNvSpPr txBox="1">
            <a:spLocks noGrp="1"/>
          </p:cNvSpPr>
          <p:nvPr>
            <p:ph type="title"/>
          </p:nvPr>
        </p:nvSpPr>
        <p:spPr>
          <a:xfrm>
            <a:off x="713225" y="1256638"/>
            <a:ext cx="3568800" cy="1212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32" name="Google Shape;332;p20"/>
          <p:cNvSpPr txBox="1">
            <a:spLocks noGrp="1"/>
          </p:cNvSpPr>
          <p:nvPr>
            <p:ph type="subTitle" idx="1"/>
          </p:nvPr>
        </p:nvSpPr>
        <p:spPr>
          <a:xfrm>
            <a:off x="1064525" y="2690925"/>
            <a:ext cx="3217500" cy="99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333" name="Google Shape;333;p20"/>
          <p:cNvGrpSpPr/>
          <p:nvPr/>
        </p:nvGrpSpPr>
        <p:grpSpPr>
          <a:xfrm>
            <a:off x="3256278" y="2522708"/>
            <a:ext cx="916797" cy="98075"/>
            <a:chOff x="4810525" y="1175150"/>
            <a:chExt cx="133675" cy="14300"/>
          </a:xfrm>
        </p:grpSpPr>
        <p:sp>
          <p:nvSpPr>
            <p:cNvPr id="334" name="Google Shape;334;p20"/>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0"/>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0"/>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0"/>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0"/>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0"/>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0"/>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0"/>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0"/>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 name="Google Shape;343;p20"/>
          <p:cNvGrpSpPr/>
          <p:nvPr/>
        </p:nvGrpSpPr>
        <p:grpSpPr>
          <a:xfrm rot="10800000">
            <a:off x="7326970" y="4482246"/>
            <a:ext cx="4640293" cy="480636"/>
            <a:chOff x="4612950" y="1991350"/>
            <a:chExt cx="5002471" cy="518150"/>
          </a:xfrm>
        </p:grpSpPr>
        <p:sp>
          <p:nvSpPr>
            <p:cNvPr id="344" name="Google Shape;344;p20"/>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2_1_1_1_4_1">
    <p:bg>
      <p:bgPr>
        <a:solidFill>
          <a:schemeClr val="lt2"/>
        </a:solidFill>
        <a:effectLst/>
      </p:bgPr>
    </p:bg>
    <p:spTree>
      <p:nvGrpSpPr>
        <p:cNvPr id="1" name="Shape 348"/>
        <p:cNvGrpSpPr/>
        <p:nvPr/>
      </p:nvGrpSpPr>
      <p:grpSpPr>
        <a:xfrm>
          <a:off x="0" y="0"/>
          <a:ext cx="0" cy="0"/>
          <a:chOff x="0" y="0"/>
          <a:chExt cx="0" cy="0"/>
        </a:xfrm>
      </p:grpSpPr>
      <p:sp>
        <p:nvSpPr>
          <p:cNvPr id="349" name="Google Shape;349;p21"/>
          <p:cNvSpPr txBox="1">
            <a:spLocks noGrp="1"/>
          </p:cNvSpPr>
          <p:nvPr>
            <p:ph type="title"/>
          </p:nvPr>
        </p:nvSpPr>
        <p:spPr>
          <a:xfrm>
            <a:off x="4903660" y="1733905"/>
            <a:ext cx="3568800" cy="5757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350" name="Google Shape;350;p21"/>
          <p:cNvSpPr txBox="1">
            <a:spLocks noGrp="1"/>
          </p:cNvSpPr>
          <p:nvPr>
            <p:ph type="subTitle" idx="1"/>
          </p:nvPr>
        </p:nvSpPr>
        <p:spPr>
          <a:xfrm>
            <a:off x="4903660" y="2693967"/>
            <a:ext cx="3217500" cy="133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351" name="Google Shape;351;p21"/>
          <p:cNvGrpSpPr/>
          <p:nvPr/>
        </p:nvGrpSpPr>
        <p:grpSpPr>
          <a:xfrm>
            <a:off x="5009778" y="2530258"/>
            <a:ext cx="916797" cy="98075"/>
            <a:chOff x="4810525" y="1175150"/>
            <a:chExt cx="133675" cy="14300"/>
          </a:xfrm>
        </p:grpSpPr>
        <p:sp>
          <p:nvSpPr>
            <p:cNvPr id="352" name="Google Shape;352;p21"/>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1"/>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1"/>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1"/>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1"/>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1"/>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1"/>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1"/>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1"/>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21"/>
          <p:cNvGrpSpPr/>
          <p:nvPr/>
        </p:nvGrpSpPr>
        <p:grpSpPr>
          <a:xfrm rot="10800000">
            <a:off x="7326970" y="299184"/>
            <a:ext cx="4640293" cy="480636"/>
            <a:chOff x="4612950" y="1991350"/>
            <a:chExt cx="5002471" cy="518150"/>
          </a:xfrm>
        </p:grpSpPr>
        <p:sp>
          <p:nvSpPr>
            <p:cNvPr id="362" name="Google Shape;362;p21"/>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1"/>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1"/>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1"/>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2_1_1_1_1">
    <p:bg>
      <p:bgPr>
        <a:solidFill>
          <a:schemeClr val="lt2"/>
        </a:solidFill>
        <a:effectLst/>
      </p:bgPr>
    </p:bg>
    <p:spTree>
      <p:nvGrpSpPr>
        <p:cNvPr id="1" name="Shape 366"/>
        <p:cNvGrpSpPr/>
        <p:nvPr/>
      </p:nvGrpSpPr>
      <p:grpSpPr>
        <a:xfrm>
          <a:off x="0" y="0"/>
          <a:ext cx="0" cy="0"/>
          <a:chOff x="0" y="0"/>
          <a:chExt cx="0" cy="0"/>
        </a:xfrm>
      </p:grpSpPr>
      <p:sp>
        <p:nvSpPr>
          <p:cNvPr id="367" name="Google Shape;367;p2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grpSp>
        <p:nvGrpSpPr>
          <p:cNvPr id="368" name="Google Shape;368;p22"/>
          <p:cNvGrpSpPr/>
          <p:nvPr/>
        </p:nvGrpSpPr>
        <p:grpSpPr>
          <a:xfrm flipH="1">
            <a:off x="8266742" y="4335325"/>
            <a:ext cx="3832313" cy="360575"/>
            <a:chOff x="1518200" y="4742325"/>
            <a:chExt cx="1982675" cy="133675"/>
          </a:xfrm>
        </p:grpSpPr>
        <p:sp>
          <p:nvSpPr>
            <p:cNvPr id="369" name="Google Shape;369;p22"/>
            <p:cNvSpPr/>
            <p:nvPr/>
          </p:nvSpPr>
          <p:spPr>
            <a:xfrm>
              <a:off x="1545800" y="4805200"/>
              <a:ext cx="1946275" cy="70800"/>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2"/>
            <p:cNvSpPr/>
            <p:nvPr/>
          </p:nvSpPr>
          <p:spPr>
            <a:xfrm>
              <a:off x="3483250" y="4797875"/>
              <a:ext cx="17625" cy="17600"/>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2"/>
            <p:cNvSpPr/>
            <p:nvPr/>
          </p:nvSpPr>
          <p:spPr>
            <a:xfrm>
              <a:off x="1518200" y="4750075"/>
              <a:ext cx="1859750" cy="92025"/>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2"/>
            <p:cNvSpPr/>
            <p:nvPr/>
          </p:nvSpPr>
          <p:spPr>
            <a:xfrm>
              <a:off x="3368075" y="4742325"/>
              <a:ext cx="17625" cy="1762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3" name="Google Shape;373;p22"/>
          <p:cNvGrpSpPr/>
          <p:nvPr/>
        </p:nvGrpSpPr>
        <p:grpSpPr>
          <a:xfrm>
            <a:off x="713225" y="4615875"/>
            <a:ext cx="928550" cy="99334"/>
            <a:chOff x="7596525" y="772450"/>
            <a:chExt cx="928550" cy="99334"/>
          </a:xfrm>
        </p:grpSpPr>
        <p:sp>
          <p:nvSpPr>
            <p:cNvPr id="374" name="Google Shape;374;p22"/>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2"/>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2"/>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2"/>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2"/>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2"/>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2"/>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2"/>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2"/>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491"/>
        <p:cNvGrpSpPr/>
        <p:nvPr/>
      </p:nvGrpSpPr>
      <p:grpSpPr>
        <a:xfrm>
          <a:off x="0" y="0"/>
          <a:ext cx="0" cy="0"/>
          <a:chOff x="0" y="0"/>
          <a:chExt cx="0" cy="0"/>
        </a:xfrm>
      </p:grpSpPr>
      <p:sp>
        <p:nvSpPr>
          <p:cNvPr id="492" name="Google Shape;492;p26"/>
          <p:cNvSpPr txBox="1">
            <a:spLocks noGrp="1"/>
          </p:cNvSpPr>
          <p:nvPr>
            <p:ph type="title"/>
          </p:nvPr>
        </p:nvSpPr>
        <p:spPr>
          <a:xfrm>
            <a:off x="713225" y="2540575"/>
            <a:ext cx="4189500" cy="791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93" name="Google Shape;493;p26"/>
          <p:cNvSpPr txBox="1">
            <a:spLocks noGrp="1"/>
          </p:cNvSpPr>
          <p:nvPr>
            <p:ph type="subTitle" idx="1"/>
          </p:nvPr>
        </p:nvSpPr>
        <p:spPr>
          <a:xfrm>
            <a:off x="713225" y="3554199"/>
            <a:ext cx="3500700" cy="90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20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94" name="Google Shape;494;p26"/>
          <p:cNvGrpSpPr/>
          <p:nvPr/>
        </p:nvGrpSpPr>
        <p:grpSpPr>
          <a:xfrm>
            <a:off x="713225" y="539500"/>
            <a:ext cx="928550" cy="99334"/>
            <a:chOff x="7596525" y="772450"/>
            <a:chExt cx="928550" cy="99334"/>
          </a:xfrm>
        </p:grpSpPr>
        <p:sp>
          <p:nvSpPr>
            <p:cNvPr id="495" name="Google Shape;495;p26"/>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6"/>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6"/>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6"/>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6"/>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6"/>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6"/>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6"/>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6"/>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6_1">
    <p:spTree>
      <p:nvGrpSpPr>
        <p:cNvPr id="1" name="Shape 560"/>
        <p:cNvGrpSpPr/>
        <p:nvPr/>
      </p:nvGrpSpPr>
      <p:grpSpPr>
        <a:xfrm>
          <a:off x="0" y="0"/>
          <a:ext cx="0" cy="0"/>
          <a:chOff x="0" y="0"/>
          <a:chExt cx="0" cy="0"/>
        </a:xfrm>
      </p:grpSpPr>
      <p:grpSp>
        <p:nvGrpSpPr>
          <p:cNvPr id="561" name="Google Shape;561;p29"/>
          <p:cNvGrpSpPr/>
          <p:nvPr/>
        </p:nvGrpSpPr>
        <p:grpSpPr>
          <a:xfrm flipH="1">
            <a:off x="7405325" y="262700"/>
            <a:ext cx="1997650" cy="693500"/>
            <a:chOff x="6541275" y="2323925"/>
            <a:chExt cx="1997650" cy="693500"/>
          </a:xfrm>
        </p:grpSpPr>
        <p:sp>
          <p:nvSpPr>
            <p:cNvPr id="562" name="Google Shape;562;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9"/>
          <p:cNvGrpSpPr/>
          <p:nvPr/>
        </p:nvGrpSpPr>
        <p:grpSpPr>
          <a:xfrm>
            <a:off x="-285600" y="4222125"/>
            <a:ext cx="1997650" cy="693500"/>
            <a:chOff x="6541275" y="2323925"/>
            <a:chExt cx="1997650" cy="693500"/>
          </a:xfrm>
        </p:grpSpPr>
        <p:sp>
          <p:nvSpPr>
            <p:cNvPr id="580" name="Google Shape;580;p29"/>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9"/>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9"/>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9"/>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9"/>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9"/>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9"/>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9"/>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9"/>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9"/>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9"/>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9"/>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9"/>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9"/>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9"/>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9"/>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9"/>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3">
  <p:cSld name="CUSTOM_6_1_3">
    <p:spTree>
      <p:nvGrpSpPr>
        <p:cNvPr id="1" name="Shape 597"/>
        <p:cNvGrpSpPr/>
        <p:nvPr/>
      </p:nvGrpSpPr>
      <p:grpSpPr>
        <a:xfrm>
          <a:off x="0" y="0"/>
          <a:ext cx="0" cy="0"/>
          <a:chOff x="0" y="0"/>
          <a:chExt cx="0" cy="0"/>
        </a:xfrm>
      </p:grpSpPr>
      <p:grpSp>
        <p:nvGrpSpPr>
          <p:cNvPr id="598" name="Google Shape;598;p30"/>
          <p:cNvGrpSpPr/>
          <p:nvPr/>
        </p:nvGrpSpPr>
        <p:grpSpPr>
          <a:xfrm rot="10800000">
            <a:off x="5444100" y="4363825"/>
            <a:ext cx="5002471" cy="518150"/>
            <a:chOff x="4612950" y="1991350"/>
            <a:chExt cx="5002471" cy="518150"/>
          </a:xfrm>
        </p:grpSpPr>
        <p:sp>
          <p:nvSpPr>
            <p:cNvPr id="599" name="Google Shape;599;p30"/>
            <p:cNvSpPr/>
            <p:nvPr/>
          </p:nvSpPr>
          <p:spPr>
            <a:xfrm>
              <a:off x="4720109" y="2234932"/>
              <a:ext cx="4861318" cy="274568"/>
            </a:xfrm>
            <a:custGeom>
              <a:avLst/>
              <a:gdLst/>
              <a:ahLst/>
              <a:cxnLst/>
              <a:rect l="l" t="t" r="r" b="b"/>
              <a:pathLst>
                <a:path w="33888" h="1914" extrusionOk="0">
                  <a:moveTo>
                    <a:pt x="30679" y="1"/>
                  </a:moveTo>
                  <a:lnTo>
                    <a:pt x="28847" y="1834"/>
                  </a:lnTo>
                  <a:lnTo>
                    <a:pt x="0" y="1834"/>
                  </a:lnTo>
                  <a:lnTo>
                    <a:pt x="0" y="1914"/>
                  </a:lnTo>
                  <a:lnTo>
                    <a:pt x="28880" y="1914"/>
                  </a:lnTo>
                  <a:lnTo>
                    <a:pt x="30713" y="81"/>
                  </a:lnTo>
                  <a:lnTo>
                    <a:pt x="33887" y="81"/>
                  </a:lnTo>
                  <a:lnTo>
                    <a:pt x="338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0"/>
            <p:cNvSpPr/>
            <p:nvPr/>
          </p:nvSpPr>
          <p:spPr>
            <a:xfrm>
              <a:off x="9547138" y="2206672"/>
              <a:ext cx="68283" cy="68283"/>
            </a:xfrm>
            <a:custGeom>
              <a:avLst/>
              <a:gdLst/>
              <a:ahLst/>
              <a:cxnLst/>
              <a:rect l="l" t="t" r="r" b="b"/>
              <a:pathLst>
                <a:path w="476" h="476" extrusionOk="0">
                  <a:moveTo>
                    <a:pt x="238" y="0"/>
                  </a:moveTo>
                  <a:cubicBezTo>
                    <a:pt x="107" y="0"/>
                    <a:pt x="1" y="107"/>
                    <a:pt x="1" y="238"/>
                  </a:cubicBezTo>
                  <a:cubicBezTo>
                    <a:pt x="1" y="370"/>
                    <a:pt x="107" y="475"/>
                    <a:pt x="238" y="475"/>
                  </a:cubicBezTo>
                  <a:cubicBezTo>
                    <a:pt x="369" y="475"/>
                    <a:pt x="476" y="370"/>
                    <a:pt x="476" y="238"/>
                  </a:cubicBezTo>
                  <a:cubicBezTo>
                    <a:pt x="476" y="107"/>
                    <a:pt x="369" y="0"/>
                    <a:pt x="2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0"/>
            <p:cNvSpPr/>
            <p:nvPr/>
          </p:nvSpPr>
          <p:spPr>
            <a:xfrm>
              <a:off x="4612950" y="2021332"/>
              <a:ext cx="4526070" cy="356623"/>
            </a:xfrm>
            <a:custGeom>
              <a:avLst/>
              <a:gdLst/>
              <a:ahLst/>
              <a:cxnLst/>
              <a:rect l="l" t="t" r="r" b="b"/>
              <a:pathLst>
                <a:path w="31551" h="2486" extrusionOk="0">
                  <a:moveTo>
                    <a:pt x="31494" y="1"/>
                  </a:moveTo>
                  <a:lnTo>
                    <a:pt x="29088" y="2406"/>
                  </a:lnTo>
                  <a:lnTo>
                    <a:pt x="1" y="2406"/>
                  </a:lnTo>
                  <a:lnTo>
                    <a:pt x="1" y="2486"/>
                  </a:lnTo>
                  <a:lnTo>
                    <a:pt x="29121" y="2486"/>
                  </a:lnTo>
                  <a:lnTo>
                    <a:pt x="31550" y="58"/>
                  </a:lnTo>
                  <a:lnTo>
                    <a:pt x="314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0"/>
            <p:cNvSpPr/>
            <p:nvPr/>
          </p:nvSpPr>
          <p:spPr>
            <a:xfrm>
              <a:off x="9100714" y="1991350"/>
              <a:ext cx="68283" cy="68427"/>
            </a:xfrm>
            <a:custGeom>
              <a:avLst/>
              <a:gdLst/>
              <a:ahLst/>
              <a:cxnLst/>
              <a:rect l="l" t="t" r="r" b="b"/>
              <a:pathLst>
                <a:path w="476" h="477" extrusionOk="0">
                  <a:moveTo>
                    <a:pt x="238" y="0"/>
                  </a:moveTo>
                  <a:cubicBezTo>
                    <a:pt x="107" y="0"/>
                    <a:pt x="0" y="107"/>
                    <a:pt x="0" y="238"/>
                  </a:cubicBezTo>
                  <a:cubicBezTo>
                    <a:pt x="0" y="370"/>
                    <a:pt x="107" y="476"/>
                    <a:pt x="238" y="476"/>
                  </a:cubicBezTo>
                  <a:cubicBezTo>
                    <a:pt x="369" y="476"/>
                    <a:pt x="476" y="370"/>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2">
  <p:cSld name="CUSTOM_6_1_2">
    <p:spTree>
      <p:nvGrpSpPr>
        <p:cNvPr id="1" name="Shape 603"/>
        <p:cNvGrpSpPr/>
        <p:nvPr/>
      </p:nvGrpSpPr>
      <p:grpSpPr>
        <a:xfrm>
          <a:off x="0" y="0"/>
          <a:ext cx="0" cy="0"/>
          <a:chOff x="0" y="0"/>
          <a:chExt cx="0" cy="0"/>
        </a:xfrm>
      </p:grpSpPr>
      <p:grpSp>
        <p:nvGrpSpPr>
          <p:cNvPr id="604" name="Google Shape;604;p31"/>
          <p:cNvGrpSpPr/>
          <p:nvPr/>
        </p:nvGrpSpPr>
        <p:grpSpPr>
          <a:xfrm>
            <a:off x="-247440" y="4303633"/>
            <a:ext cx="2346768" cy="661569"/>
            <a:chOff x="4583450" y="1155225"/>
            <a:chExt cx="394375" cy="111175"/>
          </a:xfrm>
        </p:grpSpPr>
        <p:sp>
          <p:nvSpPr>
            <p:cNvPr id="605" name="Google Shape;605;p31"/>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1"/>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1"/>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1"/>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6_1_1">
    <p:bg>
      <p:bgPr>
        <a:solidFill>
          <a:schemeClr val="dk1"/>
        </a:solidFill>
        <a:effectLst/>
      </p:bgPr>
    </p:bg>
    <p:spTree>
      <p:nvGrpSpPr>
        <p:cNvPr id="1" name="Shape 609"/>
        <p:cNvGrpSpPr/>
        <p:nvPr/>
      </p:nvGrpSpPr>
      <p:grpSpPr>
        <a:xfrm>
          <a:off x="0" y="0"/>
          <a:ext cx="0" cy="0"/>
          <a:chOff x="0" y="0"/>
          <a:chExt cx="0" cy="0"/>
        </a:xfrm>
      </p:grpSpPr>
      <p:grpSp>
        <p:nvGrpSpPr>
          <p:cNvPr id="610" name="Google Shape;610;p32"/>
          <p:cNvGrpSpPr/>
          <p:nvPr/>
        </p:nvGrpSpPr>
        <p:grpSpPr>
          <a:xfrm rot="10800000" flipH="1">
            <a:off x="-199863" y="449842"/>
            <a:ext cx="2802891" cy="1883694"/>
            <a:chOff x="4583450" y="1118650"/>
            <a:chExt cx="844575" cy="567600"/>
          </a:xfrm>
        </p:grpSpPr>
        <p:sp>
          <p:nvSpPr>
            <p:cNvPr id="611" name="Google Shape;611;p32"/>
            <p:cNvSpPr/>
            <p:nvPr/>
          </p:nvSpPr>
          <p:spPr>
            <a:xfrm>
              <a:off x="4648675" y="1183350"/>
              <a:ext cx="565225" cy="302300"/>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4648675" y="1425725"/>
              <a:ext cx="529925" cy="187725"/>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5169475" y="1461825"/>
              <a:ext cx="29350" cy="29375"/>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4648675" y="1310925"/>
              <a:ext cx="770650" cy="346450"/>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4648675" y="1272475"/>
              <a:ext cx="579225" cy="299050"/>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5072275" y="1334475"/>
              <a:ext cx="23375" cy="23400"/>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5404650" y="1299225"/>
              <a:ext cx="23375" cy="23400"/>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4912575"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4941500" y="1640025"/>
              <a:ext cx="19725" cy="19675"/>
            </a:xfrm>
            <a:custGeom>
              <a:avLst/>
              <a:gdLst/>
              <a:ahLst/>
              <a:cxnLst/>
              <a:rect l="l" t="t" r="r" b="b"/>
              <a:pathLst>
                <a:path w="789" h="787" extrusionOk="0">
                  <a:moveTo>
                    <a:pt x="1" y="0"/>
                  </a:moveTo>
                  <a:lnTo>
                    <a:pt x="1" y="787"/>
                  </a:lnTo>
                  <a:lnTo>
                    <a:pt x="789" y="787"/>
                  </a:lnTo>
                  <a:lnTo>
                    <a:pt x="7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4970475" y="1640025"/>
              <a:ext cx="19700" cy="19675"/>
            </a:xfrm>
            <a:custGeom>
              <a:avLst/>
              <a:gdLst/>
              <a:ahLst/>
              <a:cxnLst/>
              <a:rect l="l" t="t" r="r" b="b"/>
              <a:pathLst>
                <a:path w="788" h="787" extrusionOk="0">
                  <a:moveTo>
                    <a:pt x="1" y="0"/>
                  </a:moveTo>
                  <a:lnTo>
                    <a:pt x="1"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4999425" y="1640025"/>
              <a:ext cx="19700" cy="19675"/>
            </a:xfrm>
            <a:custGeom>
              <a:avLst/>
              <a:gdLst/>
              <a:ahLst/>
              <a:cxnLst/>
              <a:rect l="l" t="t" r="r" b="b"/>
              <a:pathLst>
                <a:path w="788"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5028400" y="1640025"/>
              <a:ext cx="19675" cy="19675"/>
            </a:xfrm>
            <a:custGeom>
              <a:avLst/>
              <a:gdLst/>
              <a:ahLst/>
              <a:cxnLst/>
              <a:rect l="l" t="t" r="r" b="b"/>
              <a:pathLst>
                <a:path w="787" h="787" extrusionOk="0">
                  <a:moveTo>
                    <a:pt x="0" y="0"/>
                  </a:moveTo>
                  <a:lnTo>
                    <a:pt x="0" y="787"/>
                  </a:lnTo>
                  <a:lnTo>
                    <a:pt x="787" y="787"/>
                  </a:lnTo>
                  <a:lnTo>
                    <a:pt x="78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4677900" y="1396850"/>
              <a:ext cx="19675" cy="19725"/>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4706825" y="1396850"/>
              <a:ext cx="19725" cy="19725"/>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4735800" y="1396850"/>
              <a:ext cx="19700" cy="19725"/>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4764750" y="1396850"/>
              <a:ext cx="19700" cy="19725"/>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4793700" y="1396850"/>
              <a:ext cx="19700" cy="19725"/>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466502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4684975"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4694900"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4704825" y="1500600"/>
              <a:ext cx="3775" cy="50775"/>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47154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2"/>
            <p:cNvSpPr/>
            <p:nvPr/>
          </p:nvSpPr>
          <p:spPr>
            <a:xfrm>
              <a:off x="4723325" y="1500600"/>
              <a:ext cx="3775" cy="50775"/>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2"/>
            <p:cNvSpPr/>
            <p:nvPr/>
          </p:nvSpPr>
          <p:spPr>
            <a:xfrm>
              <a:off x="4755350" y="1500600"/>
              <a:ext cx="3800" cy="50775"/>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2"/>
            <p:cNvSpPr/>
            <p:nvPr/>
          </p:nvSpPr>
          <p:spPr>
            <a:xfrm>
              <a:off x="4736500"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2"/>
            <p:cNvSpPr/>
            <p:nvPr/>
          </p:nvSpPr>
          <p:spPr>
            <a:xfrm>
              <a:off x="4764575" y="1500600"/>
              <a:ext cx="3775" cy="50775"/>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2"/>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2"/>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2"/>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2"/>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2"/>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2"/>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2"/>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2"/>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2"/>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2"/>
            <p:cNvSpPr/>
            <p:nvPr/>
          </p:nvSpPr>
          <p:spPr>
            <a:xfrm>
              <a:off x="4998925" y="1201400"/>
              <a:ext cx="10125" cy="10125"/>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2"/>
            <p:cNvSpPr/>
            <p:nvPr/>
          </p:nvSpPr>
          <p:spPr>
            <a:xfrm>
              <a:off x="4982225" y="1219700"/>
              <a:ext cx="10125" cy="10125"/>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2"/>
            <p:cNvSpPr/>
            <p:nvPr/>
          </p:nvSpPr>
          <p:spPr>
            <a:xfrm>
              <a:off x="4967700" y="1237975"/>
              <a:ext cx="10125" cy="10150"/>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2"/>
            <p:cNvSpPr/>
            <p:nvPr/>
          </p:nvSpPr>
          <p:spPr>
            <a:xfrm>
              <a:off x="4948825" y="1256275"/>
              <a:ext cx="10100" cy="10125"/>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2"/>
            <p:cNvSpPr/>
            <p:nvPr/>
          </p:nvSpPr>
          <p:spPr>
            <a:xfrm>
              <a:off x="4679950" y="1284400"/>
              <a:ext cx="10125" cy="10125"/>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4698775" y="1283375"/>
              <a:ext cx="12125" cy="12150"/>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4719600" y="1284400"/>
              <a:ext cx="10125" cy="10125"/>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4739425" y="1284400"/>
              <a:ext cx="10125" cy="10125"/>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4759275" y="1284400"/>
              <a:ext cx="10125" cy="10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p:cNvSpPr/>
            <p:nvPr/>
          </p:nvSpPr>
          <p:spPr>
            <a:xfrm>
              <a:off x="4779075" y="1284400"/>
              <a:ext cx="10150" cy="10125"/>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a:off x="4964475" y="1401650"/>
              <a:ext cx="10125" cy="10125"/>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a:off x="4983300"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a:off x="5004125" y="1401650"/>
              <a:ext cx="10150" cy="10125"/>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a:off x="5023950" y="1401650"/>
              <a:ext cx="10150" cy="10125"/>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p:nvPr/>
          </p:nvSpPr>
          <p:spPr>
            <a:xfrm>
              <a:off x="5042800" y="1400650"/>
              <a:ext cx="12100" cy="12125"/>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2"/>
            <p:cNvSpPr/>
            <p:nvPr/>
          </p:nvSpPr>
          <p:spPr>
            <a:xfrm>
              <a:off x="5062625" y="1400650"/>
              <a:ext cx="12125" cy="12125"/>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2"/>
            <p:cNvSpPr/>
            <p:nvPr/>
          </p:nvSpPr>
          <p:spPr>
            <a:xfrm>
              <a:off x="4739075" y="1675150"/>
              <a:ext cx="10125" cy="10100"/>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2"/>
            <p:cNvSpPr/>
            <p:nvPr/>
          </p:nvSpPr>
          <p:spPr>
            <a:xfrm>
              <a:off x="4757925" y="1674125"/>
              <a:ext cx="12100" cy="12125"/>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2"/>
            <p:cNvSpPr/>
            <p:nvPr/>
          </p:nvSpPr>
          <p:spPr>
            <a:xfrm>
              <a:off x="4777725" y="1674125"/>
              <a:ext cx="12150" cy="12125"/>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2"/>
            <p:cNvSpPr/>
            <p:nvPr/>
          </p:nvSpPr>
          <p:spPr>
            <a:xfrm>
              <a:off x="4798575" y="1675150"/>
              <a:ext cx="10125" cy="10100"/>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2"/>
            <p:cNvSpPr/>
            <p:nvPr/>
          </p:nvSpPr>
          <p:spPr>
            <a:xfrm>
              <a:off x="4817400" y="1674125"/>
              <a:ext cx="12125" cy="12125"/>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2"/>
            <p:cNvSpPr/>
            <p:nvPr/>
          </p:nvSpPr>
          <p:spPr>
            <a:xfrm>
              <a:off x="4838250" y="1675150"/>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2"/>
            <p:cNvSpPr/>
            <p:nvPr/>
          </p:nvSpPr>
          <p:spPr>
            <a:xfrm>
              <a:off x="4648675" y="1343400"/>
              <a:ext cx="720050" cy="40975"/>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2"/>
            <p:cNvSpPr/>
            <p:nvPr/>
          </p:nvSpPr>
          <p:spPr>
            <a:xfrm>
              <a:off x="4632825" y="1311800"/>
              <a:ext cx="670500" cy="53100"/>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2"/>
            <p:cNvSpPr/>
            <p:nvPr/>
          </p:nvSpPr>
          <p:spPr>
            <a:xfrm>
              <a:off x="4633550" y="1118650"/>
              <a:ext cx="370425" cy="88825"/>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2"/>
            <p:cNvSpPr/>
            <p:nvPr/>
          </p:nvSpPr>
          <p:spPr>
            <a:xfrm>
              <a:off x="4616850" y="1136950"/>
              <a:ext cx="370450" cy="88825"/>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2"/>
            <p:cNvSpPr/>
            <p:nvPr/>
          </p:nvSpPr>
          <p:spPr>
            <a:xfrm>
              <a:off x="4600150" y="1155225"/>
              <a:ext cx="370450" cy="88825"/>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2"/>
            <p:cNvSpPr/>
            <p:nvPr/>
          </p:nvSpPr>
          <p:spPr>
            <a:xfrm>
              <a:off x="4583450" y="1173525"/>
              <a:ext cx="370450" cy="88825"/>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55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9/28/2023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extLst>
      <p:ext uri="{BB962C8B-B14F-4D97-AF65-F5344CB8AC3E}">
        <p14:creationId xmlns:p14="http://schemas.microsoft.com/office/powerpoint/2010/main" val="109370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8"/>
        <p:cNvGrpSpPr/>
        <p:nvPr/>
      </p:nvGrpSpPr>
      <p:grpSpPr>
        <a:xfrm>
          <a:off x="0" y="0"/>
          <a:ext cx="0" cy="0"/>
          <a:chOff x="0" y="0"/>
          <a:chExt cx="0" cy="0"/>
        </a:xfrm>
      </p:grpSpPr>
      <p:sp>
        <p:nvSpPr>
          <p:cNvPr id="89" name="Google Shape;89;p4"/>
          <p:cNvSpPr txBox="1">
            <a:spLocks noGrp="1"/>
          </p:cNvSpPr>
          <p:nvPr>
            <p:ph type="body" idx="1"/>
          </p:nvPr>
        </p:nvSpPr>
        <p:spPr>
          <a:xfrm>
            <a:off x="713225" y="1197100"/>
            <a:ext cx="7759200" cy="3429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AutoNum type="arabicPeriod"/>
              <a:defRPr sz="1200"/>
            </a:lvl1pPr>
            <a:lvl2pPr marL="914400" lvl="1" indent="-304800">
              <a:spcBef>
                <a:spcPts val="1600"/>
              </a:spcBef>
              <a:spcAft>
                <a:spcPts val="0"/>
              </a:spcAft>
              <a:buSzPts val="1200"/>
              <a:buFont typeface="Roboto Condensed Light"/>
              <a:buAutoNum type="alphaLcPeriod"/>
              <a:defRPr/>
            </a:lvl2pPr>
            <a:lvl3pPr marL="1371600" lvl="2" indent="-304800">
              <a:spcBef>
                <a:spcPts val="1600"/>
              </a:spcBef>
              <a:spcAft>
                <a:spcPts val="0"/>
              </a:spcAft>
              <a:buSzPts val="1200"/>
              <a:buFont typeface="Roboto Condensed Light"/>
              <a:buAutoNum type="romanLcPeriod"/>
              <a:defRPr/>
            </a:lvl3pPr>
            <a:lvl4pPr marL="1828800" lvl="3" indent="-304800">
              <a:spcBef>
                <a:spcPts val="1600"/>
              </a:spcBef>
              <a:spcAft>
                <a:spcPts val="0"/>
              </a:spcAft>
              <a:buSzPts val="1200"/>
              <a:buFont typeface="Roboto Condensed Light"/>
              <a:buAutoNum type="arabicPeriod"/>
              <a:defRPr/>
            </a:lvl4pPr>
            <a:lvl5pPr marL="2286000" lvl="4" indent="-304800">
              <a:spcBef>
                <a:spcPts val="1600"/>
              </a:spcBef>
              <a:spcAft>
                <a:spcPts val="0"/>
              </a:spcAft>
              <a:buSzPts val="1200"/>
              <a:buFont typeface="Roboto Condensed Light"/>
              <a:buAutoNum type="alphaLcPeriod"/>
              <a:defRPr/>
            </a:lvl5pPr>
            <a:lvl6pPr marL="2743200" lvl="5" indent="-304800">
              <a:spcBef>
                <a:spcPts val="1600"/>
              </a:spcBef>
              <a:spcAft>
                <a:spcPts val="0"/>
              </a:spcAft>
              <a:buSzPts val="1200"/>
              <a:buFont typeface="Roboto Condensed Light"/>
              <a:buAutoNum type="romanLcPeriod"/>
              <a:defRPr/>
            </a:lvl6pPr>
            <a:lvl7pPr marL="3200400" lvl="6" indent="-304800">
              <a:spcBef>
                <a:spcPts val="1600"/>
              </a:spcBef>
              <a:spcAft>
                <a:spcPts val="0"/>
              </a:spcAft>
              <a:buSzPts val="1200"/>
              <a:buFont typeface="Roboto Condensed Light"/>
              <a:buAutoNum type="arabicPeriod"/>
              <a:defRPr/>
            </a:lvl7pPr>
            <a:lvl8pPr marL="3657600" lvl="7" indent="-304800">
              <a:spcBef>
                <a:spcPts val="1600"/>
              </a:spcBef>
              <a:spcAft>
                <a:spcPts val="0"/>
              </a:spcAft>
              <a:buSzPts val="1200"/>
              <a:buFont typeface="Roboto Condensed Light"/>
              <a:buAutoNum type="alphaLcPeriod"/>
              <a:defRPr/>
            </a:lvl8pPr>
            <a:lvl9pPr marL="4114800" lvl="8" indent="-304800">
              <a:spcBef>
                <a:spcPts val="1600"/>
              </a:spcBef>
              <a:spcAft>
                <a:spcPts val="1600"/>
              </a:spcAft>
              <a:buSzPts val="1200"/>
              <a:buFont typeface="Roboto Condensed Light"/>
              <a:buAutoNum type="romanLcPeriod"/>
              <a:defRPr/>
            </a:lvl9pPr>
          </a:lstStyle>
          <a:p>
            <a:endParaRPr/>
          </a:p>
        </p:txBody>
      </p:sp>
      <p:sp>
        <p:nvSpPr>
          <p:cNvPr id="90" name="Google Shape;90;p4"/>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sp>
        <p:nvSpPr>
          <p:cNvPr id="92" name="Google Shape;92;p5"/>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3" name="Google Shape;93;p5"/>
          <p:cNvSpPr txBox="1">
            <a:spLocks noGrp="1"/>
          </p:cNvSpPr>
          <p:nvPr>
            <p:ph type="subTitle" idx="1"/>
          </p:nvPr>
        </p:nvSpPr>
        <p:spPr>
          <a:xfrm>
            <a:off x="1720725" y="2589038"/>
            <a:ext cx="2460000" cy="1046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400"/>
              <a:buNone/>
              <a:defRPr sz="14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94" name="Google Shape;94;p5"/>
          <p:cNvSpPr txBox="1">
            <a:spLocks noGrp="1"/>
          </p:cNvSpPr>
          <p:nvPr>
            <p:ph type="subTitle" idx="2"/>
          </p:nvPr>
        </p:nvSpPr>
        <p:spPr>
          <a:xfrm>
            <a:off x="4950804" y="2589038"/>
            <a:ext cx="2460000" cy="10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sz="1400" b="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5" name="Google Shape;95;p5"/>
          <p:cNvSpPr txBox="1">
            <a:spLocks noGrp="1"/>
          </p:cNvSpPr>
          <p:nvPr>
            <p:ph type="subTitle" idx="3"/>
          </p:nvPr>
        </p:nvSpPr>
        <p:spPr>
          <a:xfrm>
            <a:off x="5061357" y="3908888"/>
            <a:ext cx="2238900" cy="36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Saira SemiBold"/>
                <a:ea typeface="Saira SemiBold"/>
                <a:cs typeface="Saira SemiBold"/>
                <a:sym typeface="Saira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96" name="Google Shape;96;p5"/>
          <p:cNvSpPr txBox="1">
            <a:spLocks noGrp="1"/>
          </p:cNvSpPr>
          <p:nvPr>
            <p:ph type="subTitle" idx="4"/>
          </p:nvPr>
        </p:nvSpPr>
        <p:spPr>
          <a:xfrm>
            <a:off x="2020863" y="3908888"/>
            <a:ext cx="1859700" cy="36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atin typeface="Saira SemiBold"/>
                <a:ea typeface="Saira SemiBold"/>
                <a:cs typeface="Saira SemiBold"/>
                <a:sym typeface="Saira SemiBo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97" name="Google Shape;97;p5"/>
          <p:cNvCxnSpPr/>
          <p:nvPr/>
        </p:nvCxnSpPr>
        <p:spPr>
          <a:xfrm>
            <a:off x="2328375" y="3718925"/>
            <a:ext cx="1244700" cy="0"/>
          </a:xfrm>
          <a:prstGeom prst="straightConnector1">
            <a:avLst/>
          </a:prstGeom>
          <a:noFill/>
          <a:ln w="9525" cap="flat" cmpd="sng">
            <a:solidFill>
              <a:schemeClr val="lt1"/>
            </a:solidFill>
            <a:prstDash val="solid"/>
            <a:round/>
            <a:headEnd type="oval" w="med" len="med"/>
            <a:tailEnd type="oval" w="med" len="med"/>
          </a:ln>
        </p:spPr>
      </p:cxnSp>
      <p:cxnSp>
        <p:nvCxnSpPr>
          <p:cNvPr id="98" name="Google Shape;98;p5"/>
          <p:cNvCxnSpPr/>
          <p:nvPr/>
        </p:nvCxnSpPr>
        <p:spPr>
          <a:xfrm>
            <a:off x="5558450" y="3718925"/>
            <a:ext cx="1244700" cy="0"/>
          </a:xfrm>
          <a:prstGeom prst="straightConnector1">
            <a:avLst/>
          </a:prstGeom>
          <a:noFill/>
          <a:ln w="9525" cap="flat" cmpd="sng">
            <a:solidFill>
              <a:schemeClr val="lt1"/>
            </a:solidFill>
            <a:prstDash val="solid"/>
            <a:round/>
            <a:headEnd type="oval" w="med" len="med"/>
            <a:tailEnd type="oval" w="med" len="med"/>
          </a:ln>
        </p:spPr>
      </p:cxnSp>
      <p:grpSp>
        <p:nvGrpSpPr>
          <p:cNvPr id="99" name="Google Shape;99;p5"/>
          <p:cNvGrpSpPr/>
          <p:nvPr/>
        </p:nvGrpSpPr>
        <p:grpSpPr>
          <a:xfrm>
            <a:off x="713179" y="4483114"/>
            <a:ext cx="717350" cy="85820"/>
            <a:chOff x="656432" y="1229355"/>
            <a:chExt cx="1099051" cy="159993"/>
          </a:xfrm>
        </p:grpSpPr>
        <p:sp>
          <p:nvSpPr>
            <p:cNvPr id="100" name="Google Shape;100;p5"/>
            <p:cNvSpPr/>
            <p:nvPr/>
          </p:nvSpPr>
          <p:spPr>
            <a:xfrm>
              <a:off x="656432" y="1229355"/>
              <a:ext cx="159584" cy="159993"/>
            </a:xfrm>
            <a:custGeom>
              <a:avLst/>
              <a:gdLst/>
              <a:ahLst/>
              <a:cxnLst/>
              <a:rect l="l" t="t" r="r" b="b"/>
              <a:pathLst>
                <a:path w="787" h="789"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891046" y="1229355"/>
              <a:ext cx="159989" cy="159993"/>
            </a:xfrm>
            <a:custGeom>
              <a:avLst/>
              <a:gdLst/>
              <a:ahLst/>
              <a:cxnLst/>
              <a:rect l="l" t="t" r="r" b="b"/>
              <a:pathLst>
                <a:path w="789"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1126064" y="1229355"/>
              <a:ext cx="159787" cy="159993"/>
            </a:xfrm>
            <a:custGeom>
              <a:avLst/>
              <a:gdLst/>
              <a:ahLst/>
              <a:cxnLst/>
              <a:rect l="l" t="t" r="r" b="b"/>
              <a:pathLst>
                <a:path w="788" h="789"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1360880" y="1229355"/>
              <a:ext cx="159787" cy="159993"/>
            </a:xfrm>
            <a:custGeom>
              <a:avLst/>
              <a:gdLst/>
              <a:ahLst/>
              <a:cxnLst/>
              <a:rect l="l" t="t" r="r" b="b"/>
              <a:pathLst>
                <a:path w="788" h="789" extrusionOk="0">
                  <a:moveTo>
                    <a:pt x="0" y="1"/>
                  </a:moveTo>
                  <a:lnTo>
                    <a:pt x="0"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1595696" y="1229355"/>
              <a:ext cx="159787" cy="159993"/>
            </a:xfrm>
            <a:custGeom>
              <a:avLst/>
              <a:gdLst/>
              <a:ahLst/>
              <a:cxnLst/>
              <a:rect l="l" t="t" r="r" b="b"/>
              <a:pathLst>
                <a:path w="788"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 name="Google Shape;105;p5"/>
          <p:cNvGrpSpPr/>
          <p:nvPr/>
        </p:nvGrpSpPr>
        <p:grpSpPr>
          <a:xfrm>
            <a:off x="713225" y="4615875"/>
            <a:ext cx="928550" cy="99334"/>
            <a:chOff x="7596525" y="772450"/>
            <a:chExt cx="928550" cy="99334"/>
          </a:xfrm>
        </p:grpSpPr>
        <p:sp>
          <p:nvSpPr>
            <p:cNvPr id="106" name="Google Shape;106;p5"/>
            <p:cNvSpPr/>
            <p:nvPr/>
          </p:nvSpPr>
          <p:spPr>
            <a:xfrm>
              <a:off x="7596525"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7775914"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7864827"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7954087" y="772450"/>
              <a:ext cx="33863" cy="99334"/>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8049252" y="772450"/>
              <a:ext cx="34037" cy="99334"/>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8120278"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8408377" y="772450"/>
              <a:ext cx="33690" cy="99334"/>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8238713" y="772450"/>
              <a:ext cx="34037" cy="99334"/>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8491038" y="772450"/>
              <a:ext cx="34037" cy="99334"/>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5"/>
          <p:cNvGrpSpPr/>
          <p:nvPr/>
        </p:nvGrpSpPr>
        <p:grpSpPr>
          <a:xfrm>
            <a:off x="7931513" y="503322"/>
            <a:ext cx="825540" cy="72368"/>
            <a:chOff x="5033325" y="733775"/>
            <a:chExt cx="138525" cy="12125"/>
          </a:xfrm>
        </p:grpSpPr>
        <p:sp>
          <p:nvSpPr>
            <p:cNvPr id="116" name="Google Shape;116;p5"/>
            <p:cNvSpPr/>
            <p:nvPr/>
          </p:nvSpPr>
          <p:spPr>
            <a:xfrm>
              <a:off x="5033325"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5052150" y="733775"/>
              <a:ext cx="12125" cy="12125"/>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5072975" y="734775"/>
              <a:ext cx="10150" cy="101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5092825" y="734775"/>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5112650"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132475" y="734775"/>
              <a:ext cx="10150" cy="101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5161725" y="734775"/>
              <a:ext cx="10125" cy="101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142"/>
        <p:cNvGrpSpPr/>
        <p:nvPr/>
      </p:nvGrpSpPr>
      <p:grpSpPr>
        <a:xfrm>
          <a:off x="0" y="0"/>
          <a:ext cx="0" cy="0"/>
          <a:chOff x="0" y="0"/>
          <a:chExt cx="0" cy="0"/>
        </a:xfrm>
      </p:grpSpPr>
      <p:sp>
        <p:nvSpPr>
          <p:cNvPr id="143" name="Google Shape;143;p7"/>
          <p:cNvSpPr txBox="1">
            <a:spLocks noGrp="1"/>
          </p:cNvSpPr>
          <p:nvPr>
            <p:ph type="subTitle" idx="1"/>
          </p:nvPr>
        </p:nvSpPr>
        <p:spPr>
          <a:xfrm>
            <a:off x="724100" y="1625075"/>
            <a:ext cx="5353500" cy="273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44" name="Google Shape;144;p7"/>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subTitle" idx="1"/>
          </p:nvPr>
        </p:nvSpPr>
        <p:spPr>
          <a:xfrm>
            <a:off x="2884400" y="3128075"/>
            <a:ext cx="3375300" cy="65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5"/>
              </a:buClr>
              <a:buSzPts val="1400"/>
              <a:buNone/>
              <a:defRPr>
                <a:solidFill>
                  <a:schemeClr val="accent5"/>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cxnSp>
        <p:nvCxnSpPr>
          <p:cNvPr id="147" name="Google Shape;147;p8"/>
          <p:cNvCxnSpPr/>
          <p:nvPr/>
        </p:nvCxnSpPr>
        <p:spPr>
          <a:xfrm>
            <a:off x="3949650" y="2921550"/>
            <a:ext cx="1244700" cy="0"/>
          </a:xfrm>
          <a:prstGeom prst="straightConnector1">
            <a:avLst/>
          </a:prstGeom>
          <a:noFill/>
          <a:ln w="9525" cap="flat" cmpd="sng">
            <a:solidFill>
              <a:schemeClr val="lt1"/>
            </a:solidFill>
            <a:prstDash val="solid"/>
            <a:round/>
            <a:headEnd type="oval" w="med" len="med"/>
            <a:tailEnd type="oval" w="med" len="med"/>
          </a:ln>
        </p:spPr>
      </p:cxnSp>
      <p:sp>
        <p:nvSpPr>
          <p:cNvPr id="148" name="Google Shape;148;p8"/>
          <p:cNvSpPr txBox="1">
            <a:spLocks noGrp="1"/>
          </p:cNvSpPr>
          <p:nvPr>
            <p:ph type="title"/>
          </p:nvPr>
        </p:nvSpPr>
        <p:spPr>
          <a:xfrm>
            <a:off x="1146650" y="2101375"/>
            <a:ext cx="6850800" cy="559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3600"/>
              <a:buNone/>
              <a:defRPr>
                <a:solidFill>
                  <a:schemeClr val="lt2"/>
                </a:solidFill>
              </a:defRPr>
            </a:lvl1pPr>
            <a:lvl2pPr lvl="1">
              <a:spcBef>
                <a:spcPts val="0"/>
              </a:spcBef>
              <a:spcAft>
                <a:spcPts val="0"/>
              </a:spcAft>
              <a:buSzPts val="2800"/>
              <a:buNone/>
              <a:defRPr>
                <a:latin typeface="Nunito"/>
                <a:ea typeface="Nunito"/>
                <a:cs typeface="Nunito"/>
                <a:sym typeface="Nunito"/>
              </a:defRPr>
            </a:lvl2pPr>
            <a:lvl3pPr lvl="2">
              <a:spcBef>
                <a:spcPts val="0"/>
              </a:spcBef>
              <a:spcAft>
                <a:spcPts val="0"/>
              </a:spcAft>
              <a:buSzPts val="2800"/>
              <a:buNone/>
              <a:defRPr>
                <a:latin typeface="Nunito"/>
                <a:ea typeface="Nunito"/>
                <a:cs typeface="Nunito"/>
                <a:sym typeface="Nunito"/>
              </a:defRPr>
            </a:lvl3pPr>
            <a:lvl4pPr lvl="3">
              <a:spcBef>
                <a:spcPts val="0"/>
              </a:spcBef>
              <a:spcAft>
                <a:spcPts val="0"/>
              </a:spcAft>
              <a:buSzPts val="2800"/>
              <a:buNone/>
              <a:defRPr>
                <a:latin typeface="Nunito"/>
                <a:ea typeface="Nunito"/>
                <a:cs typeface="Nunito"/>
                <a:sym typeface="Nunito"/>
              </a:defRPr>
            </a:lvl4pPr>
            <a:lvl5pPr lvl="4">
              <a:spcBef>
                <a:spcPts val="0"/>
              </a:spcBef>
              <a:spcAft>
                <a:spcPts val="0"/>
              </a:spcAft>
              <a:buSzPts val="2800"/>
              <a:buNone/>
              <a:defRPr>
                <a:latin typeface="Nunito"/>
                <a:ea typeface="Nunito"/>
                <a:cs typeface="Nunito"/>
                <a:sym typeface="Nunito"/>
              </a:defRPr>
            </a:lvl5pPr>
            <a:lvl6pPr lvl="5">
              <a:spcBef>
                <a:spcPts val="0"/>
              </a:spcBef>
              <a:spcAft>
                <a:spcPts val="0"/>
              </a:spcAft>
              <a:buSzPts val="2800"/>
              <a:buNone/>
              <a:defRPr>
                <a:latin typeface="Nunito"/>
                <a:ea typeface="Nunito"/>
                <a:cs typeface="Nunito"/>
                <a:sym typeface="Nunito"/>
              </a:defRPr>
            </a:lvl6pPr>
            <a:lvl7pPr lvl="6">
              <a:spcBef>
                <a:spcPts val="0"/>
              </a:spcBef>
              <a:spcAft>
                <a:spcPts val="0"/>
              </a:spcAft>
              <a:buSzPts val="2800"/>
              <a:buNone/>
              <a:defRPr>
                <a:latin typeface="Nunito"/>
                <a:ea typeface="Nunito"/>
                <a:cs typeface="Nunito"/>
                <a:sym typeface="Nunito"/>
              </a:defRPr>
            </a:lvl7pPr>
            <a:lvl8pPr lvl="7">
              <a:spcBef>
                <a:spcPts val="0"/>
              </a:spcBef>
              <a:spcAft>
                <a:spcPts val="0"/>
              </a:spcAft>
              <a:buSzPts val="2800"/>
              <a:buNone/>
              <a:defRPr>
                <a:latin typeface="Nunito"/>
                <a:ea typeface="Nunito"/>
                <a:cs typeface="Nunito"/>
                <a:sym typeface="Nunito"/>
              </a:defRPr>
            </a:lvl8pPr>
            <a:lvl9pPr lvl="8">
              <a:spcBef>
                <a:spcPts val="0"/>
              </a:spcBef>
              <a:spcAft>
                <a:spcPts val="0"/>
              </a:spcAft>
              <a:buSzPts val="2800"/>
              <a:buNone/>
              <a:defRPr>
                <a:latin typeface="Nunito"/>
                <a:ea typeface="Nunito"/>
                <a:cs typeface="Nunito"/>
                <a:sym typeface="Nunito"/>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9"/>
        <p:cNvGrpSpPr/>
        <p:nvPr/>
      </p:nvGrpSpPr>
      <p:grpSpPr>
        <a:xfrm>
          <a:off x="0" y="0"/>
          <a:ext cx="0" cy="0"/>
          <a:chOff x="0" y="0"/>
          <a:chExt cx="0" cy="0"/>
        </a:xfrm>
      </p:grpSpPr>
      <p:sp>
        <p:nvSpPr>
          <p:cNvPr id="150" name="Google Shape;150;p9"/>
          <p:cNvSpPr/>
          <p:nvPr/>
        </p:nvSpPr>
        <p:spPr>
          <a:xfrm>
            <a:off x="4878375" y="0"/>
            <a:ext cx="42891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52" name="Google Shape;152;p9"/>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0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53" name="Google Shape;153;p9"/>
          <p:cNvSpPr txBox="1">
            <a:spLocks noGrp="1"/>
          </p:cNvSpPr>
          <p:nvPr>
            <p:ph type="subTitle" idx="2"/>
          </p:nvPr>
        </p:nvSpPr>
        <p:spPr>
          <a:xfrm>
            <a:off x="5634275" y="1706100"/>
            <a:ext cx="2655000" cy="1731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1400"/>
              <a:buNone/>
              <a:defRPr sz="1400" b="0">
                <a:solidFill>
                  <a:schemeClr val="lt2"/>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154" name="Google Shape;154;p9"/>
          <p:cNvGrpSpPr/>
          <p:nvPr/>
        </p:nvGrpSpPr>
        <p:grpSpPr>
          <a:xfrm>
            <a:off x="2190726" y="3992259"/>
            <a:ext cx="809400" cy="117652"/>
            <a:chOff x="4706825" y="692850"/>
            <a:chExt cx="1214950" cy="176575"/>
          </a:xfrm>
        </p:grpSpPr>
        <p:sp>
          <p:nvSpPr>
            <p:cNvPr id="155" name="Google Shape;155;p9"/>
            <p:cNvSpPr/>
            <p:nvPr/>
          </p:nvSpPr>
          <p:spPr>
            <a:xfrm>
              <a:off x="4706825" y="692850"/>
              <a:ext cx="176797" cy="176575"/>
            </a:xfrm>
            <a:custGeom>
              <a:avLst/>
              <a:gdLst/>
              <a:ahLst/>
              <a:cxnLst/>
              <a:rect l="l" t="t" r="r" b="b"/>
              <a:pathLst>
                <a:path w="789" h="788" extrusionOk="0">
                  <a:moveTo>
                    <a:pt x="1" y="0"/>
                  </a:moveTo>
                  <a:lnTo>
                    <a:pt x="1"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4966531" y="692850"/>
              <a:ext cx="176573" cy="176575"/>
            </a:xfrm>
            <a:custGeom>
              <a:avLst/>
              <a:gdLst/>
              <a:ahLst/>
              <a:cxnLst/>
              <a:rect l="l" t="t" r="r" b="b"/>
              <a:pathLst>
                <a:path w="788" h="788" extrusionOk="0">
                  <a:moveTo>
                    <a:pt x="1" y="0"/>
                  </a:moveTo>
                  <a:lnTo>
                    <a:pt x="1" y="788"/>
                  </a:lnTo>
                  <a:lnTo>
                    <a:pt x="787" y="788"/>
                  </a:lnTo>
                  <a:lnTo>
                    <a:pt x="7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5226013" y="692850"/>
              <a:ext cx="176573" cy="176575"/>
            </a:xfrm>
            <a:custGeom>
              <a:avLst/>
              <a:gdLst/>
              <a:ahLst/>
              <a:cxnLst/>
              <a:rect l="l" t="t" r="r" b="b"/>
              <a:pathLst>
                <a:path w="788" h="788" extrusionOk="0">
                  <a:moveTo>
                    <a:pt x="0" y="0"/>
                  </a:moveTo>
                  <a:lnTo>
                    <a:pt x="0"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5485495" y="692850"/>
              <a:ext cx="176573" cy="176575"/>
            </a:xfrm>
            <a:custGeom>
              <a:avLst/>
              <a:gdLst/>
              <a:ahLst/>
              <a:cxnLst/>
              <a:rect l="l" t="t" r="r" b="b"/>
              <a:pathLst>
                <a:path w="788" h="788" extrusionOk="0">
                  <a:moveTo>
                    <a:pt x="1" y="0"/>
                  </a:moveTo>
                  <a:lnTo>
                    <a:pt x="1"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5744978" y="692850"/>
              <a:ext cx="176797" cy="176575"/>
            </a:xfrm>
            <a:custGeom>
              <a:avLst/>
              <a:gdLst/>
              <a:ahLst/>
              <a:cxnLst/>
              <a:rect l="l" t="t" r="r" b="b"/>
              <a:pathLst>
                <a:path w="789" h="788" extrusionOk="0">
                  <a:moveTo>
                    <a:pt x="1" y="0"/>
                  </a:moveTo>
                  <a:lnTo>
                    <a:pt x="1" y="788"/>
                  </a:lnTo>
                  <a:lnTo>
                    <a:pt x="788" y="788"/>
                  </a:lnTo>
                  <a:lnTo>
                    <a:pt x="7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9"/>
          <p:cNvGrpSpPr/>
          <p:nvPr/>
        </p:nvGrpSpPr>
        <p:grpSpPr>
          <a:xfrm flipH="1">
            <a:off x="2192349" y="4366740"/>
            <a:ext cx="7197705" cy="485280"/>
            <a:chOff x="1518200" y="4742325"/>
            <a:chExt cx="1982675" cy="133675"/>
          </a:xfrm>
        </p:grpSpPr>
        <p:sp>
          <p:nvSpPr>
            <p:cNvPr id="161" name="Google Shape;161;p9"/>
            <p:cNvSpPr/>
            <p:nvPr/>
          </p:nvSpPr>
          <p:spPr>
            <a:xfrm>
              <a:off x="1545800" y="4805200"/>
              <a:ext cx="1946275" cy="70800"/>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3483250" y="4797875"/>
              <a:ext cx="17625" cy="17600"/>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1518200" y="4750075"/>
              <a:ext cx="1859750" cy="92025"/>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a:off x="3368075" y="4742325"/>
              <a:ext cx="17625" cy="1762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9"/>
          <p:cNvGrpSpPr/>
          <p:nvPr/>
        </p:nvGrpSpPr>
        <p:grpSpPr>
          <a:xfrm>
            <a:off x="2013128" y="1341483"/>
            <a:ext cx="916797" cy="98075"/>
            <a:chOff x="4810525" y="1175150"/>
            <a:chExt cx="133675" cy="14300"/>
          </a:xfrm>
        </p:grpSpPr>
        <p:sp>
          <p:nvSpPr>
            <p:cNvPr id="166" name="Google Shape;166;p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2"/>
        </a:solidFill>
        <a:effectLst/>
      </p:bgPr>
    </p:bg>
    <p:spTree>
      <p:nvGrpSpPr>
        <p:cNvPr id="1" name="Shape 178"/>
        <p:cNvGrpSpPr/>
        <p:nvPr/>
      </p:nvGrpSpPr>
      <p:grpSpPr>
        <a:xfrm>
          <a:off x="0" y="0"/>
          <a:ext cx="0" cy="0"/>
          <a:chOff x="0" y="0"/>
          <a:chExt cx="0" cy="0"/>
        </a:xfrm>
      </p:grpSpPr>
      <p:sp>
        <p:nvSpPr>
          <p:cNvPr id="179" name="Google Shape;179;p11"/>
          <p:cNvSpPr txBox="1">
            <a:spLocks noGrp="1"/>
          </p:cNvSpPr>
          <p:nvPr>
            <p:ph type="title" hasCustomPrompt="1"/>
          </p:nvPr>
        </p:nvSpPr>
        <p:spPr>
          <a:xfrm>
            <a:off x="332525" y="1438675"/>
            <a:ext cx="8520600" cy="1354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0" name="Google Shape;180;p11"/>
          <p:cNvSpPr txBox="1">
            <a:spLocks noGrp="1"/>
          </p:cNvSpPr>
          <p:nvPr>
            <p:ph type="subTitle" idx="1"/>
          </p:nvPr>
        </p:nvSpPr>
        <p:spPr>
          <a:xfrm>
            <a:off x="715700" y="2911050"/>
            <a:ext cx="7756800" cy="603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1400"/>
              <a:buNone/>
              <a:defRPr sz="1600" b="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grpSp>
        <p:nvGrpSpPr>
          <p:cNvPr id="181" name="Google Shape;181;p11"/>
          <p:cNvGrpSpPr/>
          <p:nvPr/>
        </p:nvGrpSpPr>
        <p:grpSpPr>
          <a:xfrm>
            <a:off x="7699513" y="539510"/>
            <a:ext cx="825540" cy="72368"/>
            <a:chOff x="5033325" y="733775"/>
            <a:chExt cx="138525" cy="12125"/>
          </a:xfrm>
        </p:grpSpPr>
        <p:sp>
          <p:nvSpPr>
            <p:cNvPr id="182" name="Google Shape;182;p11"/>
            <p:cNvSpPr/>
            <p:nvPr/>
          </p:nvSpPr>
          <p:spPr>
            <a:xfrm>
              <a:off x="5033325"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a:off x="5052150" y="733775"/>
              <a:ext cx="12125" cy="12125"/>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5072975" y="734775"/>
              <a:ext cx="10150" cy="101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5092825" y="734775"/>
              <a:ext cx="10125" cy="101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5112650" y="734775"/>
              <a:ext cx="10125" cy="101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5132475" y="734775"/>
              <a:ext cx="10150" cy="101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5161725" y="734775"/>
              <a:ext cx="10125" cy="101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flipH="1">
            <a:off x="-1570537" y="4181825"/>
            <a:ext cx="4246224" cy="387051"/>
            <a:chOff x="5890813" y="400625"/>
            <a:chExt cx="4246224" cy="387051"/>
          </a:xfrm>
        </p:grpSpPr>
        <p:sp>
          <p:nvSpPr>
            <p:cNvPr id="190" name="Google Shape;190;p11"/>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9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1">
  <p:cSld name="CUSTOM_7">
    <p:spTree>
      <p:nvGrpSpPr>
        <p:cNvPr id="1" name="Shape 218"/>
        <p:cNvGrpSpPr/>
        <p:nvPr/>
      </p:nvGrpSpPr>
      <p:grpSpPr>
        <a:xfrm>
          <a:off x="0" y="0"/>
          <a:ext cx="0" cy="0"/>
          <a:chOff x="0" y="0"/>
          <a:chExt cx="0" cy="0"/>
        </a:xfrm>
      </p:grpSpPr>
      <p:sp>
        <p:nvSpPr>
          <p:cNvPr id="219" name="Google Shape;219;p14"/>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sz="40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220" name="Google Shape;220;p14"/>
          <p:cNvSpPr txBox="1">
            <a:spLocks noGrp="1"/>
          </p:cNvSpPr>
          <p:nvPr>
            <p:ph type="subTitle" idx="1"/>
          </p:nvPr>
        </p:nvSpPr>
        <p:spPr>
          <a:xfrm>
            <a:off x="724175" y="2533375"/>
            <a:ext cx="3600000" cy="114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5"/>
              </a:buClr>
              <a:buSzPts val="1400"/>
              <a:buNone/>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grpSp>
        <p:nvGrpSpPr>
          <p:cNvPr id="221" name="Google Shape;221;p14"/>
          <p:cNvGrpSpPr/>
          <p:nvPr/>
        </p:nvGrpSpPr>
        <p:grpSpPr>
          <a:xfrm>
            <a:off x="713225" y="539500"/>
            <a:ext cx="784258" cy="385347"/>
            <a:chOff x="1545800" y="3494150"/>
            <a:chExt cx="784258" cy="385347"/>
          </a:xfrm>
        </p:grpSpPr>
        <p:sp>
          <p:nvSpPr>
            <p:cNvPr id="222" name="Google Shape;222;p14"/>
            <p:cNvSpPr/>
            <p:nvPr/>
          </p:nvSpPr>
          <p:spPr>
            <a:xfrm>
              <a:off x="1545800"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697361" y="3494150"/>
              <a:ext cx="28548" cy="385347"/>
            </a:xfrm>
            <a:custGeom>
              <a:avLst/>
              <a:gdLst/>
              <a:ahLst/>
              <a:cxnLst/>
              <a:rect l="l" t="t" r="r" b="b"/>
              <a:pathLst>
                <a:path w="259"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772535"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847819"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928174"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988247" y="3494150"/>
              <a:ext cx="28658" cy="385347"/>
            </a:xfrm>
            <a:custGeom>
              <a:avLst/>
              <a:gdLst/>
              <a:ahLst/>
              <a:cxnLst/>
              <a:rect l="l" t="t" r="r" b="b"/>
              <a:pathLst>
                <a:path w="260" h="3496" extrusionOk="0">
                  <a:moveTo>
                    <a:pt x="1" y="1"/>
                  </a:moveTo>
                  <a:lnTo>
                    <a:pt x="1"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2231406" y="3494150"/>
              <a:ext cx="28658" cy="385347"/>
            </a:xfrm>
            <a:custGeom>
              <a:avLst/>
              <a:gdLst/>
              <a:ahLst/>
              <a:cxnLst/>
              <a:rect l="l" t="t" r="r" b="b"/>
              <a:pathLst>
                <a:path w="260" h="3496" extrusionOk="0">
                  <a:moveTo>
                    <a:pt x="0" y="1"/>
                  </a:moveTo>
                  <a:lnTo>
                    <a:pt x="0"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2088222" y="3494150"/>
              <a:ext cx="28769" cy="385347"/>
            </a:xfrm>
            <a:custGeom>
              <a:avLst/>
              <a:gdLst/>
              <a:ahLst/>
              <a:cxnLst/>
              <a:rect l="l" t="t" r="r" b="b"/>
              <a:pathLst>
                <a:path w="261" h="3496" extrusionOk="0">
                  <a:moveTo>
                    <a:pt x="1" y="1"/>
                  </a:moveTo>
                  <a:lnTo>
                    <a:pt x="1" y="3496"/>
                  </a:lnTo>
                  <a:lnTo>
                    <a:pt x="260" y="3496"/>
                  </a:lnTo>
                  <a:lnTo>
                    <a:pt x="260"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2301399" y="3494150"/>
              <a:ext cx="28658" cy="385347"/>
            </a:xfrm>
            <a:custGeom>
              <a:avLst/>
              <a:gdLst/>
              <a:ahLst/>
              <a:cxnLst/>
              <a:rect l="l" t="t" r="r" b="b"/>
              <a:pathLst>
                <a:path w="260" h="3496" extrusionOk="0">
                  <a:moveTo>
                    <a:pt x="0" y="1"/>
                  </a:moveTo>
                  <a:lnTo>
                    <a:pt x="0" y="3496"/>
                  </a:lnTo>
                  <a:lnTo>
                    <a:pt x="259" y="3496"/>
                  </a:lnTo>
                  <a:lnTo>
                    <a:pt x="259" y="1"/>
                  </a:lnTo>
                  <a:close/>
                </a:path>
              </a:pathLst>
            </a:custGeom>
            <a:solidFill>
              <a:srgbClr val="3F8A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 name="Google Shape;231;p14"/>
          <p:cNvGrpSpPr/>
          <p:nvPr/>
        </p:nvGrpSpPr>
        <p:grpSpPr>
          <a:xfrm>
            <a:off x="-828210" y="4445877"/>
            <a:ext cx="5715425" cy="385346"/>
            <a:chOff x="377500" y="4371675"/>
            <a:chExt cx="8388999" cy="565603"/>
          </a:xfrm>
        </p:grpSpPr>
        <p:sp>
          <p:nvSpPr>
            <p:cNvPr id="232" name="Google Shape;232;p14"/>
            <p:cNvSpPr/>
            <p:nvPr/>
          </p:nvSpPr>
          <p:spPr>
            <a:xfrm>
              <a:off x="494280" y="4637709"/>
              <a:ext cx="8234884" cy="299569"/>
            </a:xfrm>
            <a:custGeom>
              <a:avLst/>
              <a:gdLst/>
              <a:ahLst/>
              <a:cxnLst/>
              <a:rect l="l" t="t" r="r" b="b"/>
              <a:pathLst>
                <a:path w="77851" h="2832" extrusionOk="0">
                  <a:moveTo>
                    <a:pt x="73102" y="1"/>
                  </a:moveTo>
                  <a:lnTo>
                    <a:pt x="70389" y="2713"/>
                  </a:lnTo>
                  <a:lnTo>
                    <a:pt x="1" y="2713"/>
                  </a:lnTo>
                  <a:lnTo>
                    <a:pt x="1" y="2831"/>
                  </a:lnTo>
                  <a:lnTo>
                    <a:pt x="70438" y="2831"/>
                  </a:lnTo>
                  <a:lnTo>
                    <a:pt x="73152" y="118"/>
                  </a:lnTo>
                  <a:lnTo>
                    <a:pt x="77850" y="118"/>
                  </a:lnTo>
                  <a:lnTo>
                    <a:pt x="778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8691926" y="4606716"/>
              <a:ext cx="74573" cy="74469"/>
            </a:xfrm>
            <a:custGeom>
              <a:avLst/>
              <a:gdLst/>
              <a:ahLst/>
              <a:cxnLst/>
              <a:rect l="l" t="t" r="r" b="b"/>
              <a:pathLst>
                <a:path w="705" h="704" extrusionOk="0">
                  <a:moveTo>
                    <a:pt x="352" y="0"/>
                  </a:moveTo>
                  <a:cubicBezTo>
                    <a:pt x="158" y="0"/>
                    <a:pt x="0" y="158"/>
                    <a:pt x="0" y="352"/>
                  </a:cubicBezTo>
                  <a:cubicBezTo>
                    <a:pt x="0" y="547"/>
                    <a:pt x="158" y="704"/>
                    <a:pt x="352" y="704"/>
                  </a:cubicBezTo>
                  <a:cubicBezTo>
                    <a:pt x="547" y="704"/>
                    <a:pt x="704" y="547"/>
                    <a:pt x="704" y="352"/>
                  </a:cubicBezTo>
                  <a:cubicBezTo>
                    <a:pt x="704" y="158"/>
                    <a:pt x="547" y="0"/>
                    <a:pt x="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4"/>
            <p:cNvSpPr/>
            <p:nvPr/>
          </p:nvSpPr>
          <p:spPr>
            <a:xfrm>
              <a:off x="377500" y="4404467"/>
              <a:ext cx="7868788" cy="389376"/>
            </a:xfrm>
            <a:custGeom>
              <a:avLst/>
              <a:gdLst/>
              <a:ahLst/>
              <a:cxnLst/>
              <a:rect l="l" t="t" r="r" b="b"/>
              <a:pathLst>
                <a:path w="74390" h="3681" extrusionOk="0">
                  <a:moveTo>
                    <a:pt x="74306" y="1"/>
                  </a:moveTo>
                  <a:lnTo>
                    <a:pt x="70745" y="3562"/>
                  </a:lnTo>
                  <a:lnTo>
                    <a:pt x="0" y="3562"/>
                  </a:lnTo>
                  <a:lnTo>
                    <a:pt x="0" y="3680"/>
                  </a:lnTo>
                  <a:lnTo>
                    <a:pt x="70794" y="3680"/>
                  </a:lnTo>
                  <a:lnTo>
                    <a:pt x="74390" y="85"/>
                  </a:lnTo>
                  <a:lnTo>
                    <a:pt x="743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4"/>
            <p:cNvSpPr/>
            <p:nvPr/>
          </p:nvSpPr>
          <p:spPr>
            <a:xfrm>
              <a:off x="8204603" y="4371675"/>
              <a:ext cx="74573" cy="74575"/>
            </a:xfrm>
            <a:custGeom>
              <a:avLst/>
              <a:gdLst/>
              <a:ahLst/>
              <a:cxnLst/>
              <a:rect l="l" t="t" r="r" b="b"/>
              <a:pathLst>
                <a:path w="705" h="705" extrusionOk="0">
                  <a:moveTo>
                    <a:pt x="353" y="1"/>
                  </a:moveTo>
                  <a:cubicBezTo>
                    <a:pt x="159" y="1"/>
                    <a:pt x="1" y="159"/>
                    <a:pt x="1" y="353"/>
                  </a:cubicBezTo>
                  <a:cubicBezTo>
                    <a:pt x="1" y="548"/>
                    <a:pt x="159" y="705"/>
                    <a:pt x="353" y="705"/>
                  </a:cubicBezTo>
                  <a:cubicBezTo>
                    <a:pt x="547" y="705"/>
                    <a:pt x="705" y="548"/>
                    <a:pt x="705" y="353"/>
                  </a:cubicBezTo>
                  <a:cubicBezTo>
                    <a:pt x="705" y="159"/>
                    <a:pt x="547" y="1"/>
                    <a:pt x="353" y="1"/>
                  </a:cubicBezTo>
                  <a:close/>
                </a:path>
              </a:pathLst>
            </a:custGeom>
            <a:solidFill>
              <a:srgbClr val="E65C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59200" cy="612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600"/>
              <a:buFont typeface="Saira"/>
              <a:buNone/>
              <a:defRPr sz="3600" b="1">
                <a:solidFill>
                  <a:schemeClr val="lt1"/>
                </a:solidFill>
                <a:latin typeface="Saira"/>
                <a:ea typeface="Saira"/>
                <a:cs typeface="Saira"/>
                <a:sym typeface="Saira"/>
              </a:defRPr>
            </a:lvl1pPr>
            <a:lvl2pPr lvl="1">
              <a:spcBef>
                <a:spcPts val="0"/>
              </a:spcBef>
              <a:spcAft>
                <a:spcPts val="0"/>
              </a:spcAft>
              <a:buClr>
                <a:schemeClr val="lt1"/>
              </a:buClr>
              <a:buSzPts val="2800"/>
              <a:buNone/>
              <a:defRPr sz="2800">
                <a:solidFill>
                  <a:schemeClr val="lt1"/>
                </a:solidFill>
              </a:defRPr>
            </a:lvl2pPr>
            <a:lvl3pPr lvl="2">
              <a:spcBef>
                <a:spcPts val="0"/>
              </a:spcBef>
              <a:spcAft>
                <a:spcPts val="0"/>
              </a:spcAft>
              <a:buClr>
                <a:schemeClr val="lt1"/>
              </a:buClr>
              <a:buSzPts val="2800"/>
              <a:buNone/>
              <a:defRPr sz="2800">
                <a:solidFill>
                  <a:schemeClr val="lt1"/>
                </a:solidFill>
              </a:defRPr>
            </a:lvl3pPr>
            <a:lvl4pPr lvl="3">
              <a:spcBef>
                <a:spcPts val="0"/>
              </a:spcBef>
              <a:spcAft>
                <a:spcPts val="0"/>
              </a:spcAft>
              <a:buClr>
                <a:schemeClr val="lt1"/>
              </a:buClr>
              <a:buSzPts val="2800"/>
              <a:buNone/>
              <a:defRPr sz="2800">
                <a:solidFill>
                  <a:schemeClr val="lt1"/>
                </a:solidFill>
              </a:defRPr>
            </a:lvl4pPr>
            <a:lvl5pPr lvl="4">
              <a:spcBef>
                <a:spcPts val="0"/>
              </a:spcBef>
              <a:spcAft>
                <a:spcPts val="0"/>
              </a:spcAft>
              <a:buClr>
                <a:schemeClr val="lt1"/>
              </a:buClr>
              <a:buSzPts val="2800"/>
              <a:buNone/>
              <a:defRPr sz="2800">
                <a:solidFill>
                  <a:schemeClr val="lt1"/>
                </a:solidFill>
              </a:defRPr>
            </a:lvl5pPr>
            <a:lvl6pPr lvl="5">
              <a:spcBef>
                <a:spcPts val="0"/>
              </a:spcBef>
              <a:spcAft>
                <a:spcPts val="0"/>
              </a:spcAft>
              <a:buClr>
                <a:schemeClr val="lt1"/>
              </a:buClr>
              <a:buSzPts val="2800"/>
              <a:buNone/>
              <a:defRPr sz="2800">
                <a:solidFill>
                  <a:schemeClr val="lt1"/>
                </a:solidFill>
              </a:defRPr>
            </a:lvl6pPr>
            <a:lvl7pPr lvl="6">
              <a:spcBef>
                <a:spcPts val="0"/>
              </a:spcBef>
              <a:spcAft>
                <a:spcPts val="0"/>
              </a:spcAft>
              <a:buClr>
                <a:schemeClr val="lt1"/>
              </a:buClr>
              <a:buSzPts val="2800"/>
              <a:buNone/>
              <a:defRPr sz="2800">
                <a:solidFill>
                  <a:schemeClr val="lt1"/>
                </a:solidFill>
              </a:defRPr>
            </a:lvl7pPr>
            <a:lvl8pPr lvl="7">
              <a:spcBef>
                <a:spcPts val="0"/>
              </a:spcBef>
              <a:spcAft>
                <a:spcPts val="0"/>
              </a:spcAft>
              <a:buClr>
                <a:schemeClr val="lt1"/>
              </a:buClr>
              <a:buSzPts val="2800"/>
              <a:buNone/>
              <a:defRPr sz="2800">
                <a:solidFill>
                  <a:schemeClr val="lt1"/>
                </a:solidFill>
              </a:defRPr>
            </a:lvl8pPr>
            <a:lvl9pPr lvl="8">
              <a:spcBef>
                <a:spcPts val="0"/>
              </a:spcBef>
              <a:spcAft>
                <a:spcPts val="0"/>
              </a:spcAft>
              <a:buClr>
                <a:schemeClr val="lt1"/>
              </a:buClr>
              <a:buSzPts val="2800"/>
              <a:buNone/>
              <a:defRPr sz="2800">
                <a:solidFill>
                  <a:schemeClr val="lt1"/>
                </a:solidFill>
              </a:defRPr>
            </a:lvl9pPr>
          </a:lstStyle>
          <a:p>
            <a:endParaRPr/>
          </a:p>
        </p:txBody>
      </p:sp>
      <p:sp>
        <p:nvSpPr>
          <p:cNvPr id="7" name="Google Shape;7;p1"/>
          <p:cNvSpPr txBox="1">
            <a:spLocks noGrp="1"/>
          </p:cNvSpPr>
          <p:nvPr>
            <p:ph type="body" idx="1"/>
          </p:nvPr>
        </p:nvSpPr>
        <p:spPr>
          <a:xfrm>
            <a:off x="713225" y="1456650"/>
            <a:ext cx="7759200" cy="3112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7" r:id="rId7"/>
    <p:sldLayoutId id="2147483658" r:id="rId8"/>
    <p:sldLayoutId id="2147483660" r:id="rId9"/>
    <p:sldLayoutId id="2147483665" r:id="rId10"/>
    <p:sldLayoutId id="2147483666" r:id="rId11"/>
    <p:sldLayoutId id="2147483667" r:id="rId12"/>
    <p:sldLayoutId id="2147483668" r:id="rId13"/>
    <p:sldLayoutId id="2147483672" r:id="rId14"/>
    <p:sldLayoutId id="2147483675" r:id="rId15"/>
    <p:sldLayoutId id="2147483676" r:id="rId16"/>
    <p:sldLayoutId id="2147483677" r:id="rId17"/>
    <p:sldLayoutId id="2147483678" r:id="rId18"/>
    <p:sldLayoutId id="2147483681"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11.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32.jpe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4.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88"/>
        <p:cNvGrpSpPr/>
        <p:nvPr/>
      </p:nvGrpSpPr>
      <p:grpSpPr>
        <a:xfrm>
          <a:off x="0" y="0"/>
          <a:ext cx="0" cy="0"/>
          <a:chOff x="0" y="0"/>
          <a:chExt cx="0" cy="0"/>
        </a:xfrm>
      </p:grpSpPr>
      <p:sp>
        <p:nvSpPr>
          <p:cNvPr id="91" name="Google Shape;91;p1"/>
          <p:cNvSpPr/>
          <p:nvPr/>
        </p:nvSpPr>
        <p:spPr>
          <a:xfrm>
            <a:off x="2591479" y="1567164"/>
            <a:ext cx="3961040" cy="742168"/>
          </a:xfrm>
          <a:prstGeom prst="roundRect">
            <a:avLst>
              <a:gd name="adj" fmla="val 50000"/>
            </a:avLst>
          </a:prstGeom>
          <a:solidFill>
            <a:schemeClr val="lt1"/>
          </a:solidFill>
          <a:ln>
            <a:noFill/>
          </a:ln>
        </p:spPr>
        <p:txBody>
          <a:bodyPr spcFirstLastPara="1" wrap="square" lIns="68569" tIns="34275" rIns="68569" bIns="34275" anchor="ctr" anchorCtr="0">
            <a:noAutofit/>
          </a:bodyPr>
          <a:lstStyle/>
          <a:p>
            <a:pPr algn="ctr">
              <a:buClr>
                <a:schemeClr val="lt1"/>
              </a:buClr>
              <a:buSzPts val="1800"/>
            </a:pPr>
            <a:r>
              <a:rPr lang="es-CO" sz="2100" dirty="0">
                <a:solidFill>
                  <a:schemeClr val="tx1"/>
                </a:solidFill>
                <a:latin typeface="+mj-lt"/>
                <a:ea typeface="Calibri"/>
                <a:cs typeface="Calibri"/>
                <a:sym typeface="Calibri"/>
              </a:rPr>
              <a:t>Arquitectura de Software</a:t>
            </a:r>
          </a:p>
        </p:txBody>
      </p:sp>
      <p:sp>
        <p:nvSpPr>
          <p:cNvPr id="98" name="Google Shape;98;p1"/>
          <p:cNvSpPr txBox="1"/>
          <p:nvPr/>
        </p:nvSpPr>
        <p:spPr>
          <a:xfrm>
            <a:off x="2285997" y="2800662"/>
            <a:ext cx="4572000" cy="346218"/>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800" b="1" dirty="0">
                <a:solidFill>
                  <a:srgbClr val="FFFFFF"/>
                </a:solidFill>
              </a:rPr>
              <a:t>Cliente - Servidor</a:t>
            </a:r>
            <a:endParaRPr lang="es-CO" sz="1350" dirty="0"/>
          </a:p>
        </p:txBody>
      </p:sp>
      <p:sp>
        <p:nvSpPr>
          <p:cNvPr id="3" name="Google Shape;98;p1">
            <a:extLst>
              <a:ext uri="{FF2B5EF4-FFF2-40B4-BE49-F238E27FC236}">
                <a16:creationId xmlns:a16="http://schemas.microsoft.com/office/drawing/2014/main" id="{F6E5FE4C-F0A4-04D9-BDF6-552D3C5B8C83}"/>
              </a:ext>
            </a:extLst>
          </p:cNvPr>
          <p:cNvSpPr txBox="1"/>
          <p:nvPr/>
        </p:nvSpPr>
        <p:spPr>
          <a:xfrm>
            <a:off x="2862360" y="3638209"/>
            <a:ext cx="3419275" cy="357760"/>
          </a:xfrm>
          <a:prstGeom prst="rect">
            <a:avLst/>
          </a:prstGeom>
          <a:noFill/>
          <a:ln>
            <a:noFill/>
          </a:ln>
        </p:spPr>
        <p:txBody>
          <a:bodyPr spcFirstLastPara="1" wrap="square" lIns="68569" tIns="34275" rIns="68569" bIns="34275" anchor="t" anchorCtr="0">
            <a:spAutoFit/>
          </a:bodyPr>
          <a:lstStyle/>
          <a:p>
            <a:pPr algn="ctr">
              <a:buClr>
                <a:srgbClr val="FFFFFF"/>
              </a:buClr>
              <a:buSzPts val="1800"/>
            </a:pPr>
            <a:r>
              <a:rPr lang="es-CO" sz="1050" dirty="0">
                <a:solidFill>
                  <a:srgbClr val="FFFFFF"/>
                </a:solidFill>
              </a:rPr>
              <a:t>Norbey Danilo Muñoz Cañón</a:t>
            </a:r>
          </a:p>
          <a:p>
            <a:pPr algn="ctr">
              <a:buClr>
                <a:srgbClr val="FFFFFF"/>
              </a:buClr>
              <a:buSzPts val="1800"/>
            </a:pPr>
            <a:r>
              <a:rPr lang="es-CO" sz="825" dirty="0">
                <a:solidFill>
                  <a:srgbClr val="FFFFFF"/>
                </a:solidFill>
              </a:rPr>
              <a:t>2023</a:t>
            </a:r>
            <a:endParaRPr lang="es-CO" sz="8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4" name="Google Shape;136;p22">
            <a:extLst>
              <a:ext uri="{FF2B5EF4-FFF2-40B4-BE49-F238E27FC236}">
                <a16:creationId xmlns:a16="http://schemas.microsoft.com/office/drawing/2014/main" id="{D2B30594-248E-07CF-94C4-EADFD14CA899}"/>
              </a:ext>
            </a:extLst>
          </p:cNvPr>
          <p:cNvPicPr preferRelativeResize="0"/>
          <p:nvPr/>
        </p:nvPicPr>
        <p:blipFill>
          <a:blip r:embed="rId3">
            <a:alphaModFix/>
          </a:blip>
          <a:stretch>
            <a:fillRect/>
          </a:stretch>
        </p:blipFill>
        <p:spPr>
          <a:xfrm>
            <a:off x="1287650" y="1387343"/>
            <a:ext cx="6610350" cy="3000375"/>
          </a:xfrm>
          <a:prstGeom prst="rect">
            <a:avLst/>
          </a:prstGeom>
          <a:noFill/>
          <a:ln>
            <a:noFill/>
          </a:ln>
        </p:spPr>
      </p:pic>
    </p:spTree>
    <p:extLst>
      <p:ext uri="{BB962C8B-B14F-4D97-AF65-F5344CB8AC3E}">
        <p14:creationId xmlns:p14="http://schemas.microsoft.com/office/powerpoint/2010/main" val="1513468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5" name="Google Shape;145;p23">
            <a:extLst>
              <a:ext uri="{FF2B5EF4-FFF2-40B4-BE49-F238E27FC236}">
                <a16:creationId xmlns:a16="http://schemas.microsoft.com/office/drawing/2014/main" id="{F61025CD-B035-9E38-C1BD-85889FD86B80}"/>
              </a:ext>
            </a:extLst>
          </p:cNvPr>
          <p:cNvPicPr preferRelativeResize="0"/>
          <p:nvPr/>
        </p:nvPicPr>
        <p:blipFill>
          <a:blip r:embed="rId3">
            <a:alphaModFix/>
          </a:blip>
          <a:stretch>
            <a:fillRect/>
          </a:stretch>
        </p:blipFill>
        <p:spPr>
          <a:xfrm>
            <a:off x="1042987" y="1574054"/>
            <a:ext cx="7058025" cy="2714625"/>
          </a:xfrm>
          <a:prstGeom prst="rect">
            <a:avLst/>
          </a:prstGeom>
          <a:noFill/>
          <a:ln>
            <a:noFill/>
          </a:ln>
        </p:spPr>
      </p:pic>
    </p:spTree>
    <p:extLst>
      <p:ext uri="{BB962C8B-B14F-4D97-AF65-F5344CB8AC3E}">
        <p14:creationId xmlns:p14="http://schemas.microsoft.com/office/powerpoint/2010/main" val="333791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4" name="Google Shape;154;p24">
            <a:extLst>
              <a:ext uri="{FF2B5EF4-FFF2-40B4-BE49-F238E27FC236}">
                <a16:creationId xmlns:a16="http://schemas.microsoft.com/office/drawing/2014/main" id="{343E7361-2298-E707-62D4-FC3DC403F060}"/>
              </a:ext>
            </a:extLst>
          </p:cNvPr>
          <p:cNvPicPr preferRelativeResize="0"/>
          <p:nvPr/>
        </p:nvPicPr>
        <p:blipFill>
          <a:blip r:embed="rId3">
            <a:alphaModFix/>
          </a:blip>
          <a:stretch>
            <a:fillRect/>
          </a:stretch>
        </p:blipFill>
        <p:spPr>
          <a:xfrm>
            <a:off x="914219" y="1290425"/>
            <a:ext cx="7315561" cy="3313575"/>
          </a:xfrm>
          <a:prstGeom prst="rect">
            <a:avLst/>
          </a:prstGeom>
          <a:noFill/>
          <a:ln>
            <a:noFill/>
          </a:ln>
        </p:spPr>
      </p:pic>
    </p:spTree>
    <p:extLst>
      <p:ext uri="{BB962C8B-B14F-4D97-AF65-F5344CB8AC3E}">
        <p14:creationId xmlns:p14="http://schemas.microsoft.com/office/powerpoint/2010/main" val="1789772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5" name="Google Shape;163;p25">
            <a:extLst>
              <a:ext uri="{FF2B5EF4-FFF2-40B4-BE49-F238E27FC236}">
                <a16:creationId xmlns:a16="http://schemas.microsoft.com/office/drawing/2014/main" id="{FE033720-5696-A9C8-59A2-0B9722A102F1}"/>
              </a:ext>
            </a:extLst>
          </p:cNvPr>
          <p:cNvPicPr preferRelativeResize="0"/>
          <p:nvPr/>
        </p:nvPicPr>
        <p:blipFill>
          <a:blip r:embed="rId3">
            <a:alphaModFix/>
          </a:blip>
          <a:stretch>
            <a:fillRect/>
          </a:stretch>
        </p:blipFill>
        <p:spPr>
          <a:xfrm>
            <a:off x="1017450" y="1152400"/>
            <a:ext cx="7109099" cy="3398773"/>
          </a:xfrm>
          <a:prstGeom prst="rect">
            <a:avLst/>
          </a:prstGeom>
          <a:noFill/>
          <a:ln>
            <a:noFill/>
          </a:ln>
        </p:spPr>
      </p:pic>
    </p:spTree>
    <p:extLst>
      <p:ext uri="{BB962C8B-B14F-4D97-AF65-F5344CB8AC3E}">
        <p14:creationId xmlns:p14="http://schemas.microsoft.com/office/powerpoint/2010/main" val="34062987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823"/>
        <p:cNvGrpSpPr/>
        <p:nvPr/>
      </p:nvGrpSpPr>
      <p:grpSpPr>
        <a:xfrm>
          <a:off x="0" y="0"/>
          <a:ext cx="0" cy="0"/>
          <a:chOff x="0" y="0"/>
          <a:chExt cx="0" cy="0"/>
        </a:xfrm>
      </p:grpSpPr>
      <p:sp>
        <p:nvSpPr>
          <p:cNvPr id="1824" name="Google Shape;1824;p6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220" name="Google Shape;172;p26">
            <a:extLst>
              <a:ext uri="{FF2B5EF4-FFF2-40B4-BE49-F238E27FC236}">
                <a16:creationId xmlns:a16="http://schemas.microsoft.com/office/drawing/2014/main" id="{236AC252-2F0C-AB0A-3C96-0E0182E63603}"/>
              </a:ext>
            </a:extLst>
          </p:cNvPr>
          <p:cNvPicPr preferRelativeResize="0"/>
          <p:nvPr/>
        </p:nvPicPr>
        <p:blipFill>
          <a:blip r:embed="rId3">
            <a:alphaModFix/>
          </a:blip>
          <a:stretch>
            <a:fillRect/>
          </a:stretch>
        </p:blipFill>
        <p:spPr>
          <a:xfrm>
            <a:off x="1249275" y="1716637"/>
            <a:ext cx="6645450" cy="1710225"/>
          </a:xfrm>
          <a:prstGeom prst="rect">
            <a:avLst/>
          </a:prstGeom>
          <a:noFill/>
          <a:ln>
            <a:noFill/>
          </a:ln>
        </p:spPr>
      </p:pic>
    </p:spTree>
    <p:extLst>
      <p:ext uri="{BB962C8B-B14F-4D97-AF65-F5344CB8AC3E}">
        <p14:creationId xmlns:p14="http://schemas.microsoft.com/office/powerpoint/2010/main" val="3191596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823"/>
        <p:cNvGrpSpPr/>
        <p:nvPr/>
      </p:nvGrpSpPr>
      <p:grpSpPr>
        <a:xfrm>
          <a:off x="0" y="0"/>
          <a:ext cx="0" cy="0"/>
          <a:chOff x="0" y="0"/>
          <a:chExt cx="0" cy="0"/>
        </a:xfrm>
      </p:grpSpPr>
      <p:sp>
        <p:nvSpPr>
          <p:cNvPr id="1824" name="Google Shape;1824;p6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4" name="Google Shape;181;p27">
            <a:extLst>
              <a:ext uri="{FF2B5EF4-FFF2-40B4-BE49-F238E27FC236}">
                <a16:creationId xmlns:a16="http://schemas.microsoft.com/office/drawing/2014/main" id="{0626BB97-D20B-FEC3-5C56-2CBD6BE206AF}"/>
              </a:ext>
            </a:extLst>
          </p:cNvPr>
          <p:cNvPicPr preferRelativeResize="0"/>
          <p:nvPr/>
        </p:nvPicPr>
        <p:blipFill>
          <a:blip r:embed="rId3">
            <a:alphaModFix/>
          </a:blip>
          <a:stretch>
            <a:fillRect/>
          </a:stretch>
        </p:blipFill>
        <p:spPr>
          <a:xfrm>
            <a:off x="1200337" y="1872635"/>
            <a:ext cx="6743326" cy="1679575"/>
          </a:xfrm>
          <a:prstGeom prst="rect">
            <a:avLst/>
          </a:prstGeom>
          <a:noFill/>
          <a:ln>
            <a:noFill/>
          </a:ln>
        </p:spPr>
      </p:pic>
    </p:spTree>
    <p:extLst>
      <p:ext uri="{BB962C8B-B14F-4D97-AF65-F5344CB8AC3E}">
        <p14:creationId xmlns:p14="http://schemas.microsoft.com/office/powerpoint/2010/main" val="312183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823"/>
        <p:cNvGrpSpPr/>
        <p:nvPr/>
      </p:nvGrpSpPr>
      <p:grpSpPr>
        <a:xfrm>
          <a:off x="0" y="0"/>
          <a:ext cx="0" cy="0"/>
          <a:chOff x="0" y="0"/>
          <a:chExt cx="0" cy="0"/>
        </a:xfrm>
      </p:grpSpPr>
      <p:sp>
        <p:nvSpPr>
          <p:cNvPr id="1824" name="Google Shape;1824;p6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5" name="Google Shape;190;p28">
            <a:extLst>
              <a:ext uri="{FF2B5EF4-FFF2-40B4-BE49-F238E27FC236}">
                <a16:creationId xmlns:a16="http://schemas.microsoft.com/office/drawing/2014/main" id="{D2391350-D3A0-313A-A734-D48C370E0FAB}"/>
              </a:ext>
            </a:extLst>
          </p:cNvPr>
          <p:cNvPicPr preferRelativeResize="0"/>
          <p:nvPr/>
        </p:nvPicPr>
        <p:blipFill>
          <a:blip r:embed="rId3">
            <a:alphaModFix/>
          </a:blip>
          <a:stretch>
            <a:fillRect/>
          </a:stretch>
        </p:blipFill>
        <p:spPr>
          <a:xfrm>
            <a:off x="1454725" y="1476944"/>
            <a:ext cx="6234550" cy="2691694"/>
          </a:xfrm>
          <a:prstGeom prst="rect">
            <a:avLst/>
          </a:prstGeom>
          <a:noFill/>
          <a:ln>
            <a:noFill/>
          </a:ln>
        </p:spPr>
      </p:pic>
    </p:spTree>
    <p:extLst>
      <p:ext uri="{BB962C8B-B14F-4D97-AF65-F5344CB8AC3E}">
        <p14:creationId xmlns:p14="http://schemas.microsoft.com/office/powerpoint/2010/main" val="2456433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823"/>
        <p:cNvGrpSpPr/>
        <p:nvPr/>
      </p:nvGrpSpPr>
      <p:grpSpPr>
        <a:xfrm>
          <a:off x="0" y="0"/>
          <a:ext cx="0" cy="0"/>
          <a:chOff x="0" y="0"/>
          <a:chExt cx="0" cy="0"/>
        </a:xfrm>
      </p:grpSpPr>
      <p:sp>
        <p:nvSpPr>
          <p:cNvPr id="1824" name="Google Shape;1824;p6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4" name="Google Shape;199;p29">
            <a:extLst>
              <a:ext uri="{FF2B5EF4-FFF2-40B4-BE49-F238E27FC236}">
                <a16:creationId xmlns:a16="http://schemas.microsoft.com/office/drawing/2014/main" id="{7D0AE688-9BE1-E827-258A-A1963D5269F3}"/>
              </a:ext>
            </a:extLst>
          </p:cNvPr>
          <p:cNvPicPr preferRelativeResize="0"/>
          <p:nvPr/>
        </p:nvPicPr>
        <p:blipFill>
          <a:blip r:embed="rId3">
            <a:alphaModFix/>
          </a:blip>
          <a:stretch>
            <a:fillRect/>
          </a:stretch>
        </p:blipFill>
        <p:spPr>
          <a:xfrm>
            <a:off x="1422387" y="1989485"/>
            <a:ext cx="6299225" cy="1636625"/>
          </a:xfrm>
          <a:prstGeom prst="rect">
            <a:avLst/>
          </a:prstGeom>
          <a:noFill/>
          <a:ln>
            <a:noFill/>
          </a:ln>
        </p:spPr>
      </p:pic>
    </p:spTree>
    <p:extLst>
      <p:ext uri="{BB962C8B-B14F-4D97-AF65-F5344CB8AC3E}">
        <p14:creationId xmlns:p14="http://schemas.microsoft.com/office/powerpoint/2010/main" val="2594898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823"/>
        <p:cNvGrpSpPr/>
        <p:nvPr/>
      </p:nvGrpSpPr>
      <p:grpSpPr>
        <a:xfrm>
          <a:off x="0" y="0"/>
          <a:ext cx="0" cy="0"/>
          <a:chOff x="0" y="0"/>
          <a:chExt cx="0" cy="0"/>
        </a:xfrm>
      </p:grpSpPr>
      <p:sp>
        <p:nvSpPr>
          <p:cNvPr id="1824" name="Google Shape;1824;p6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4" name="Google Shape;209;p30">
            <a:extLst>
              <a:ext uri="{FF2B5EF4-FFF2-40B4-BE49-F238E27FC236}">
                <a16:creationId xmlns:a16="http://schemas.microsoft.com/office/drawing/2014/main" id="{592DA1B2-9F5B-7BAE-8234-C19CF9428B96}"/>
              </a:ext>
            </a:extLst>
          </p:cNvPr>
          <p:cNvPicPr preferRelativeResize="0"/>
          <p:nvPr/>
        </p:nvPicPr>
        <p:blipFill>
          <a:blip r:embed="rId3">
            <a:alphaModFix/>
          </a:blip>
          <a:stretch>
            <a:fillRect/>
          </a:stretch>
        </p:blipFill>
        <p:spPr>
          <a:xfrm>
            <a:off x="1578587" y="1551150"/>
            <a:ext cx="5986825" cy="2543275"/>
          </a:xfrm>
          <a:prstGeom prst="rect">
            <a:avLst/>
          </a:prstGeom>
          <a:noFill/>
          <a:ln>
            <a:noFill/>
          </a:ln>
        </p:spPr>
      </p:pic>
    </p:spTree>
    <p:extLst>
      <p:ext uri="{BB962C8B-B14F-4D97-AF65-F5344CB8AC3E}">
        <p14:creationId xmlns:p14="http://schemas.microsoft.com/office/powerpoint/2010/main" val="1591276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grpSp>
        <p:nvGrpSpPr>
          <p:cNvPr id="975" name="Google Shape;975;p41"/>
          <p:cNvGrpSpPr/>
          <p:nvPr/>
        </p:nvGrpSpPr>
        <p:grpSpPr>
          <a:xfrm>
            <a:off x="713242" y="1350065"/>
            <a:ext cx="823848" cy="98556"/>
            <a:chOff x="656432" y="1229355"/>
            <a:chExt cx="1099051" cy="159993"/>
          </a:xfrm>
        </p:grpSpPr>
        <p:sp>
          <p:nvSpPr>
            <p:cNvPr id="976" name="Google Shape;976;p41"/>
            <p:cNvSpPr/>
            <p:nvPr/>
          </p:nvSpPr>
          <p:spPr>
            <a:xfrm>
              <a:off x="656432" y="1229355"/>
              <a:ext cx="159584" cy="159993"/>
            </a:xfrm>
            <a:custGeom>
              <a:avLst/>
              <a:gdLst/>
              <a:ahLst/>
              <a:cxnLst/>
              <a:rect l="l" t="t" r="r" b="b"/>
              <a:pathLst>
                <a:path w="787" h="789" extrusionOk="0">
                  <a:moveTo>
                    <a:pt x="0" y="1"/>
                  </a:moveTo>
                  <a:lnTo>
                    <a:pt x="0"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1"/>
            <p:cNvSpPr/>
            <p:nvPr/>
          </p:nvSpPr>
          <p:spPr>
            <a:xfrm>
              <a:off x="891046" y="1229355"/>
              <a:ext cx="159989" cy="159993"/>
            </a:xfrm>
            <a:custGeom>
              <a:avLst/>
              <a:gdLst/>
              <a:ahLst/>
              <a:cxnLst/>
              <a:rect l="l" t="t" r="r" b="b"/>
              <a:pathLst>
                <a:path w="789" h="789" extrusionOk="0">
                  <a:moveTo>
                    <a:pt x="1" y="1"/>
                  </a:moveTo>
                  <a:lnTo>
                    <a:pt x="1" y="788"/>
                  </a:lnTo>
                  <a:lnTo>
                    <a:pt x="788" y="788"/>
                  </a:lnTo>
                  <a:lnTo>
                    <a:pt x="7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1126064" y="1229355"/>
              <a:ext cx="159787" cy="159993"/>
            </a:xfrm>
            <a:custGeom>
              <a:avLst/>
              <a:gdLst/>
              <a:ahLst/>
              <a:cxnLst/>
              <a:rect l="l" t="t" r="r" b="b"/>
              <a:pathLst>
                <a:path w="788" h="789" extrusionOk="0">
                  <a:moveTo>
                    <a:pt x="1" y="1"/>
                  </a:moveTo>
                  <a:lnTo>
                    <a:pt x="1" y="788"/>
                  </a:lnTo>
                  <a:lnTo>
                    <a:pt x="787" y="788"/>
                  </a:lnTo>
                  <a:lnTo>
                    <a:pt x="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1360880" y="1229355"/>
              <a:ext cx="159787" cy="159993"/>
            </a:xfrm>
            <a:custGeom>
              <a:avLst/>
              <a:gdLst/>
              <a:ahLst/>
              <a:cxnLst/>
              <a:rect l="l" t="t" r="r" b="b"/>
              <a:pathLst>
                <a:path w="788" h="789" extrusionOk="0">
                  <a:moveTo>
                    <a:pt x="0" y="1"/>
                  </a:moveTo>
                  <a:lnTo>
                    <a:pt x="0"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1595696" y="1229355"/>
              <a:ext cx="159787" cy="159993"/>
            </a:xfrm>
            <a:custGeom>
              <a:avLst/>
              <a:gdLst/>
              <a:ahLst/>
              <a:cxnLst/>
              <a:rect l="l" t="t" r="r" b="b"/>
              <a:pathLst>
                <a:path w="788" h="789" extrusionOk="0">
                  <a:moveTo>
                    <a:pt x="1" y="1"/>
                  </a:moveTo>
                  <a:lnTo>
                    <a:pt x="1" y="788"/>
                  </a:lnTo>
                  <a:lnTo>
                    <a:pt x="788" y="788"/>
                  </a:lnTo>
                  <a:lnTo>
                    <a:pt x="78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41"/>
          <p:cNvGrpSpPr/>
          <p:nvPr/>
        </p:nvGrpSpPr>
        <p:grpSpPr>
          <a:xfrm>
            <a:off x="682005" y="596079"/>
            <a:ext cx="886328" cy="98550"/>
            <a:chOff x="946406" y="423525"/>
            <a:chExt cx="540708" cy="60121"/>
          </a:xfrm>
        </p:grpSpPr>
        <p:sp>
          <p:nvSpPr>
            <p:cNvPr id="982" name="Google Shape;982;p41"/>
            <p:cNvSpPr/>
            <p:nvPr/>
          </p:nvSpPr>
          <p:spPr>
            <a:xfrm>
              <a:off x="946406" y="428597"/>
              <a:ext cx="50100" cy="50101"/>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1"/>
            <p:cNvSpPr/>
            <p:nvPr/>
          </p:nvSpPr>
          <p:spPr>
            <a:xfrm>
              <a:off x="1039555" y="423525"/>
              <a:ext cx="59996" cy="60121"/>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1"/>
            <p:cNvSpPr/>
            <p:nvPr/>
          </p:nvSpPr>
          <p:spPr>
            <a:xfrm>
              <a:off x="1142600" y="428597"/>
              <a:ext cx="50100" cy="50101"/>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1"/>
            <p:cNvSpPr/>
            <p:nvPr/>
          </p:nvSpPr>
          <p:spPr>
            <a:xfrm>
              <a:off x="1240697" y="428597"/>
              <a:ext cx="50100" cy="50101"/>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1"/>
            <p:cNvSpPr/>
            <p:nvPr/>
          </p:nvSpPr>
          <p:spPr>
            <a:xfrm>
              <a:off x="1338918" y="428597"/>
              <a:ext cx="50100" cy="50101"/>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1"/>
            <p:cNvSpPr/>
            <p:nvPr/>
          </p:nvSpPr>
          <p:spPr>
            <a:xfrm>
              <a:off x="1436891" y="428597"/>
              <a:ext cx="50223" cy="50101"/>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41"/>
          <p:cNvGrpSpPr/>
          <p:nvPr/>
        </p:nvGrpSpPr>
        <p:grpSpPr>
          <a:xfrm>
            <a:off x="-793250" y="498431"/>
            <a:ext cx="5470820" cy="471772"/>
            <a:chOff x="-793250" y="498431"/>
            <a:chExt cx="5470820" cy="471772"/>
          </a:xfrm>
        </p:grpSpPr>
        <p:sp>
          <p:nvSpPr>
            <p:cNvPr id="989" name="Google Shape;989;p41"/>
            <p:cNvSpPr/>
            <p:nvPr/>
          </p:nvSpPr>
          <p:spPr>
            <a:xfrm>
              <a:off x="-793250" y="539498"/>
              <a:ext cx="5438426" cy="430705"/>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1"/>
            <p:cNvSpPr/>
            <p:nvPr/>
          </p:nvSpPr>
          <p:spPr>
            <a:xfrm>
              <a:off x="4595447" y="498431"/>
              <a:ext cx="82123" cy="82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41"/>
          <p:cNvGrpSpPr/>
          <p:nvPr/>
        </p:nvGrpSpPr>
        <p:grpSpPr>
          <a:xfrm>
            <a:off x="-664689" y="760856"/>
            <a:ext cx="5889584" cy="367313"/>
            <a:chOff x="-664689" y="760856"/>
            <a:chExt cx="5889584" cy="367313"/>
          </a:xfrm>
        </p:grpSpPr>
        <p:sp>
          <p:nvSpPr>
            <p:cNvPr id="992" name="Google Shape;992;p41"/>
            <p:cNvSpPr/>
            <p:nvPr/>
          </p:nvSpPr>
          <p:spPr>
            <a:xfrm>
              <a:off x="-664689" y="795812"/>
              <a:ext cx="5840326" cy="332356"/>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1"/>
            <p:cNvSpPr/>
            <p:nvPr/>
          </p:nvSpPr>
          <p:spPr>
            <a:xfrm>
              <a:off x="5142772" y="760856"/>
              <a:ext cx="82123" cy="82125"/>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4" name="Google Shape;994;p41"/>
          <p:cNvSpPr txBox="1">
            <a:spLocks noGrp="1"/>
          </p:cNvSpPr>
          <p:nvPr>
            <p:ph type="title"/>
          </p:nvPr>
        </p:nvSpPr>
        <p:spPr>
          <a:xfrm>
            <a:off x="1146650" y="1574800"/>
            <a:ext cx="6850800" cy="10860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CO"/>
              <a:t>Arquitectura de aplicación software</a:t>
            </a:r>
          </a:p>
        </p:txBody>
      </p:sp>
      <p:sp>
        <p:nvSpPr>
          <p:cNvPr id="995" name="Google Shape;995;p41"/>
          <p:cNvSpPr txBox="1">
            <a:spLocks noGrp="1"/>
          </p:cNvSpPr>
          <p:nvPr>
            <p:ph type="subTitle" idx="1"/>
          </p:nvPr>
        </p:nvSpPr>
        <p:spPr>
          <a:xfrm>
            <a:off x="2884400" y="3128075"/>
            <a:ext cx="3375300" cy="659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s-ES" dirty="0"/>
              <a:t>Componentes de una solución que se encuentran interrelacionados.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ctrTitle"/>
          </p:nvPr>
        </p:nvSpPr>
        <p:spPr>
          <a:xfrm>
            <a:off x="1586900" y="1450800"/>
            <a:ext cx="5970300" cy="179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Arquitectura Cliente - Servidor </a:t>
            </a:r>
            <a:endParaRPr dirty="0"/>
          </a:p>
        </p:txBody>
      </p:sp>
      <p:sp>
        <p:nvSpPr>
          <p:cNvPr id="683" name="Google Shape;683;p35"/>
          <p:cNvSpPr txBox="1">
            <a:spLocks noGrp="1"/>
          </p:cNvSpPr>
          <p:nvPr>
            <p:ph type="subTitle" idx="1"/>
          </p:nvPr>
        </p:nvSpPr>
        <p:spPr>
          <a:xfrm>
            <a:off x="2642575" y="3244200"/>
            <a:ext cx="3858900" cy="74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Introducción</a:t>
            </a:r>
            <a:endParaRPr dirty="0"/>
          </a:p>
        </p:txBody>
      </p:sp>
      <p:sp>
        <p:nvSpPr>
          <p:cNvPr id="684" name="Google Shape;684;p35"/>
          <p:cNvSpPr/>
          <p:nvPr/>
        </p:nvSpPr>
        <p:spPr>
          <a:xfrm>
            <a:off x="1731368" y="510873"/>
            <a:ext cx="106449" cy="106540"/>
          </a:xfrm>
          <a:custGeom>
            <a:avLst/>
            <a:gdLst/>
            <a:ahLst/>
            <a:cxnLst/>
            <a:rect l="l" t="t" r="r" b="b"/>
            <a:pathLst>
              <a:path w="1175" h="1176" extrusionOk="0">
                <a:moveTo>
                  <a:pt x="588" y="241"/>
                </a:moveTo>
                <a:cubicBezTo>
                  <a:pt x="779" y="241"/>
                  <a:pt x="935" y="396"/>
                  <a:pt x="935" y="588"/>
                </a:cubicBezTo>
                <a:cubicBezTo>
                  <a:pt x="935" y="780"/>
                  <a:pt x="779" y="935"/>
                  <a:pt x="588" y="935"/>
                </a:cubicBezTo>
                <a:cubicBezTo>
                  <a:pt x="397" y="935"/>
                  <a:pt x="240" y="780"/>
                  <a:pt x="240" y="588"/>
                </a:cubicBezTo>
                <a:cubicBezTo>
                  <a:pt x="240" y="396"/>
                  <a:pt x="397" y="241"/>
                  <a:pt x="588" y="241"/>
                </a:cubicBezTo>
                <a:close/>
                <a:moveTo>
                  <a:pt x="588" y="1"/>
                </a:moveTo>
                <a:cubicBezTo>
                  <a:pt x="265" y="1"/>
                  <a:pt x="1" y="264"/>
                  <a:pt x="1" y="588"/>
                </a:cubicBezTo>
                <a:cubicBezTo>
                  <a:pt x="1" y="911"/>
                  <a:pt x="265" y="1175"/>
                  <a:pt x="588" y="1175"/>
                </a:cubicBezTo>
                <a:cubicBezTo>
                  <a:pt x="912" y="1175"/>
                  <a:pt x="1174" y="911"/>
                  <a:pt x="1174" y="588"/>
                </a:cubicBezTo>
                <a:cubicBezTo>
                  <a:pt x="1174" y="264"/>
                  <a:pt x="912" y="1"/>
                  <a:pt x="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7" y="248419"/>
            <a:ext cx="2322856" cy="779298"/>
          </a:xfrm>
          <a:custGeom>
            <a:avLst/>
            <a:gdLst/>
            <a:ahLst/>
            <a:cxnLst/>
            <a:rect l="l" t="t" r="r" b="b"/>
            <a:pathLst>
              <a:path w="25640" h="8602" extrusionOk="0">
                <a:moveTo>
                  <a:pt x="1" y="1"/>
                </a:moveTo>
                <a:lnTo>
                  <a:pt x="1" y="240"/>
                </a:lnTo>
                <a:lnTo>
                  <a:pt x="11937" y="240"/>
                </a:lnTo>
                <a:lnTo>
                  <a:pt x="13374" y="1678"/>
                </a:lnTo>
                <a:lnTo>
                  <a:pt x="15052" y="1678"/>
                </a:lnTo>
                <a:lnTo>
                  <a:pt x="18376" y="5002"/>
                </a:lnTo>
                <a:lnTo>
                  <a:pt x="18376" y="6400"/>
                </a:lnTo>
                <a:lnTo>
                  <a:pt x="19504" y="7529"/>
                </a:lnTo>
                <a:lnTo>
                  <a:pt x="24397" y="7529"/>
                </a:lnTo>
                <a:lnTo>
                  <a:pt x="25470" y="8602"/>
                </a:lnTo>
                <a:lnTo>
                  <a:pt x="25640" y="8433"/>
                </a:lnTo>
                <a:lnTo>
                  <a:pt x="24496" y="7289"/>
                </a:lnTo>
                <a:lnTo>
                  <a:pt x="19604" y="7289"/>
                </a:lnTo>
                <a:lnTo>
                  <a:pt x="18615" y="6301"/>
                </a:lnTo>
                <a:lnTo>
                  <a:pt x="18615" y="4903"/>
                </a:lnTo>
                <a:lnTo>
                  <a:pt x="15151" y="1439"/>
                </a:lnTo>
                <a:lnTo>
                  <a:pt x="13473" y="1439"/>
                </a:lnTo>
                <a:lnTo>
                  <a:pt x="120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7" y="356952"/>
            <a:ext cx="2822578" cy="812547"/>
          </a:xfrm>
          <a:custGeom>
            <a:avLst/>
            <a:gdLst/>
            <a:ahLst/>
            <a:cxnLst/>
            <a:rect l="l" t="t" r="r" b="b"/>
            <a:pathLst>
              <a:path w="31156" h="8969" extrusionOk="0">
                <a:moveTo>
                  <a:pt x="1" y="1"/>
                </a:moveTo>
                <a:lnTo>
                  <a:pt x="1" y="241"/>
                </a:lnTo>
                <a:lnTo>
                  <a:pt x="11537" y="241"/>
                </a:lnTo>
                <a:lnTo>
                  <a:pt x="18771" y="7474"/>
                </a:lnTo>
                <a:lnTo>
                  <a:pt x="23837" y="7474"/>
                </a:lnTo>
                <a:lnTo>
                  <a:pt x="25333" y="8969"/>
                </a:lnTo>
                <a:lnTo>
                  <a:pt x="31156" y="8969"/>
                </a:lnTo>
                <a:lnTo>
                  <a:pt x="31156" y="8729"/>
                </a:lnTo>
                <a:lnTo>
                  <a:pt x="25432" y="8729"/>
                </a:lnTo>
                <a:lnTo>
                  <a:pt x="23937" y="7235"/>
                </a:lnTo>
                <a:lnTo>
                  <a:pt x="18870" y="7235"/>
                </a:lnTo>
                <a:lnTo>
                  <a:pt x="11671" y="36"/>
                </a:lnTo>
                <a:lnTo>
                  <a:pt x="1163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7" y="472732"/>
            <a:ext cx="1929311" cy="1013667"/>
          </a:xfrm>
          <a:custGeom>
            <a:avLst/>
            <a:gdLst/>
            <a:ahLst/>
            <a:cxnLst/>
            <a:rect l="l" t="t" r="r" b="b"/>
            <a:pathLst>
              <a:path w="21296" h="11189" extrusionOk="0">
                <a:moveTo>
                  <a:pt x="1" y="1"/>
                </a:moveTo>
                <a:lnTo>
                  <a:pt x="1" y="240"/>
                </a:lnTo>
                <a:lnTo>
                  <a:pt x="10579" y="240"/>
                </a:lnTo>
                <a:lnTo>
                  <a:pt x="15619" y="5281"/>
                </a:lnTo>
                <a:lnTo>
                  <a:pt x="15619" y="6800"/>
                </a:lnTo>
                <a:lnTo>
                  <a:pt x="17527" y="8708"/>
                </a:lnTo>
                <a:lnTo>
                  <a:pt x="18646" y="8708"/>
                </a:lnTo>
                <a:lnTo>
                  <a:pt x="21126" y="11188"/>
                </a:lnTo>
                <a:lnTo>
                  <a:pt x="21296" y="11019"/>
                </a:lnTo>
                <a:lnTo>
                  <a:pt x="18745" y="8468"/>
                </a:lnTo>
                <a:lnTo>
                  <a:pt x="17626" y="8468"/>
                </a:lnTo>
                <a:lnTo>
                  <a:pt x="15859" y="6700"/>
                </a:lnTo>
                <a:lnTo>
                  <a:pt x="15859" y="5182"/>
                </a:lnTo>
                <a:lnTo>
                  <a:pt x="106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 y="798330"/>
            <a:ext cx="1531871" cy="669497"/>
          </a:xfrm>
          <a:custGeom>
            <a:avLst/>
            <a:gdLst/>
            <a:ahLst/>
            <a:cxnLst/>
            <a:rect l="l" t="t" r="r" b="b"/>
            <a:pathLst>
              <a:path w="16909" h="7390" extrusionOk="0">
                <a:moveTo>
                  <a:pt x="1" y="1"/>
                </a:moveTo>
                <a:lnTo>
                  <a:pt x="1" y="241"/>
                </a:lnTo>
                <a:lnTo>
                  <a:pt x="3789" y="241"/>
                </a:lnTo>
                <a:lnTo>
                  <a:pt x="5417" y="1868"/>
                </a:lnTo>
                <a:lnTo>
                  <a:pt x="11218" y="1868"/>
                </a:lnTo>
                <a:lnTo>
                  <a:pt x="16739" y="7389"/>
                </a:lnTo>
                <a:lnTo>
                  <a:pt x="16908" y="7220"/>
                </a:lnTo>
                <a:lnTo>
                  <a:pt x="11317" y="1628"/>
                </a:lnTo>
                <a:lnTo>
                  <a:pt x="5516" y="1628"/>
                </a:lnTo>
                <a:lnTo>
                  <a:pt x="38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1496365" y="1437297"/>
            <a:ext cx="106449" cy="106359"/>
          </a:xfrm>
          <a:custGeom>
            <a:avLst/>
            <a:gdLst/>
            <a:ahLst/>
            <a:cxnLst/>
            <a:rect l="l" t="t" r="r" b="b"/>
            <a:pathLst>
              <a:path w="1175" h="1174" extrusionOk="0">
                <a:moveTo>
                  <a:pt x="588" y="240"/>
                </a:moveTo>
                <a:cubicBezTo>
                  <a:pt x="779" y="240"/>
                  <a:pt x="935" y="396"/>
                  <a:pt x="935" y="587"/>
                </a:cubicBezTo>
                <a:cubicBezTo>
                  <a:pt x="935" y="779"/>
                  <a:pt x="779" y="934"/>
                  <a:pt x="588" y="934"/>
                </a:cubicBezTo>
                <a:cubicBezTo>
                  <a:pt x="396" y="934"/>
                  <a:pt x="240" y="779"/>
                  <a:pt x="240" y="587"/>
                </a:cubicBezTo>
                <a:cubicBezTo>
                  <a:pt x="240" y="396"/>
                  <a:pt x="396" y="240"/>
                  <a:pt x="588" y="240"/>
                </a:cubicBezTo>
                <a:close/>
                <a:moveTo>
                  <a:pt x="588" y="0"/>
                </a:moveTo>
                <a:cubicBezTo>
                  <a:pt x="264" y="0"/>
                  <a:pt x="1" y="264"/>
                  <a:pt x="1" y="587"/>
                </a:cubicBezTo>
                <a:cubicBezTo>
                  <a:pt x="1" y="911"/>
                  <a:pt x="264" y="1174"/>
                  <a:pt x="588" y="1174"/>
                </a:cubicBezTo>
                <a:cubicBezTo>
                  <a:pt x="912" y="1174"/>
                  <a:pt x="1174" y="911"/>
                  <a:pt x="1174" y="587"/>
                </a:cubicBezTo>
                <a:cubicBezTo>
                  <a:pt x="1174" y="264"/>
                  <a:pt x="912"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2805281" y="1116228"/>
            <a:ext cx="84706" cy="84797"/>
          </a:xfrm>
          <a:custGeom>
            <a:avLst/>
            <a:gdLst/>
            <a:ahLst/>
            <a:cxnLst/>
            <a:rect l="l" t="t" r="r" b="b"/>
            <a:pathLst>
              <a:path w="935" h="936" extrusionOk="0">
                <a:moveTo>
                  <a:pt x="468" y="1"/>
                </a:moveTo>
                <a:cubicBezTo>
                  <a:pt x="210" y="1"/>
                  <a:pt x="1" y="210"/>
                  <a:pt x="1" y="468"/>
                </a:cubicBezTo>
                <a:cubicBezTo>
                  <a:pt x="1" y="726"/>
                  <a:pt x="210" y="935"/>
                  <a:pt x="468" y="935"/>
                </a:cubicBezTo>
                <a:cubicBezTo>
                  <a:pt x="726" y="935"/>
                  <a:pt x="935" y="726"/>
                  <a:pt x="935" y="468"/>
                </a:cubicBezTo>
                <a:cubicBezTo>
                  <a:pt x="935" y="210"/>
                  <a:pt x="726" y="1"/>
                  <a:pt x="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210731"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315731" y="563508"/>
            <a:ext cx="71389" cy="71389"/>
          </a:xfrm>
          <a:custGeom>
            <a:avLst/>
            <a:gdLst/>
            <a:ahLst/>
            <a:cxnLst/>
            <a:rect l="l" t="t" r="r" b="b"/>
            <a:pathLst>
              <a:path w="788" h="788" extrusionOk="0">
                <a:moveTo>
                  <a:pt x="1" y="0"/>
                </a:moveTo>
                <a:lnTo>
                  <a:pt x="1" y="788"/>
                </a:lnTo>
                <a:lnTo>
                  <a:pt x="787" y="788"/>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420640" y="563508"/>
            <a:ext cx="71389" cy="71389"/>
          </a:xfrm>
          <a:custGeom>
            <a:avLst/>
            <a:gdLst/>
            <a:ahLst/>
            <a:cxnLst/>
            <a:rect l="l" t="t" r="r" b="b"/>
            <a:pathLst>
              <a:path w="788" h="788" extrusionOk="0">
                <a:moveTo>
                  <a:pt x="0" y="0"/>
                </a:moveTo>
                <a:lnTo>
                  <a:pt x="0"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525549" y="563508"/>
            <a:ext cx="71389" cy="71389"/>
          </a:xfrm>
          <a:custGeom>
            <a:avLst/>
            <a:gdLst/>
            <a:ahLst/>
            <a:cxnLst/>
            <a:rect l="l" t="t" r="r" b="b"/>
            <a:pathLst>
              <a:path w="788"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630458" y="563508"/>
            <a:ext cx="71479" cy="71389"/>
          </a:xfrm>
          <a:custGeom>
            <a:avLst/>
            <a:gdLst/>
            <a:ahLst/>
            <a:cxnLst/>
            <a:rect l="l" t="t" r="r" b="b"/>
            <a:pathLst>
              <a:path w="789" h="788" extrusionOk="0">
                <a:moveTo>
                  <a:pt x="1" y="0"/>
                </a:moveTo>
                <a:lnTo>
                  <a:pt x="1" y="788"/>
                </a:lnTo>
                <a:lnTo>
                  <a:pt x="788" y="788"/>
                </a:lnTo>
                <a:lnTo>
                  <a:pt x="7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96944" y="1236629"/>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169239"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205114"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241171"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279493" y="1236629"/>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308121" y="1236629"/>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424263" y="1236629"/>
            <a:ext cx="13680" cy="183998"/>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355955" y="1236629"/>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457602" y="1236629"/>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603823" y="1011501"/>
            <a:ext cx="13770" cy="183998"/>
          </a:xfrm>
          <a:custGeom>
            <a:avLst/>
            <a:gdLst/>
            <a:ahLst/>
            <a:cxnLst/>
            <a:rect l="l" t="t" r="r" b="b"/>
            <a:pathLst>
              <a:path w="152" h="2031" extrusionOk="0">
                <a:moveTo>
                  <a:pt x="0" y="1"/>
                </a:moveTo>
                <a:lnTo>
                  <a:pt x="0"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676118"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711993" y="1011501"/>
            <a:ext cx="13770" cy="183998"/>
          </a:xfrm>
          <a:custGeom>
            <a:avLst/>
            <a:gdLst/>
            <a:ahLst/>
            <a:cxnLst/>
            <a:rect l="l" t="t" r="r" b="b"/>
            <a:pathLst>
              <a:path w="152" h="2031" extrusionOk="0">
                <a:moveTo>
                  <a:pt x="1" y="1"/>
                </a:moveTo>
                <a:lnTo>
                  <a:pt x="1" y="2031"/>
                </a:lnTo>
                <a:lnTo>
                  <a:pt x="152" y="2031"/>
                </a:lnTo>
                <a:lnTo>
                  <a:pt x="1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5"/>
          <p:cNvSpPr/>
          <p:nvPr/>
        </p:nvSpPr>
        <p:spPr>
          <a:xfrm>
            <a:off x="748050"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5"/>
          <p:cNvSpPr/>
          <p:nvPr/>
        </p:nvSpPr>
        <p:spPr>
          <a:xfrm>
            <a:off x="78637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5"/>
          <p:cNvSpPr/>
          <p:nvPr/>
        </p:nvSpPr>
        <p:spPr>
          <a:xfrm>
            <a:off x="815000"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5"/>
          <p:cNvSpPr/>
          <p:nvPr/>
        </p:nvSpPr>
        <p:spPr>
          <a:xfrm>
            <a:off x="931142" y="1011501"/>
            <a:ext cx="13680" cy="183998"/>
          </a:xfrm>
          <a:custGeom>
            <a:avLst/>
            <a:gdLst/>
            <a:ahLst/>
            <a:cxnLst/>
            <a:rect l="l" t="t" r="r" b="b"/>
            <a:pathLst>
              <a:path w="151"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862834" y="1011501"/>
            <a:ext cx="13680" cy="183998"/>
          </a:xfrm>
          <a:custGeom>
            <a:avLst/>
            <a:gdLst/>
            <a:ahLst/>
            <a:cxnLst/>
            <a:rect l="l" t="t" r="r" b="b"/>
            <a:pathLst>
              <a:path w="151" h="2031" extrusionOk="0">
                <a:moveTo>
                  <a:pt x="0" y="1"/>
                </a:moveTo>
                <a:lnTo>
                  <a:pt x="0" y="2031"/>
                </a:lnTo>
                <a:lnTo>
                  <a:pt x="150" y="2031"/>
                </a:lnTo>
                <a:lnTo>
                  <a:pt x="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964481" y="1011501"/>
            <a:ext cx="13770" cy="183998"/>
          </a:xfrm>
          <a:custGeom>
            <a:avLst/>
            <a:gdLst/>
            <a:ahLst/>
            <a:cxnLst/>
            <a:rect l="l" t="t" r="r" b="b"/>
            <a:pathLst>
              <a:path w="152" h="2031" extrusionOk="0">
                <a:moveTo>
                  <a:pt x="1" y="1"/>
                </a:moveTo>
                <a:lnTo>
                  <a:pt x="1" y="2031"/>
                </a:lnTo>
                <a:lnTo>
                  <a:pt x="151" y="2031"/>
                </a:lnTo>
                <a:lnTo>
                  <a:pt x="1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59075"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5"/>
          <p:cNvSpPr/>
          <p:nvPr/>
        </p:nvSpPr>
        <p:spPr>
          <a:xfrm>
            <a:off x="127293" y="291904"/>
            <a:ext cx="43939" cy="43848"/>
          </a:xfrm>
          <a:custGeom>
            <a:avLst/>
            <a:gdLst/>
            <a:ahLst/>
            <a:cxnLst/>
            <a:rect l="l" t="t" r="r" b="b"/>
            <a:pathLst>
              <a:path w="485" h="484" extrusionOk="0">
                <a:moveTo>
                  <a:pt x="243" y="80"/>
                </a:moveTo>
                <a:cubicBezTo>
                  <a:pt x="332" y="80"/>
                  <a:pt x="405" y="153"/>
                  <a:pt x="405" y="242"/>
                </a:cubicBezTo>
                <a:cubicBezTo>
                  <a:pt x="405" y="331"/>
                  <a:pt x="332" y="404"/>
                  <a:pt x="243" y="404"/>
                </a:cubicBezTo>
                <a:cubicBezTo>
                  <a:pt x="154" y="404"/>
                  <a:pt x="80" y="331"/>
                  <a:pt x="80" y="242"/>
                </a:cubicBezTo>
                <a:cubicBezTo>
                  <a:pt x="80" y="153"/>
                  <a:pt x="154" y="80"/>
                  <a:pt x="243" y="80"/>
                </a:cubicBezTo>
                <a:close/>
                <a:moveTo>
                  <a:pt x="243" y="0"/>
                </a:moveTo>
                <a:cubicBezTo>
                  <a:pt x="109" y="0"/>
                  <a:pt x="1" y="108"/>
                  <a:pt x="1" y="242"/>
                </a:cubicBezTo>
                <a:cubicBezTo>
                  <a:pt x="1" y="375"/>
                  <a:pt x="109" y="484"/>
                  <a:pt x="243" y="484"/>
                </a:cubicBezTo>
                <a:cubicBezTo>
                  <a:pt x="376" y="484"/>
                  <a:pt x="484" y="375"/>
                  <a:pt x="484" y="242"/>
                </a:cubicBezTo>
                <a:cubicBezTo>
                  <a:pt x="484" y="108"/>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5"/>
          <p:cNvSpPr/>
          <p:nvPr/>
        </p:nvSpPr>
        <p:spPr>
          <a:xfrm>
            <a:off x="202759" y="295528"/>
            <a:ext cx="36691" cy="36600"/>
          </a:xfrm>
          <a:custGeom>
            <a:avLst/>
            <a:gdLst/>
            <a:ahLst/>
            <a:cxnLst/>
            <a:rect l="l" t="t" r="r" b="b"/>
            <a:pathLst>
              <a:path w="405"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274691" y="295528"/>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346533" y="295528"/>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4" y="314"/>
                  <a:pt x="404" y="202"/>
                </a:cubicBezTo>
                <a:cubicBezTo>
                  <a:pt x="404"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418375" y="295528"/>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5"/>
          <p:cNvSpPr/>
          <p:nvPr/>
        </p:nvSpPr>
        <p:spPr>
          <a:xfrm>
            <a:off x="1393902"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5"/>
          <p:cNvSpPr/>
          <p:nvPr/>
        </p:nvSpPr>
        <p:spPr>
          <a:xfrm>
            <a:off x="1462120" y="143329"/>
            <a:ext cx="43939" cy="43939"/>
          </a:xfrm>
          <a:custGeom>
            <a:avLst/>
            <a:gdLst/>
            <a:ahLst/>
            <a:cxnLst/>
            <a:rect l="l" t="t" r="r" b="b"/>
            <a:pathLst>
              <a:path w="485" h="485" extrusionOk="0">
                <a:moveTo>
                  <a:pt x="243" y="80"/>
                </a:moveTo>
                <a:cubicBezTo>
                  <a:pt x="332" y="80"/>
                  <a:pt x="405" y="153"/>
                  <a:pt x="405" y="242"/>
                </a:cubicBezTo>
                <a:cubicBezTo>
                  <a:pt x="405" y="331"/>
                  <a:pt x="332" y="405"/>
                  <a:pt x="243" y="405"/>
                </a:cubicBezTo>
                <a:cubicBezTo>
                  <a:pt x="154" y="405"/>
                  <a:pt x="80" y="331"/>
                  <a:pt x="80" y="242"/>
                </a:cubicBezTo>
                <a:cubicBezTo>
                  <a:pt x="80" y="153"/>
                  <a:pt x="154" y="80"/>
                  <a:pt x="243" y="80"/>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1537585" y="146952"/>
            <a:ext cx="36782" cy="36600"/>
          </a:xfrm>
          <a:custGeom>
            <a:avLst/>
            <a:gdLst/>
            <a:ahLst/>
            <a:cxnLst/>
            <a:rect l="l" t="t" r="r" b="b"/>
            <a:pathLst>
              <a:path w="406" h="404" extrusionOk="0">
                <a:moveTo>
                  <a:pt x="203" y="0"/>
                </a:moveTo>
                <a:cubicBezTo>
                  <a:pt x="92" y="0"/>
                  <a:pt x="1" y="90"/>
                  <a:pt x="1" y="202"/>
                </a:cubicBezTo>
                <a:cubicBezTo>
                  <a:pt x="1" y="314"/>
                  <a:pt x="92"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1609518" y="146952"/>
            <a:ext cx="36691" cy="36600"/>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5" y="314"/>
                  <a:pt x="405" y="202"/>
                </a:cubicBezTo>
                <a:cubicBezTo>
                  <a:pt x="405"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1681360" y="146952"/>
            <a:ext cx="36691" cy="36600"/>
          </a:xfrm>
          <a:custGeom>
            <a:avLst/>
            <a:gdLst/>
            <a:ahLst/>
            <a:cxnLst/>
            <a:rect l="l" t="t" r="r" b="b"/>
            <a:pathLst>
              <a:path w="405" h="404" extrusionOk="0">
                <a:moveTo>
                  <a:pt x="203" y="0"/>
                </a:moveTo>
                <a:cubicBezTo>
                  <a:pt x="91" y="0"/>
                  <a:pt x="0" y="90"/>
                  <a:pt x="0" y="202"/>
                </a:cubicBezTo>
                <a:cubicBezTo>
                  <a:pt x="0"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1753202" y="146952"/>
            <a:ext cx="36782" cy="36600"/>
          </a:xfrm>
          <a:custGeom>
            <a:avLst/>
            <a:gdLst/>
            <a:ahLst/>
            <a:cxnLst/>
            <a:rect l="l" t="t" r="r" b="b"/>
            <a:pathLst>
              <a:path w="406"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1859198" y="146952"/>
            <a:ext cx="36691" cy="36600"/>
          </a:xfrm>
          <a:custGeom>
            <a:avLst/>
            <a:gdLst/>
            <a:ahLst/>
            <a:cxnLst/>
            <a:rect l="l" t="t" r="r" b="b"/>
            <a:pathLst>
              <a:path w="405" h="404" extrusionOk="0">
                <a:moveTo>
                  <a:pt x="202" y="0"/>
                </a:moveTo>
                <a:cubicBezTo>
                  <a:pt x="91" y="0"/>
                  <a:pt x="0" y="90"/>
                  <a:pt x="0" y="202"/>
                </a:cubicBezTo>
                <a:cubicBezTo>
                  <a:pt x="0"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7" y="717248"/>
            <a:ext cx="2635499" cy="656814"/>
          </a:xfrm>
          <a:custGeom>
            <a:avLst/>
            <a:gdLst/>
            <a:ahLst/>
            <a:cxnLst/>
            <a:rect l="l" t="t" r="r" b="b"/>
            <a:pathLst>
              <a:path w="29091" h="7250" extrusionOk="0">
                <a:moveTo>
                  <a:pt x="1" y="1"/>
                </a:moveTo>
                <a:lnTo>
                  <a:pt x="1" y="81"/>
                </a:lnTo>
                <a:lnTo>
                  <a:pt x="10781" y="81"/>
                </a:lnTo>
                <a:lnTo>
                  <a:pt x="17938" y="7237"/>
                </a:lnTo>
                <a:lnTo>
                  <a:pt x="17949" y="7250"/>
                </a:lnTo>
                <a:lnTo>
                  <a:pt x="29090" y="7250"/>
                </a:lnTo>
                <a:lnTo>
                  <a:pt x="29090" y="7169"/>
                </a:lnTo>
                <a:lnTo>
                  <a:pt x="17982" y="7169"/>
                </a:lnTo>
                <a:lnTo>
                  <a:pt x="108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7" y="161538"/>
            <a:ext cx="2222567" cy="635977"/>
          </a:xfrm>
          <a:custGeom>
            <a:avLst/>
            <a:gdLst/>
            <a:ahLst/>
            <a:cxnLst/>
            <a:rect l="l" t="t" r="r" b="b"/>
            <a:pathLst>
              <a:path w="24533" h="7020" extrusionOk="0">
                <a:moveTo>
                  <a:pt x="1" y="1"/>
                </a:moveTo>
                <a:lnTo>
                  <a:pt x="1" y="81"/>
                </a:lnTo>
                <a:lnTo>
                  <a:pt x="13460" y="81"/>
                </a:lnTo>
                <a:lnTo>
                  <a:pt x="20399" y="7019"/>
                </a:lnTo>
                <a:lnTo>
                  <a:pt x="24532" y="7019"/>
                </a:lnTo>
                <a:lnTo>
                  <a:pt x="24532" y="6940"/>
                </a:lnTo>
                <a:lnTo>
                  <a:pt x="20432" y="6940"/>
                </a:lnTo>
                <a:lnTo>
                  <a:pt x="134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7" y="911665"/>
            <a:ext cx="494830" cy="212264"/>
          </a:xfrm>
          <a:custGeom>
            <a:avLst/>
            <a:gdLst/>
            <a:ahLst/>
            <a:cxnLst/>
            <a:rect l="l" t="t" r="r" b="b"/>
            <a:pathLst>
              <a:path w="5462" h="2343" extrusionOk="0">
                <a:moveTo>
                  <a:pt x="1" y="1"/>
                </a:moveTo>
                <a:lnTo>
                  <a:pt x="1" y="81"/>
                </a:lnTo>
                <a:lnTo>
                  <a:pt x="3144" y="81"/>
                </a:lnTo>
                <a:lnTo>
                  <a:pt x="5406" y="2343"/>
                </a:lnTo>
                <a:lnTo>
                  <a:pt x="5461" y="2286"/>
                </a:lnTo>
                <a:lnTo>
                  <a:pt x="31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473910" y="1103092"/>
            <a:ext cx="36782" cy="36691"/>
          </a:xfrm>
          <a:custGeom>
            <a:avLst/>
            <a:gdLst/>
            <a:ahLst/>
            <a:cxnLst/>
            <a:rect l="l" t="t" r="r" b="b"/>
            <a:pathLst>
              <a:path w="406" h="405" extrusionOk="0">
                <a:moveTo>
                  <a:pt x="203" y="0"/>
                </a:moveTo>
                <a:cubicBezTo>
                  <a:pt x="91" y="0"/>
                  <a:pt x="1" y="91"/>
                  <a:pt x="1" y="203"/>
                </a:cubicBezTo>
                <a:cubicBezTo>
                  <a:pt x="1" y="314"/>
                  <a:pt x="91" y="404"/>
                  <a:pt x="203" y="404"/>
                </a:cubicBezTo>
                <a:cubicBezTo>
                  <a:pt x="314" y="404"/>
                  <a:pt x="405" y="314"/>
                  <a:pt x="405" y="203"/>
                </a:cubicBezTo>
                <a:cubicBezTo>
                  <a:pt x="405" y="91"/>
                  <a:pt x="314" y="0"/>
                  <a:pt x="20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flipH="1">
            <a:off x="7304929" y="3243037"/>
            <a:ext cx="1875812" cy="1003243"/>
          </a:xfrm>
          <a:custGeom>
            <a:avLst/>
            <a:gdLst/>
            <a:ahLst/>
            <a:cxnLst/>
            <a:rect l="l" t="t" r="r" b="b"/>
            <a:pathLst>
              <a:path w="22609" h="12092" extrusionOk="0">
                <a:moveTo>
                  <a:pt x="21237" y="0"/>
                </a:moveTo>
                <a:lnTo>
                  <a:pt x="16774" y="4464"/>
                </a:lnTo>
                <a:lnTo>
                  <a:pt x="13175" y="4464"/>
                </a:lnTo>
                <a:lnTo>
                  <a:pt x="5786" y="11852"/>
                </a:lnTo>
                <a:lnTo>
                  <a:pt x="3809" y="11852"/>
                </a:lnTo>
                <a:lnTo>
                  <a:pt x="2291" y="10335"/>
                </a:lnTo>
                <a:lnTo>
                  <a:pt x="1" y="10335"/>
                </a:lnTo>
                <a:lnTo>
                  <a:pt x="1" y="10574"/>
                </a:lnTo>
                <a:lnTo>
                  <a:pt x="2192" y="10574"/>
                </a:lnTo>
                <a:lnTo>
                  <a:pt x="3710" y="12092"/>
                </a:lnTo>
                <a:lnTo>
                  <a:pt x="5886" y="12092"/>
                </a:lnTo>
                <a:lnTo>
                  <a:pt x="13273" y="4703"/>
                </a:lnTo>
                <a:lnTo>
                  <a:pt x="16873" y="4703"/>
                </a:lnTo>
                <a:lnTo>
                  <a:pt x="21336" y="241"/>
                </a:lnTo>
                <a:lnTo>
                  <a:pt x="22609" y="241"/>
                </a:lnTo>
                <a:lnTo>
                  <a:pt x="2260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flipH="1">
            <a:off x="7422079" y="4047407"/>
            <a:ext cx="1758662" cy="623003"/>
          </a:xfrm>
          <a:custGeom>
            <a:avLst/>
            <a:gdLst/>
            <a:ahLst/>
            <a:cxnLst/>
            <a:rect l="l" t="t" r="r" b="b"/>
            <a:pathLst>
              <a:path w="21197" h="7509" extrusionOk="0">
                <a:moveTo>
                  <a:pt x="16250" y="1"/>
                </a:moveTo>
                <a:lnTo>
                  <a:pt x="14812" y="1439"/>
                </a:lnTo>
                <a:lnTo>
                  <a:pt x="11617" y="1439"/>
                </a:lnTo>
                <a:lnTo>
                  <a:pt x="5786" y="7270"/>
                </a:lnTo>
                <a:lnTo>
                  <a:pt x="1" y="7270"/>
                </a:lnTo>
                <a:lnTo>
                  <a:pt x="1" y="7509"/>
                </a:lnTo>
                <a:lnTo>
                  <a:pt x="5886" y="7509"/>
                </a:lnTo>
                <a:lnTo>
                  <a:pt x="11717" y="1678"/>
                </a:lnTo>
                <a:lnTo>
                  <a:pt x="14911" y="1678"/>
                </a:lnTo>
                <a:lnTo>
                  <a:pt x="16349" y="240"/>
                </a:lnTo>
                <a:lnTo>
                  <a:pt x="19524" y="240"/>
                </a:lnTo>
                <a:lnTo>
                  <a:pt x="21027" y="1743"/>
                </a:lnTo>
                <a:lnTo>
                  <a:pt x="21196" y="1573"/>
                </a:lnTo>
                <a:lnTo>
                  <a:pt x="19624" y="1"/>
                </a:ln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flipH="1">
            <a:off x="7354958" y="4167212"/>
            <a:ext cx="97404" cy="97487"/>
          </a:xfrm>
          <a:custGeom>
            <a:avLst/>
            <a:gdLst/>
            <a:ahLst/>
            <a:cxnLst/>
            <a:rect l="l" t="t" r="r" b="b"/>
            <a:pathLst>
              <a:path w="1174" h="1175" extrusionOk="0">
                <a:moveTo>
                  <a:pt x="587" y="240"/>
                </a:moveTo>
                <a:cubicBezTo>
                  <a:pt x="778" y="240"/>
                  <a:pt x="934" y="396"/>
                  <a:pt x="934" y="588"/>
                </a:cubicBezTo>
                <a:cubicBezTo>
                  <a:pt x="934" y="779"/>
                  <a:pt x="778" y="935"/>
                  <a:pt x="587" y="935"/>
                </a:cubicBezTo>
                <a:cubicBezTo>
                  <a:pt x="396" y="935"/>
                  <a:pt x="239" y="779"/>
                  <a:pt x="239" y="588"/>
                </a:cubicBezTo>
                <a:cubicBezTo>
                  <a:pt x="239" y="396"/>
                  <a:pt x="396" y="240"/>
                  <a:pt x="587" y="240"/>
                </a:cubicBezTo>
                <a:close/>
                <a:moveTo>
                  <a:pt x="587" y="1"/>
                </a:moveTo>
                <a:cubicBezTo>
                  <a:pt x="263" y="1"/>
                  <a:pt x="0" y="264"/>
                  <a:pt x="0" y="588"/>
                </a:cubicBezTo>
                <a:cubicBezTo>
                  <a:pt x="0" y="912"/>
                  <a:pt x="263" y="1174"/>
                  <a:pt x="587" y="1174"/>
                </a:cubicBezTo>
                <a:cubicBezTo>
                  <a:pt x="910" y="1174"/>
                  <a:pt x="1174" y="912"/>
                  <a:pt x="1174" y="588"/>
                </a:cubicBezTo>
                <a:cubicBezTo>
                  <a:pt x="1174" y="264"/>
                  <a:pt x="910" y="1"/>
                  <a:pt x="587" y="1"/>
                </a:cubicBezTo>
                <a:close/>
              </a:path>
            </a:pathLst>
          </a:custGeom>
          <a:solidFill>
            <a:schemeClr val="l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flipH="1">
            <a:off x="6623185" y="3666420"/>
            <a:ext cx="2557556" cy="1149764"/>
          </a:xfrm>
          <a:custGeom>
            <a:avLst/>
            <a:gdLst/>
            <a:ahLst/>
            <a:cxnLst/>
            <a:rect l="l" t="t" r="r" b="b"/>
            <a:pathLst>
              <a:path w="30826" h="13858" extrusionOk="0">
                <a:moveTo>
                  <a:pt x="30587" y="0"/>
                </a:moveTo>
                <a:lnTo>
                  <a:pt x="30587" y="2296"/>
                </a:lnTo>
                <a:lnTo>
                  <a:pt x="28550" y="4333"/>
                </a:lnTo>
                <a:lnTo>
                  <a:pt x="26453" y="4333"/>
                </a:lnTo>
                <a:lnTo>
                  <a:pt x="23038" y="7747"/>
                </a:lnTo>
                <a:lnTo>
                  <a:pt x="12615" y="7747"/>
                </a:lnTo>
                <a:lnTo>
                  <a:pt x="6745" y="13618"/>
                </a:lnTo>
                <a:lnTo>
                  <a:pt x="1" y="13618"/>
                </a:lnTo>
                <a:lnTo>
                  <a:pt x="1" y="13858"/>
                </a:lnTo>
                <a:lnTo>
                  <a:pt x="6844" y="13858"/>
                </a:lnTo>
                <a:lnTo>
                  <a:pt x="12715" y="7987"/>
                </a:lnTo>
                <a:lnTo>
                  <a:pt x="23138" y="7987"/>
                </a:lnTo>
                <a:lnTo>
                  <a:pt x="26553" y="4573"/>
                </a:lnTo>
                <a:lnTo>
                  <a:pt x="28649" y="4573"/>
                </a:lnTo>
                <a:lnTo>
                  <a:pt x="30826" y="2396"/>
                </a:lnTo>
                <a:lnTo>
                  <a:pt x="3082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flipH="1">
            <a:off x="7258467" y="3538816"/>
            <a:ext cx="1922274" cy="992457"/>
          </a:xfrm>
          <a:custGeom>
            <a:avLst/>
            <a:gdLst/>
            <a:ahLst/>
            <a:cxnLst/>
            <a:rect l="l" t="t" r="r" b="b"/>
            <a:pathLst>
              <a:path w="23169" h="11962" extrusionOk="0">
                <a:moveTo>
                  <a:pt x="20264" y="0"/>
                </a:moveTo>
                <a:lnTo>
                  <a:pt x="17367" y="2896"/>
                </a:lnTo>
                <a:lnTo>
                  <a:pt x="13733" y="2896"/>
                </a:lnTo>
                <a:lnTo>
                  <a:pt x="4908" y="11721"/>
                </a:lnTo>
                <a:lnTo>
                  <a:pt x="1" y="11721"/>
                </a:lnTo>
                <a:lnTo>
                  <a:pt x="1" y="11962"/>
                </a:lnTo>
                <a:lnTo>
                  <a:pt x="5007" y="11962"/>
                </a:lnTo>
                <a:lnTo>
                  <a:pt x="13833" y="3135"/>
                </a:lnTo>
                <a:lnTo>
                  <a:pt x="17467" y="3135"/>
                </a:lnTo>
                <a:lnTo>
                  <a:pt x="20362" y="240"/>
                </a:lnTo>
                <a:lnTo>
                  <a:pt x="23169" y="240"/>
                </a:lnTo>
                <a:lnTo>
                  <a:pt x="23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flipH="1">
            <a:off x="7697365" y="3744575"/>
            <a:ext cx="77575" cy="77658"/>
          </a:xfrm>
          <a:custGeom>
            <a:avLst/>
            <a:gdLst/>
            <a:ahLst/>
            <a:cxnLst/>
            <a:rect l="l" t="t" r="r" b="b"/>
            <a:pathLst>
              <a:path w="935" h="936" extrusionOk="0">
                <a:moveTo>
                  <a:pt x="467" y="1"/>
                </a:moveTo>
                <a:cubicBezTo>
                  <a:pt x="210" y="1"/>
                  <a:pt x="0" y="211"/>
                  <a:pt x="0" y="468"/>
                </a:cubicBezTo>
                <a:cubicBezTo>
                  <a:pt x="0" y="727"/>
                  <a:pt x="210" y="935"/>
                  <a:pt x="467" y="935"/>
                </a:cubicBezTo>
                <a:cubicBezTo>
                  <a:pt x="725" y="935"/>
                  <a:pt x="934" y="727"/>
                  <a:pt x="934" y="468"/>
                </a:cubicBezTo>
                <a:cubicBezTo>
                  <a:pt x="934" y="211"/>
                  <a:pt x="725"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flipH="1">
            <a:off x="6594312" y="3627591"/>
            <a:ext cx="77575" cy="77658"/>
          </a:xfrm>
          <a:custGeom>
            <a:avLst/>
            <a:gdLst/>
            <a:ahLst/>
            <a:cxnLst/>
            <a:rect l="l" t="t" r="r" b="b"/>
            <a:pathLst>
              <a:path w="935" h="936" extrusionOk="0">
                <a:moveTo>
                  <a:pt x="467" y="1"/>
                </a:moveTo>
                <a:cubicBezTo>
                  <a:pt x="210" y="1"/>
                  <a:pt x="0" y="210"/>
                  <a:pt x="0" y="468"/>
                </a:cubicBezTo>
                <a:cubicBezTo>
                  <a:pt x="0" y="726"/>
                  <a:pt x="210" y="935"/>
                  <a:pt x="467" y="935"/>
                </a:cubicBezTo>
                <a:cubicBezTo>
                  <a:pt x="726" y="935"/>
                  <a:pt x="934" y="726"/>
                  <a:pt x="934" y="468"/>
                </a:cubicBezTo>
                <a:cubicBezTo>
                  <a:pt x="934" y="210"/>
                  <a:pt x="726" y="1"/>
                  <a:pt x="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flipH="1">
            <a:off x="8239641"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flipH="1">
            <a:off x="8143481" y="4758604"/>
            <a:ext cx="65461" cy="65295"/>
          </a:xfrm>
          <a:custGeom>
            <a:avLst/>
            <a:gdLst/>
            <a:ahLst/>
            <a:cxnLst/>
            <a:rect l="l" t="t" r="r" b="b"/>
            <a:pathLst>
              <a:path w="789" h="787" extrusionOk="0">
                <a:moveTo>
                  <a:pt x="1" y="0"/>
                </a:moveTo>
                <a:lnTo>
                  <a:pt x="1" y="787"/>
                </a:lnTo>
                <a:lnTo>
                  <a:pt x="789" y="787"/>
                </a:lnTo>
                <a:lnTo>
                  <a:pt x="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flipH="1">
            <a:off x="8047405" y="4758604"/>
            <a:ext cx="65378" cy="65295"/>
          </a:xfrm>
          <a:custGeom>
            <a:avLst/>
            <a:gdLst/>
            <a:ahLst/>
            <a:cxnLst/>
            <a:rect l="l" t="t" r="r" b="b"/>
            <a:pathLst>
              <a:path w="788" h="787" extrusionOk="0">
                <a:moveTo>
                  <a:pt x="1" y="0"/>
                </a:moveTo>
                <a:lnTo>
                  <a:pt x="1"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flipH="1">
            <a:off x="7951329" y="4758604"/>
            <a:ext cx="65378" cy="65295"/>
          </a:xfrm>
          <a:custGeom>
            <a:avLst/>
            <a:gdLst/>
            <a:ahLst/>
            <a:cxnLst/>
            <a:rect l="l" t="t" r="r" b="b"/>
            <a:pathLst>
              <a:path w="788"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flipH="1">
            <a:off x="7855252" y="4758604"/>
            <a:ext cx="65295" cy="65295"/>
          </a:xfrm>
          <a:custGeom>
            <a:avLst/>
            <a:gdLst/>
            <a:ahLst/>
            <a:cxnLst/>
            <a:rect l="l" t="t" r="r" b="b"/>
            <a:pathLst>
              <a:path w="787" h="787" extrusionOk="0">
                <a:moveTo>
                  <a:pt x="0" y="0"/>
                </a:moveTo>
                <a:lnTo>
                  <a:pt x="0" y="787"/>
                </a:lnTo>
                <a:lnTo>
                  <a:pt x="787" y="787"/>
                </a:lnTo>
                <a:lnTo>
                  <a:pt x="7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flipH="1">
            <a:off x="9018457" y="3951579"/>
            <a:ext cx="65295" cy="65461"/>
          </a:xfrm>
          <a:custGeom>
            <a:avLst/>
            <a:gdLst/>
            <a:ahLst/>
            <a:cxnLst/>
            <a:rect l="l" t="t" r="r" b="b"/>
            <a:pathLst>
              <a:path w="787" h="789" extrusionOk="0">
                <a:moveTo>
                  <a:pt x="0" y="1"/>
                </a:moveTo>
                <a:lnTo>
                  <a:pt x="0"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flipH="1">
            <a:off x="8922297" y="3951579"/>
            <a:ext cx="65461" cy="65461"/>
          </a:xfrm>
          <a:custGeom>
            <a:avLst/>
            <a:gdLst/>
            <a:ahLst/>
            <a:cxnLst/>
            <a:rect l="l" t="t" r="r" b="b"/>
            <a:pathLst>
              <a:path w="789"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flipH="1">
            <a:off x="8826221" y="3951579"/>
            <a:ext cx="65378" cy="65461"/>
          </a:xfrm>
          <a:custGeom>
            <a:avLst/>
            <a:gdLst/>
            <a:ahLst/>
            <a:cxnLst/>
            <a:rect l="l" t="t" r="r" b="b"/>
            <a:pathLst>
              <a:path w="788" h="789" extrusionOk="0">
                <a:moveTo>
                  <a:pt x="1" y="1"/>
                </a:moveTo>
                <a:lnTo>
                  <a:pt x="1" y="788"/>
                </a:lnTo>
                <a:lnTo>
                  <a:pt x="787" y="788"/>
                </a:lnTo>
                <a:lnTo>
                  <a:pt x="7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flipH="1">
            <a:off x="8730144" y="3951579"/>
            <a:ext cx="65378" cy="65461"/>
          </a:xfrm>
          <a:custGeom>
            <a:avLst/>
            <a:gdLst/>
            <a:ahLst/>
            <a:cxnLst/>
            <a:rect l="l" t="t" r="r" b="b"/>
            <a:pathLst>
              <a:path w="788" h="789" extrusionOk="0">
                <a:moveTo>
                  <a:pt x="0" y="1"/>
                </a:moveTo>
                <a:lnTo>
                  <a:pt x="0"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flipH="1">
            <a:off x="8634068" y="3951579"/>
            <a:ext cx="65378" cy="65461"/>
          </a:xfrm>
          <a:custGeom>
            <a:avLst/>
            <a:gdLst/>
            <a:ahLst/>
            <a:cxnLst/>
            <a:rect l="l" t="t" r="r" b="b"/>
            <a:pathLst>
              <a:path w="788" h="789" extrusionOk="0">
                <a:moveTo>
                  <a:pt x="1" y="1"/>
                </a:moveTo>
                <a:lnTo>
                  <a:pt x="1" y="788"/>
                </a:lnTo>
                <a:lnTo>
                  <a:pt x="788" y="788"/>
                </a:lnTo>
                <a:lnTo>
                  <a:pt x="78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flipH="1">
            <a:off x="9113869"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flipH="1">
            <a:off x="9047661"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flipH="1">
            <a:off x="9014806"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flipH="1">
            <a:off x="8981868" y="4295895"/>
            <a:ext cx="12528" cy="168507"/>
          </a:xfrm>
          <a:custGeom>
            <a:avLst/>
            <a:gdLst/>
            <a:ahLst/>
            <a:cxnLst/>
            <a:rect l="l" t="t" r="r" b="b"/>
            <a:pathLst>
              <a:path w="151"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flipH="1">
            <a:off x="8946690"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flipH="1">
            <a:off x="8920472" y="4295895"/>
            <a:ext cx="12528" cy="168507"/>
          </a:xfrm>
          <a:custGeom>
            <a:avLst/>
            <a:gdLst/>
            <a:ahLst/>
            <a:cxnLst/>
            <a:rect l="l" t="t" r="r" b="b"/>
            <a:pathLst>
              <a:path w="151" h="2031" extrusionOk="0">
                <a:moveTo>
                  <a:pt x="0" y="1"/>
                </a:moveTo>
                <a:lnTo>
                  <a:pt x="0" y="2031"/>
                </a:lnTo>
                <a:lnTo>
                  <a:pt x="150" y="2031"/>
                </a:lnTo>
                <a:lnTo>
                  <a:pt x="15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flipH="1">
            <a:off x="8814108" y="4295895"/>
            <a:ext cx="12611" cy="168507"/>
          </a:xfrm>
          <a:custGeom>
            <a:avLst/>
            <a:gdLst/>
            <a:ahLst/>
            <a:cxnLst/>
            <a:rect l="l" t="t" r="r" b="b"/>
            <a:pathLst>
              <a:path w="152" h="2031" extrusionOk="0">
                <a:moveTo>
                  <a:pt x="1" y="1"/>
                </a:moveTo>
                <a:lnTo>
                  <a:pt x="1"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flipH="1">
            <a:off x="8876748"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5"/>
          <p:cNvSpPr/>
          <p:nvPr/>
        </p:nvSpPr>
        <p:spPr>
          <a:xfrm flipH="1">
            <a:off x="8783576" y="4295895"/>
            <a:ext cx="12528" cy="168507"/>
          </a:xfrm>
          <a:custGeom>
            <a:avLst/>
            <a:gdLst/>
            <a:ahLst/>
            <a:cxnLst/>
            <a:rect l="l" t="t" r="r" b="b"/>
            <a:pathLst>
              <a:path w="151" h="2031" extrusionOk="0">
                <a:moveTo>
                  <a:pt x="0" y="1"/>
                </a:moveTo>
                <a:lnTo>
                  <a:pt x="0" y="2031"/>
                </a:lnTo>
                <a:lnTo>
                  <a:pt x="151" y="2031"/>
                </a:lnTo>
                <a:lnTo>
                  <a:pt x="1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5"/>
          <p:cNvSpPr/>
          <p:nvPr/>
        </p:nvSpPr>
        <p:spPr>
          <a:xfrm flipH="1">
            <a:off x="862743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5"/>
          <p:cNvSpPr/>
          <p:nvPr/>
        </p:nvSpPr>
        <p:spPr>
          <a:xfrm flipH="1">
            <a:off x="8541725"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5"/>
          <p:cNvSpPr/>
          <p:nvPr/>
        </p:nvSpPr>
        <p:spPr>
          <a:xfrm flipH="1">
            <a:off x="8499163"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5"/>
          <p:cNvSpPr/>
          <p:nvPr/>
        </p:nvSpPr>
        <p:spPr>
          <a:xfrm flipH="1">
            <a:off x="8456601" y="3215824"/>
            <a:ext cx="16179" cy="47457"/>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5"/>
          <p:cNvSpPr/>
          <p:nvPr/>
        </p:nvSpPr>
        <p:spPr>
          <a:xfrm flipH="1">
            <a:off x="8411051" y="3215824"/>
            <a:ext cx="16262" cy="47457"/>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5"/>
          <p:cNvSpPr/>
          <p:nvPr/>
        </p:nvSpPr>
        <p:spPr>
          <a:xfrm flipH="1">
            <a:off x="8377118"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5"/>
          <p:cNvSpPr/>
          <p:nvPr/>
        </p:nvSpPr>
        <p:spPr>
          <a:xfrm flipH="1">
            <a:off x="8239641" y="3215824"/>
            <a:ext cx="16096" cy="47457"/>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5"/>
          <p:cNvSpPr/>
          <p:nvPr/>
        </p:nvSpPr>
        <p:spPr>
          <a:xfrm flipH="1">
            <a:off x="8320534" y="3215824"/>
            <a:ext cx="16262" cy="47457"/>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5"/>
          <p:cNvSpPr/>
          <p:nvPr/>
        </p:nvSpPr>
        <p:spPr>
          <a:xfrm flipH="1">
            <a:off x="8199982" y="3215824"/>
            <a:ext cx="16262" cy="47457"/>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5"/>
          <p:cNvSpPr/>
          <p:nvPr/>
        </p:nvSpPr>
        <p:spPr>
          <a:xfrm flipH="1">
            <a:off x="8001607" y="3028317"/>
            <a:ext cx="1229329" cy="294784"/>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5"/>
          <p:cNvSpPr/>
          <p:nvPr/>
        </p:nvSpPr>
        <p:spPr>
          <a:xfrm flipH="1">
            <a:off x="7984764" y="3302939"/>
            <a:ext cx="33602" cy="33602"/>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5"/>
          <p:cNvSpPr/>
          <p:nvPr/>
        </p:nvSpPr>
        <p:spPr>
          <a:xfrm flipH="1">
            <a:off x="8056946" y="3089049"/>
            <a:ext cx="1229412" cy="294784"/>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5"/>
          <p:cNvSpPr/>
          <p:nvPr/>
        </p:nvSpPr>
        <p:spPr>
          <a:xfrm flipH="1">
            <a:off x="8040187" y="3363672"/>
            <a:ext cx="33602" cy="33602"/>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5"/>
          <p:cNvSpPr/>
          <p:nvPr/>
        </p:nvSpPr>
        <p:spPr>
          <a:xfrm flipH="1">
            <a:off x="8112368" y="3149699"/>
            <a:ext cx="1229412" cy="294784"/>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flipH="1">
            <a:off x="8088391" y="3424321"/>
            <a:ext cx="33602" cy="33685"/>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flipH="1">
            <a:off x="8167791" y="3210431"/>
            <a:ext cx="1229412" cy="294784"/>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flipH="1">
            <a:off x="8151114" y="3485053"/>
            <a:ext cx="33519" cy="33602"/>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flipH="1">
            <a:off x="9043347" y="3578392"/>
            <a:ext cx="33602" cy="33602"/>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flipH="1">
            <a:off x="8974235" y="3574990"/>
            <a:ext cx="40239" cy="40322"/>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flipH="1">
            <a:off x="8911760" y="3578392"/>
            <a:ext cx="33602" cy="33602"/>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flipH="1">
            <a:off x="8845967" y="3578392"/>
            <a:ext cx="33602" cy="33602"/>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flipH="1">
            <a:off x="8780091" y="3578392"/>
            <a:ext cx="33602" cy="33602"/>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flipH="1">
            <a:off x="8714298" y="3578392"/>
            <a:ext cx="33685" cy="33602"/>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flipH="1">
            <a:off x="8099094" y="3967509"/>
            <a:ext cx="33602" cy="33602"/>
          </a:xfrm>
          <a:custGeom>
            <a:avLst/>
            <a:gdLst/>
            <a:ahLst/>
            <a:cxnLst/>
            <a:rect l="l" t="t" r="r" b="b"/>
            <a:pathLst>
              <a:path w="405" h="405" extrusionOk="0">
                <a:moveTo>
                  <a:pt x="202" y="1"/>
                </a:moveTo>
                <a:cubicBezTo>
                  <a:pt x="90" y="1"/>
                  <a:pt x="0" y="91"/>
                  <a:pt x="0" y="202"/>
                </a:cubicBezTo>
                <a:cubicBezTo>
                  <a:pt x="0" y="314"/>
                  <a:pt x="90" y="405"/>
                  <a:pt x="202" y="405"/>
                </a:cubicBezTo>
                <a:cubicBezTo>
                  <a:pt x="314" y="405"/>
                  <a:pt x="405" y="314"/>
                  <a:pt x="405" y="202"/>
                </a:cubicBezTo>
                <a:cubicBezTo>
                  <a:pt x="405"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flipH="1">
            <a:off x="8029982"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flipH="1">
            <a:off x="7967424" y="3967509"/>
            <a:ext cx="33685" cy="33602"/>
          </a:xfrm>
          <a:custGeom>
            <a:avLst/>
            <a:gdLst/>
            <a:ahLst/>
            <a:cxnLst/>
            <a:rect l="l" t="t" r="r" b="b"/>
            <a:pathLst>
              <a:path w="406" h="405" extrusionOk="0">
                <a:moveTo>
                  <a:pt x="203" y="1"/>
                </a:moveTo>
                <a:cubicBezTo>
                  <a:pt x="91" y="1"/>
                  <a:pt x="1" y="91"/>
                  <a:pt x="1" y="202"/>
                </a:cubicBezTo>
                <a:cubicBezTo>
                  <a:pt x="1" y="314"/>
                  <a:pt x="91" y="405"/>
                  <a:pt x="203" y="405"/>
                </a:cubicBezTo>
                <a:cubicBezTo>
                  <a:pt x="314" y="405"/>
                  <a:pt x="405" y="314"/>
                  <a:pt x="405" y="202"/>
                </a:cubicBezTo>
                <a:cubicBezTo>
                  <a:pt x="405" y="91"/>
                  <a:pt x="314"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flipH="1">
            <a:off x="7901631" y="3967509"/>
            <a:ext cx="33685" cy="33602"/>
          </a:xfrm>
          <a:custGeom>
            <a:avLst/>
            <a:gdLst/>
            <a:ahLst/>
            <a:cxnLst/>
            <a:rect l="l" t="t" r="r" b="b"/>
            <a:pathLst>
              <a:path w="406" h="405" extrusionOk="0">
                <a:moveTo>
                  <a:pt x="203" y="1"/>
                </a:moveTo>
                <a:cubicBezTo>
                  <a:pt x="92" y="1"/>
                  <a:pt x="1" y="91"/>
                  <a:pt x="1" y="202"/>
                </a:cubicBezTo>
                <a:cubicBezTo>
                  <a:pt x="1" y="314"/>
                  <a:pt x="92" y="405"/>
                  <a:pt x="203" y="405"/>
                </a:cubicBezTo>
                <a:cubicBezTo>
                  <a:pt x="315" y="405"/>
                  <a:pt x="405" y="314"/>
                  <a:pt x="405" y="202"/>
                </a:cubicBezTo>
                <a:cubicBezTo>
                  <a:pt x="405" y="91"/>
                  <a:pt x="315"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flipH="1">
            <a:off x="7832602" y="3964190"/>
            <a:ext cx="40156" cy="40239"/>
          </a:xfrm>
          <a:custGeom>
            <a:avLst/>
            <a:gdLst/>
            <a:ahLst/>
            <a:cxnLst/>
            <a:rect l="l" t="t" r="r" b="b"/>
            <a:pathLst>
              <a:path w="484" h="485" extrusionOk="0">
                <a:moveTo>
                  <a:pt x="242" y="81"/>
                </a:moveTo>
                <a:cubicBezTo>
                  <a:pt x="332" y="81"/>
                  <a:pt x="405" y="153"/>
                  <a:pt x="405" y="242"/>
                </a:cubicBezTo>
                <a:cubicBezTo>
                  <a:pt x="405" y="332"/>
                  <a:pt x="332" y="405"/>
                  <a:pt x="242" y="405"/>
                </a:cubicBezTo>
                <a:cubicBezTo>
                  <a:pt x="153" y="405"/>
                  <a:pt x="81" y="332"/>
                  <a:pt x="81" y="242"/>
                </a:cubicBezTo>
                <a:cubicBezTo>
                  <a:pt x="81" y="153"/>
                  <a:pt x="153" y="81"/>
                  <a:pt x="242" y="81"/>
                </a:cubicBezTo>
                <a:close/>
                <a:moveTo>
                  <a:pt x="242" y="0"/>
                </a:moveTo>
                <a:cubicBezTo>
                  <a:pt x="109" y="0"/>
                  <a:pt x="0" y="109"/>
                  <a:pt x="0" y="242"/>
                </a:cubicBezTo>
                <a:cubicBezTo>
                  <a:pt x="0" y="376"/>
                  <a:pt x="109" y="484"/>
                  <a:pt x="242" y="484"/>
                </a:cubicBezTo>
                <a:cubicBezTo>
                  <a:pt x="376" y="484"/>
                  <a:pt x="484" y="376"/>
                  <a:pt x="484" y="242"/>
                </a:cubicBezTo>
                <a:cubicBezTo>
                  <a:pt x="484" y="109"/>
                  <a:pt x="376" y="0"/>
                  <a:pt x="2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flipH="1">
            <a:off x="7766726" y="3964190"/>
            <a:ext cx="40239" cy="40239"/>
          </a:xfrm>
          <a:custGeom>
            <a:avLst/>
            <a:gdLst/>
            <a:ahLst/>
            <a:cxnLst/>
            <a:rect l="l" t="t" r="r" b="b"/>
            <a:pathLst>
              <a:path w="485" h="485" extrusionOk="0">
                <a:moveTo>
                  <a:pt x="243" y="81"/>
                </a:moveTo>
                <a:cubicBezTo>
                  <a:pt x="332" y="81"/>
                  <a:pt x="404" y="153"/>
                  <a:pt x="404" y="242"/>
                </a:cubicBezTo>
                <a:cubicBezTo>
                  <a:pt x="404" y="332"/>
                  <a:pt x="332" y="405"/>
                  <a:pt x="243" y="405"/>
                </a:cubicBezTo>
                <a:cubicBezTo>
                  <a:pt x="153" y="405"/>
                  <a:pt x="80" y="332"/>
                  <a:pt x="80" y="242"/>
                </a:cubicBezTo>
                <a:cubicBezTo>
                  <a:pt x="80" y="153"/>
                  <a:pt x="153" y="81"/>
                  <a:pt x="243" y="81"/>
                </a:cubicBezTo>
                <a:close/>
                <a:moveTo>
                  <a:pt x="243" y="0"/>
                </a:moveTo>
                <a:cubicBezTo>
                  <a:pt x="109" y="0"/>
                  <a:pt x="1" y="109"/>
                  <a:pt x="1" y="242"/>
                </a:cubicBezTo>
                <a:cubicBezTo>
                  <a:pt x="1" y="376"/>
                  <a:pt x="109" y="484"/>
                  <a:pt x="243" y="484"/>
                </a:cubicBezTo>
                <a:cubicBezTo>
                  <a:pt x="376" y="484"/>
                  <a:pt x="485" y="376"/>
                  <a:pt x="485" y="242"/>
                </a:cubicBezTo>
                <a:cubicBezTo>
                  <a:pt x="485" y="109"/>
                  <a:pt x="376" y="0"/>
                  <a:pt x="2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flipH="1">
            <a:off x="8847129" y="4875174"/>
            <a:ext cx="33602" cy="33519"/>
          </a:xfrm>
          <a:custGeom>
            <a:avLst/>
            <a:gdLst/>
            <a:ahLst/>
            <a:cxnLst/>
            <a:rect l="l" t="t" r="r" b="b"/>
            <a:pathLst>
              <a:path w="405" h="404" extrusionOk="0">
                <a:moveTo>
                  <a:pt x="203" y="0"/>
                </a:moveTo>
                <a:cubicBezTo>
                  <a:pt x="91" y="0"/>
                  <a:pt x="1" y="90"/>
                  <a:pt x="1" y="202"/>
                </a:cubicBezTo>
                <a:cubicBezTo>
                  <a:pt x="1" y="314"/>
                  <a:pt x="91" y="404"/>
                  <a:pt x="203" y="404"/>
                </a:cubicBezTo>
                <a:cubicBezTo>
                  <a:pt x="314" y="404"/>
                  <a:pt x="405" y="314"/>
                  <a:pt x="405" y="202"/>
                </a:cubicBezTo>
                <a:cubicBezTo>
                  <a:pt x="405" y="90"/>
                  <a:pt x="314" y="0"/>
                  <a:pt x="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5"/>
          <p:cNvSpPr/>
          <p:nvPr/>
        </p:nvSpPr>
        <p:spPr>
          <a:xfrm flipH="1">
            <a:off x="8778017" y="4871772"/>
            <a:ext cx="40156" cy="40239"/>
          </a:xfrm>
          <a:custGeom>
            <a:avLst/>
            <a:gdLst/>
            <a:ahLst/>
            <a:cxnLst/>
            <a:rect l="l" t="t" r="r" b="b"/>
            <a:pathLst>
              <a:path w="484" h="485" extrusionOk="0">
                <a:moveTo>
                  <a:pt x="242" y="80"/>
                </a:moveTo>
                <a:cubicBezTo>
                  <a:pt x="331" y="80"/>
                  <a:pt x="404" y="154"/>
                  <a:pt x="404" y="243"/>
                </a:cubicBezTo>
                <a:cubicBezTo>
                  <a:pt x="404" y="332"/>
                  <a:pt x="331" y="405"/>
                  <a:pt x="242" y="405"/>
                </a:cubicBezTo>
                <a:cubicBezTo>
                  <a:pt x="153" y="405"/>
                  <a:pt x="79" y="332"/>
                  <a:pt x="79" y="243"/>
                </a:cubicBezTo>
                <a:cubicBezTo>
                  <a:pt x="79" y="154"/>
                  <a:pt x="153" y="80"/>
                  <a:pt x="242" y="80"/>
                </a:cubicBezTo>
                <a:close/>
                <a:moveTo>
                  <a:pt x="242" y="1"/>
                </a:moveTo>
                <a:cubicBezTo>
                  <a:pt x="108" y="1"/>
                  <a:pt x="0" y="109"/>
                  <a:pt x="0" y="243"/>
                </a:cubicBezTo>
                <a:cubicBezTo>
                  <a:pt x="0" y="376"/>
                  <a:pt x="108" y="485"/>
                  <a:pt x="242" y="485"/>
                </a:cubicBezTo>
                <a:cubicBezTo>
                  <a:pt x="375" y="485"/>
                  <a:pt x="484" y="376"/>
                  <a:pt x="484" y="243"/>
                </a:cubicBezTo>
                <a:cubicBezTo>
                  <a:pt x="484" y="109"/>
                  <a:pt x="375" y="1"/>
                  <a:pt x="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5"/>
          <p:cNvSpPr/>
          <p:nvPr/>
        </p:nvSpPr>
        <p:spPr>
          <a:xfrm flipH="1">
            <a:off x="8712141" y="4871772"/>
            <a:ext cx="40322" cy="40239"/>
          </a:xfrm>
          <a:custGeom>
            <a:avLst/>
            <a:gdLst/>
            <a:ahLst/>
            <a:cxnLst/>
            <a:rect l="l" t="t" r="r" b="b"/>
            <a:pathLst>
              <a:path w="486" h="485" extrusionOk="0">
                <a:moveTo>
                  <a:pt x="244" y="80"/>
                </a:moveTo>
                <a:cubicBezTo>
                  <a:pt x="333" y="80"/>
                  <a:pt x="405" y="154"/>
                  <a:pt x="405" y="243"/>
                </a:cubicBezTo>
                <a:cubicBezTo>
                  <a:pt x="405" y="332"/>
                  <a:pt x="333" y="405"/>
                  <a:pt x="244" y="405"/>
                </a:cubicBezTo>
                <a:cubicBezTo>
                  <a:pt x="154" y="405"/>
                  <a:pt x="81" y="332"/>
                  <a:pt x="81" y="243"/>
                </a:cubicBezTo>
                <a:cubicBezTo>
                  <a:pt x="81" y="154"/>
                  <a:pt x="154" y="80"/>
                  <a:pt x="244" y="80"/>
                </a:cubicBezTo>
                <a:close/>
                <a:moveTo>
                  <a:pt x="244" y="1"/>
                </a:moveTo>
                <a:cubicBezTo>
                  <a:pt x="110" y="1"/>
                  <a:pt x="1" y="109"/>
                  <a:pt x="1" y="243"/>
                </a:cubicBezTo>
                <a:cubicBezTo>
                  <a:pt x="1" y="376"/>
                  <a:pt x="110" y="485"/>
                  <a:pt x="244" y="485"/>
                </a:cubicBezTo>
                <a:cubicBezTo>
                  <a:pt x="376" y="485"/>
                  <a:pt x="485" y="376"/>
                  <a:pt x="485" y="243"/>
                </a:cubicBezTo>
                <a:cubicBezTo>
                  <a:pt x="485" y="109"/>
                  <a:pt x="376" y="1"/>
                  <a:pt x="2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5"/>
          <p:cNvSpPr/>
          <p:nvPr/>
        </p:nvSpPr>
        <p:spPr>
          <a:xfrm flipH="1">
            <a:off x="8649666" y="4875174"/>
            <a:ext cx="33602" cy="33519"/>
          </a:xfrm>
          <a:custGeom>
            <a:avLst/>
            <a:gdLst/>
            <a:ahLst/>
            <a:cxnLst/>
            <a:rect l="l" t="t" r="r" b="b"/>
            <a:pathLst>
              <a:path w="405" h="404" extrusionOk="0">
                <a:moveTo>
                  <a:pt x="202" y="0"/>
                </a:moveTo>
                <a:cubicBezTo>
                  <a:pt x="91" y="0"/>
                  <a:pt x="1" y="90"/>
                  <a:pt x="1" y="202"/>
                </a:cubicBezTo>
                <a:cubicBezTo>
                  <a:pt x="1" y="314"/>
                  <a:pt x="91"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flipH="1">
            <a:off x="8580554" y="4871772"/>
            <a:ext cx="40239" cy="40239"/>
          </a:xfrm>
          <a:custGeom>
            <a:avLst/>
            <a:gdLst/>
            <a:ahLst/>
            <a:cxnLst/>
            <a:rect l="l" t="t" r="r" b="b"/>
            <a:pathLst>
              <a:path w="485" h="485" extrusionOk="0">
                <a:moveTo>
                  <a:pt x="243" y="80"/>
                </a:moveTo>
                <a:cubicBezTo>
                  <a:pt x="332" y="80"/>
                  <a:pt x="405" y="154"/>
                  <a:pt x="405" y="243"/>
                </a:cubicBezTo>
                <a:cubicBezTo>
                  <a:pt x="405" y="332"/>
                  <a:pt x="332" y="405"/>
                  <a:pt x="243" y="405"/>
                </a:cubicBezTo>
                <a:cubicBezTo>
                  <a:pt x="153" y="405"/>
                  <a:pt x="81" y="332"/>
                  <a:pt x="81" y="243"/>
                </a:cubicBezTo>
                <a:cubicBezTo>
                  <a:pt x="81" y="154"/>
                  <a:pt x="153" y="80"/>
                  <a:pt x="243" y="80"/>
                </a:cubicBezTo>
                <a:close/>
                <a:moveTo>
                  <a:pt x="243" y="1"/>
                </a:moveTo>
                <a:cubicBezTo>
                  <a:pt x="109" y="1"/>
                  <a:pt x="0" y="109"/>
                  <a:pt x="0" y="243"/>
                </a:cubicBezTo>
                <a:cubicBezTo>
                  <a:pt x="0" y="376"/>
                  <a:pt x="109" y="485"/>
                  <a:pt x="243" y="485"/>
                </a:cubicBezTo>
                <a:cubicBezTo>
                  <a:pt x="376" y="485"/>
                  <a:pt x="485" y="376"/>
                  <a:pt x="485" y="243"/>
                </a:cubicBezTo>
                <a:cubicBezTo>
                  <a:pt x="485" y="109"/>
                  <a:pt x="376" y="1"/>
                  <a:pt x="2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flipH="1">
            <a:off x="8517997" y="4875174"/>
            <a:ext cx="33602" cy="33519"/>
          </a:xfrm>
          <a:custGeom>
            <a:avLst/>
            <a:gdLst/>
            <a:ahLst/>
            <a:cxnLst/>
            <a:rect l="l" t="t" r="r" b="b"/>
            <a:pathLst>
              <a:path w="405" h="404" extrusionOk="0">
                <a:moveTo>
                  <a:pt x="202" y="0"/>
                </a:moveTo>
                <a:cubicBezTo>
                  <a:pt x="90" y="0"/>
                  <a:pt x="0" y="90"/>
                  <a:pt x="0" y="202"/>
                </a:cubicBezTo>
                <a:cubicBezTo>
                  <a:pt x="0" y="314"/>
                  <a:pt x="90" y="404"/>
                  <a:pt x="202" y="404"/>
                </a:cubicBezTo>
                <a:cubicBezTo>
                  <a:pt x="314" y="404"/>
                  <a:pt x="404" y="314"/>
                  <a:pt x="404" y="202"/>
                </a:cubicBezTo>
                <a:cubicBezTo>
                  <a:pt x="404" y="90"/>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flipH="1">
            <a:off x="6791111" y="3774195"/>
            <a:ext cx="2389630" cy="135984"/>
          </a:xfrm>
          <a:custGeom>
            <a:avLst/>
            <a:gdLst/>
            <a:ahLst/>
            <a:cxnLst/>
            <a:rect l="l" t="t" r="r" b="b"/>
            <a:pathLst>
              <a:path w="28802" h="1639" extrusionOk="0">
                <a:moveTo>
                  <a:pt x="26073" y="0"/>
                </a:moveTo>
                <a:lnTo>
                  <a:pt x="24516" y="1558"/>
                </a:lnTo>
                <a:lnTo>
                  <a:pt x="1" y="1558"/>
                </a:lnTo>
                <a:lnTo>
                  <a:pt x="1" y="1638"/>
                </a:lnTo>
                <a:lnTo>
                  <a:pt x="24549" y="1638"/>
                </a:lnTo>
                <a:lnTo>
                  <a:pt x="26107" y="81"/>
                </a:lnTo>
                <a:lnTo>
                  <a:pt x="28802" y="81"/>
                </a:lnTo>
                <a:lnTo>
                  <a:pt x="28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flipH="1">
            <a:off x="7008154" y="3669324"/>
            <a:ext cx="2225188" cy="176223"/>
          </a:xfrm>
          <a:custGeom>
            <a:avLst/>
            <a:gdLst/>
            <a:ahLst/>
            <a:cxnLst/>
            <a:rect l="l" t="t" r="r" b="b"/>
            <a:pathLst>
              <a:path w="26820" h="2124" extrusionOk="0">
                <a:moveTo>
                  <a:pt x="26762" y="1"/>
                </a:moveTo>
                <a:lnTo>
                  <a:pt x="24720" y="2043"/>
                </a:lnTo>
                <a:lnTo>
                  <a:pt x="0" y="2043"/>
                </a:lnTo>
                <a:lnTo>
                  <a:pt x="0" y="2123"/>
                </a:lnTo>
                <a:lnTo>
                  <a:pt x="24753" y="2123"/>
                </a:lnTo>
                <a:lnTo>
                  <a:pt x="26819" y="58"/>
                </a:lnTo>
                <a:lnTo>
                  <a:pt x="267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sp>
        <p:nvSpPr>
          <p:cNvPr id="1042" name="Google Shape;1042;p43"/>
          <p:cNvSpPr txBox="1">
            <a:spLocks noGrp="1"/>
          </p:cNvSpPr>
          <p:nvPr>
            <p:ph type="subTitle" idx="1"/>
          </p:nvPr>
        </p:nvSpPr>
        <p:spPr>
          <a:xfrm>
            <a:off x="1713468" y="2465667"/>
            <a:ext cx="24600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Mainframes.</a:t>
            </a:r>
          </a:p>
          <a:p>
            <a:pPr marL="0" lvl="0" indent="0" algn="ctr" rtl="0">
              <a:spcBef>
                <a:spcPts val="0"/>
              </a:spcBef>
              <a:spcAft>
                <a:spcPts val="1600"/>
              </a:spcAft>
              <a:buNone/>
            </a:pPr>
            <a:r>
              <a:rPr lang="en" dirty="0"/>
              <a:t>Terminales brutas (visores).</a:t>
            </a:r>
            <a:endParaRPr dirty="0"/>
          </a:p>
        </p:txBody>
      </p:sp>
      <p:sp>
        <p:nvSpPr>
          <p:cNvPr id="1043" name="Google Shape;1043;p43"/>
          <p:cNvSpPr txBox="1">
            <a:spLocks noGrp="1"/>
          </p:cNvSpPr>
          <p:nvPr>
            <p:ph type="subTitle" idx="2"/>
          </p:nvPr>
        </p:nvSpPr>
        <p:spPr>
          <a:xfrm>
            <a:off x="4943547" y="2465667"/>
            <a:ext cx="24600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App + </a:t>
            </a:r>
            <a:r>
              <a:rPr lang="en-US" dirty="0" err="1"/>
              <a:t>Datos</a:t>
            </a:r>
            <a:r>
              <a:rPr lang="en-US" dirty="0"/>
              <a:t>.</a:t>
            </a:r>
          </a:p>
          <a:p>
            <a:pPr marL="0" lvl="0" indent="0" algn="ctr" rtl="0">
              <a:spcBef>
                <a:spcPts val="0"/>
              </a:spcBef>
              <a:spcAft>
                <a:spcPts val="1600"/>
              </a:spcAft>
              <a:buNone/>
            </a:pPr>
            <a:r>
              <a:rPr lang="en-US" dirty="0"/>
              <a:t>Forms (GUI).</a:t>
            </a:r>
            <a:endParaRPr dirty="0"/>
          </a:p>
        </p:txBody>
      </p:sp>
      <p:sp>
        <p:nvSpPr>
          <p:cNvPr id="1044" name="Google Shape;1044;p43"/>
          <p:cNvSpPr txBox="1">
            <a:spLocks noGrp="1"/>
          </p:cNvSpPr>
          <p:nvPr>
            <p:ph type="subTitle" idx="3"/>
          </p:nvPr>
        </p:nvSpPr>
        <p:spPr>
          <a:xfrm>
            <a:off x="5054100" y="3785517"/>
            <a:ext cx="2238900" cy="3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Cliente – Servidor (liviano)</a:t>
            </a:r>
            <a:endParaRPr dirty="0"/>
          </a:p>
        </p:txBody>
      </p:sp>
      <p:sp>
        <p:nvSpPr>
          <p:cNvPr id="1045" name="Google Shape;1045;p43"/>
          <p:cNvSpPr txBox="1">
            <a:spLocks noGrp="1"/>
          </p:cNvSpPr>
          <p:nvPr>
            <p:ph type="subTitle" idx="4"/>
          </p:nvPr>
        </p:nvSpPr>
        <p:spPr>
          <a:xfrm>
            <a:off x="2013606" y="3785517"/>
            <a:ext cx="1859700" cy="3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Monolítico</a:t>
            </a:r>
            <a:endParaRPr dirty="0"/>
          </a:p>
        </p:txBody>
      </p:sp>
    </p:spTree>
    <p:extLst>
      <p:ext uri="{BB962C8B-B14F-4D97-AF65-F5344CB8AC3E}">
        <p14:creationId xmlns:p14="http://schemas.microsoft.com/office/powerpoint/2010/main" val="3154553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sp>
        <p:nvSpPr>
          <p:cNvPr id="1042" name="Google Shape;1042;p43"/>
          <p:cNvSpPr txBox="1">
            <a:spLocks noGrp="1"/>
          </p:cNvSpPr>
          <p:nvPr>
            <p:ph type="subTitle" idx="1"/>
          </p:nvPr>
        </p:nvSpPr>
        <p:spPr>
          <a:xfrm>
            <a:off x="1720725" y="2487438"/>
            <a:ext cx="24600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Clientes pesados.</a:t>
            </a:r>
          </a:p>
          <a:p>
            <a:pPr marL="0" lvl="0" indent="0" algn="ctr" rtl="0">
              <a:spcBef>
                <a:spcPts val="0"/>
              </a:spcBef>
              <a:spcAft>
                <a:spcPts val="1600"/>
              </a:spcAft>
              <a:buNone/>
            </a:pPr>
            <a:r>
              <a:rPr lang="en" dirty="0"/>
              <a:t>App que accede a BD.</a:t>
            </a:r>
            <a:endParaRPr dirty="0"/>
          </a:p>
        </p:txBody>
      </p:sp>
      <p:sp>
        <p:nvSpPr>
          <p:cNvPr id="1043" name="Google Shape;1043;p43"/>
          <p:cNvSpPr txBox="1">
            <a:spLocks noGrp="1"/>
          </p:cNvSpPr>
          <p:nvPr>
            <p:ph type="subTitle" idx="2"/>
          </p:nvPr>
        </p:nvSpPr>
        <p:spPr>
          <a:xfrm>
            <a:off x="4950804" y="2487438"/>
            <a:ext cx="24600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Cliente.</a:t>
            </a:r>
          </a:p>
          <a:p>
            <a:pPr marL="0" lvl="0" indent="0" algn="ctr" rtl="0">
              <a:spcBef>
                <a:spcPts val="0"/>
              </a:spcBef>
              <a:spcAft>
                <a:spcPts val="1600"/>
              </a:spcAft>
              <a:buNone/>
            </a:pPr>
            <a:r>
              <a:rPr lang="en-US" dirty="0"/>
              <a:t>Middle-ware.</a:t>
            </a:r>
          </a:p>
          <a:p>
            <a:pPr marL="0" lvl="0" indent="0" algn="ctr" rtl="0">
              <a:spcBef>
                <a:spcPts val="0"/>
              </a:spcBef>
              <a:spcAft>
                <a:spcPts val="1600"/>
              </a:spcAft>
              <a:buNone/>
            </a:pPr>
            <a:r>
              <a:rPr lang="en-US" dirty="0"/>
              <a:t>Servidor.</a:t>
            </a:r>
            <a:endParaRPr dirty="0"/>
          </a:p>
        </p:txBody>
      </p:sp>
      <p:sp>
        <p:nvSpPr>
          <p:cNvPr id="1044" name="Google Shape;1044;p43"/>
          <p:cNvSpPr txBox="1">
            <a:spLocks noGrp="1"/>
          </p:cNvSpPr>
          <p:nvPr>
            <p:ph type="subTitle" idx="3"/>
          </p:nvPr>
        </p:nvSpPr>
        <p:spPr>
          <a:xfrm>
            <a:off x="5061357" y="3807288"/>
            <a:ext cx="2238900" cy="3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Cliente – Servidor 3 capas</a:t>
            </a:r>
            <a:endParaRPr dirty="0"/>
          </a:p>
        </p:txBody>
      </p:sp>
      <p:sp>
        <p:nvSpPr>
          <p:cNvPr id="1045" name="Google Shape;1045;p43"/>
          <p:cNvSpPr txBox="1">
            <a:spLocks noGrp="1"/>
          </p:cNvSpPr>
          <p:nvPr>
            <p:ph type="subTitle" idx="4"/>
          </p:nvPr>
        </p:nvSpPr>
        <p:spPr>
          <a:xfrm>
            <a:off x="2020863" y="3807288"/>
            <a:ext cx="1859700" cy="3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Cliente – Servidor (pesado)</a:t>
            </a:r>
            <a:endParaRPr dirty="0"/>
          </a:p>
        </p:txBody>
      </p:sp>
    </p:spTree>
    <p:extLst>
      <p:ext uri="{BB962C8B-B14F-4D97-AF65-F5344CB8AC3E}">
        <p14:creationId xmlns:p14="http://schemas.microsoft.com/office/powerpoint/2010/main" val="497518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0"/>
        <p:cNvGrpSpPr/>
        <p:nvPr/>
      </p:nvGrpSpPr>
      <p:grpSpPr>
        <a:xfrm>
          <a:off x="0" y="0"/>
          <a:ext cx="0" cy="0"/>
          <a:chOff x="0" y="0"/>
          <a:chExt cx="0" cy="0"/>
        </a:xfrm>
      </p:grpSpPr>
      <p:sp>
        <p:nvSpPr>
          <p:cNvPr id="1041" name="Google Shape;1041;p4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sp>
        <p:nvSpPr>
          <p:cNvPr id="1042" name="Google Shape;1042;p43"/>
          <p:cNvSpPr txBox="1">
            <a:spLocks noGrp="1"/>
          </p:cNvSpPr>
          <p:nvPr>
            <p:ph type="subTitle" idx="1"/>
          </p:nvPr>
        </p:nvSpPr>
        <p:spPr>
          <a:xfrm>
            <a:off x="3342012" y="2571750"/>
            <a:ext cx="24600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Múltiples capas.</a:t>
            </a:r>
          </a:p>
          <a:p>
            <a:pPr marL="0" lvl="0" indent="0" algn="ctr" rtl="0">
              <a:spcBef>
                <a:spcPts val="0"/>
              </a:spcBef>
              <a:spcAft>
                <a:spcPts val="1600"/>
              </a:spcAft>
              <a:buNone/>
            </a:pPr>
            <a:r>
              <a:rPr lang="en" dirty="0"/>
              <a:t>Presentación, servicios, red</a:t>
            </a:r>
            <a:endParaRPr dirty="0"/>
          </a:p>
        </p:txBody>
      </p:sp>
      <p:sp>
        <p:nvSpPr>
          <p:cNvPr id="1045" name="Google Shape;1045;p43"/>
          <p:cNvSpPr txBox="1">
            <a:spLocks noGrp="1"/>
          </p:cNvSpPr>
          <p:nvPr>
            <p:ph type="subTitle" idx="4"/>
          </p:nvPr>
        </p:nvSpPr>
        <p:spPr>
          <a:xfrm>
            <a:off x="3642150" y="3891600"/>
            <a:ext cx="1859700" cy="36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Multicapas</a:t>
            </a:r>
            <a:endParaRPr dirty="0"/>
          </a:p>
        </p:txBody>
      </p:sp>
    </p:spTree>
    <p:extLst>
      <p:ext uri="{BB962C8B-B14F-4D97-AF65-F5344CB8AC3E}">
        <p14:creationId xmlns:p14="http://schemas.microsoft.com/office/powerpoint/2010/main" val="3994644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703"/>
        <p:cNvGrpSpPr/>
        <p:nvPr/>
      </p:nvGrpSpPr>
      <p:grpSpPr>
        <a:xfrm>
          <a:off x="0" y="0"/>
          <a:ext cx="0" cy="0"/>
          <a:chOff x="0" y="0"/>
          <a:chExt cx="0" cy="0"/>
        </a:xfrm>
      </p:grpSpPr>
      <p:grpSp>
        <p:nvGrpSpPr>
          <p:cNvPr id="1706" name="Google Shape;1706;p59"/>
          <p:cNvGrpSpPr/>
          <p:nvPr/>
        </p:nvGrpSpPr>
        <p:grpSpPr>
          <a:xfrm>
            <a:off x="4211078" y="3580245"/>
            <a:ext cx="916797" cy="98075"/>
            <a:chOff x="4810525" y="1175150"/>
            <a:chExt cx="133675" cy="14300"/>
          </a:xfrm>
        </p:grpSpPr>
        <p:sp>
          <p:nvSpPr>
            <p:cNvPr id="1707" name="Google Shape;1707;p5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 name="Google Shape;219;p31">
            <a:extLst>
              <a:ext uri="{FF2B5EF4-FFF2-40B4-BE49-F238E27FC236}">
                <a16:creationId xmlns:a16="http://schemas.microsoft.com/office/drawing/2014/main" id="{D8419CC0-684F-2F23-67F2-FBA5764D539C}"/>
              </a:ext>
            </a:extLst>
          </p:cNvPr>
          <p:cNvPicPr preferRelativeResize="0"/>
          <p:nvPr/>
        </p:nvPicPr>
        <p:blipFill>
          <a:blip r:embed="rId3">
            <a:alphaModFix/>
          </a:blip>
          <a:stretch>
            <a:fillRect/>
          </a:stretch>
        </p:blipFill>
        <p:spPr>
          <a:xfrm>
            <a:off x="1683637" y="1095529"/>
            <a:ext cx="5776725" cy="2301750"/>
          </a:xfrm>
          <a:prstGeom prst="rect">
            <a:avLst/>
          </a:prstGeom>
          <a:noFill/>
          <a:ln>
            <a:noFill/>
          </a:ln>
        </p:spPr>
      </p:pic>
    </p:spTree>
    <p:extLst>
      <p:ext uri="{BB962C8B-B14F-4D97-AF65-F5344CB8AC3E}">
        <p14:creationId xmlns:p14="http://schemas.microsoft.com/office/powerpoint/2010/main" val="1075149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703"/>
        <p:cNvGrpSpPr/>
        <p:nvPr/>
      </p:nvGrpSpPr>
      <p:grpSpPr>
        <a:xfrm>
          <a:off x="0" y="0"/>
          <a:ext cx="0" cy="0"/>
          <a:chOff x="0" y="0"/>
          <a:chExt cx="0" cy="0"/>
        </a:xfrm>
      </p:grpSpPr>
      <p:grpSp>
        <p:nvGrpSpPr>
          <p:cNvPr id="1706" name="Google Shape;1706;p59"/>
          <p:cNvGrpSpPr/>
          <p:nvPr/>
        </p:nvGrpSpPr>
        <p:grpSpPr>
          <a:xfrm>
            <a:off x="4211078" y="3580245"/>
            <a:ext cx="916797" cy="98075"/>
            <a:chOff x="4810525" y="1175150"/>
            <a:chExt cx="133675" cy="14300"/>
          </a:xfrm>
        </p:grpSpPr>
        <p:sp>
          <p:nvSpPr>
            <p:cNvPr id="1707" name="Google Shape;1707;p5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oogle Shape;230;p32">
            <a:extLst>
              <a:ext uri="{FF2B5EF4-FFF2-40B4-BE49-F238E27FC236}">
                <a16:creationId xmlns:a16="http://schemas.microsoft.com/office/drawing/2014/main" id="{73F46739-9B29-6AFD-173E-CACBF75BB91D}"/>
              </a:ext>
            </a:extLst>
          </p:cNvPr>
          <p:cNvPicPr preferRelativeResize="0"/>
          <p:nvPr/>
        </p:nvPicPr>
        <p:blipFill>
          <a:blip r:embed="rId3">
            <a:alphaModFix/>
          </a:blip>
          <a:stretch>
            <a:fillRect/>
          </a:stretch>
        </p:blipFill>
        <p:spPr>
          <a:xfrm>
            <a:off x="1797787" y="1284521"/>
            <a:ext cx="5548425" cy="2142250"/>
          </a:xfrm>
          <a:prstGeom prst="rect">
            <a:avLst/>
          </a:prstGeom>
          <a:noFill/>
          <a:ln>
            <a:noFill/>
          </a:ln>
        </p:spPr>
      </p:pic>
    </p:spTree>
    <p:extLst>
      <p:ext uri="{BB962C8B-B14F-4D97-AF65-F5344CB8AC3E}">
        <p14:creationId xmlns:p14="http://schemas.microsoft.com/office/powerpoint/2010/main" val="776660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703"/>
        <p:cNvGrpSpPr/>
        <p:nvPr/>
      </p:nvGrpSpPr>
      <p:grpSpPr>
        <a:xfrm>
          <a:off x="0" y="0"/>
          <a:ext cx="0" cy="0"/>
          <a:chOff x="0" y="0"/>
          <a:chExt cx="0" cy="0"/>
        </a:xfrm>
      </p:grpSpPr>
      <p:grpSp>
        <p:nvGrpSpPr>
          <p:cNvPr id="1706" name="Google Shape;1706;p59"/>
          <p:cNvGrpSpPr/>
          <p:nvPr/>
        </p:nvGrpSpPr>
        <p:grpSpPr>
          <a:xfrm>
            <a:off x="4211078" y="3580245"/>
            <a:ext cx="916797" cy="98075"/>
            <a:chOff x="4810525" y="1175150"/>
            <a:chExt cx="133675" cy="14300"/>
          </a:xfrm>
        </p:grpSpPr>
        <p:sp>
          <p:nvSpPr>
            <p:cNvPr id="1707" name="Google Shape;1707;p5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oogle Shape;240;p33">
            <a:extLst>
              <a:ext uri="{FF2B5EF4-FFF2-40B4-BE49-F238E27FC236}">
                <a16:creationId xmlns:a16="http://schemas.microsoft.com/office/drawing/2014/main" id="{AE9524C3-8D02-F2B0-F4D3-D7F345CB07F1}"/>
              </a:ext>
            </a:extLst>
          </p:cNvPr>
          <p:cNvPicPr preferRelativeResize="0"/>
          <p:nvPr/>
        </p:nvPicPr>
        <p:blipFill>
          <a:blip r:embed="rId3">
            <a:alphaModFix/>
          </a:blip>
          <a:stretch>
            <a:fillRect/>
          </a:stretch>
        </p:blipFill>
        <p:spPr>
          <a:xfrm>
            <a:off x="1798712" y="700180"/>
            <a:ext cx="4891601" cy="2646425"/>
          </a:xfrm>
          <a:prstGeom prst="rect">
            <a:avLst/>
          </a:prstGeom>
          <a:noFill/>
          <a:ln>
            <a:noFill/>
          </a:ln>
        </p:spPr>
      </p:pic>
    </p:spTree>
    <p:extLst>
      <p:ext uri="{BB962C8B-B14F-4D97-AF65-F5344CB8AC3E}">
        <p14:creationId xmlns:p14="http://schemas.microsoft.com/office/powerpoint/2010/main" val="3268275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703"/>
        <p:cNvGrpSpPr/>
        <p:nvPr/>
      </p:nvGrpSpPr>
      <p:grpSpPr>
        <a:xfrm>
          <a:off x="0" y="0"/>
          <a:ext cx="0" cy="0"/>
          <a:chOff x="0" y="0"/>
          <a:chExt cx="0" cy="0"/>
        </a:xfrm>
      </p:grpSpPr>
      <p:grpSp>
        <p:nvGrpSpPr>
          <p:cNvPr id="1706" name="Google Shape;1706;p59"/>
          <p:cNvGrpSpPr/>
          <p:nvPr/>
        </p:nvGrpSpPr>
        <p:grpSpPr>
          <a:xfrm>
            <a:off x="4211078" y="3580245"/>
            <a:ext cx="916797" cy="98075"/>
            <a:chOff x="4810525" y="1175150"/>
            <a:chExt cx="133675" cy="14300"/>
          </a:xfrm>
        </p:grpSpPr>
        <p:sp>
          <p:nvSpPr>
            <p:cNvPr id="1707" name="Google Shape;1707;p5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Google Shape;250;p34">
            <a:extLst>
              <a:ext uri="{FF2B5EF4-FFF2-40B4-BE49-F238E27FC236}">
                <a16:creationId xmlns:a16="http://schemas.microsoft.com/office/drawing/2014/main" id="{E41EFFC9-0033-A5AA-2CD5-F2A9E11B277B}"/>
              </a:ext>
            </a:extLst>
          </p:cNvPr>
          <p:cNvPicPr preferRelativeResize="0"/>
          <p:nvPr/>
        </p:nvPicPr>
        <p:blipFill>
          <a:blip r:embed="rId3">
            <a:alphaModFix/>
          </a:blip>
          <a:stretch>
            <a:fillRect/>
          </a:stretch>
        </p:blipFill>
        <p:spPr>
          <a:xfrm>
            <a:off x="2116283" y="695416"/>
            <a:ext cx="4929096" cy="2722150"/>
          </a:xfrm>
          <a:prstGeom prst="rect">
            <a:avLst/>
          </a:prstGeom>
          <a:noFill/>
          <a:ln>
            <a:noFill/>
          </a:ln>
        </p:spPr>
      </p:pic>
    </p:spTree>
    <p:extLst>
      <p:ext uri="{BB962C8B-B14F-4D97-AF65-F5344CB8AC3E}">
        <p14:creationId xmlns:p14="http://schemas.microsoft.com/office/powerpoint/2010/main" val="1163175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703"/>
        <p:cNvGrpSpPr/>
        <p:nvPr/>
      </p:nvGrpSpPr>
      <p:grpSpPr>
        <a:xfrm>
          <a:off x="0" y="0"/>
          <a:ext cx="0" cy="0"/>
          <a:chOff x="0" y="0"/>
          <a:chExt cx="0" cy="0"/>
        </a:xfrm>
      </p:grpSpPr>
      <p:grpSp>
        <p:nvGrpSpPr>
          <p:cNvPr id="1706" name="Google Shape;1706;p59"/>
          <p:cNvGrpSpPr/>
          <p:nvPr/>
        </p:nvGrpSpPr>
        <p:grpSpPr>
          <a:xfrm>
            <a:off x="4211078" y="3580245"/>
            <a:ext cx="916797" cy="98075"/>
            <a:chOff x="4810525" y="1175150"/>
            <a:chExt cx="133675" cy="14300"/>
          </a:xfrm>
        </p:grpSpPr>
        <p:sp>
          <p:nvSpPr>
            <p:cNvPr id="1707" name="Google Shape;1707;p5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Google Shape;260;p35">
            <a:extLst>
              <a:ext uri="{FF2B5EF4-FFF2-40B4-BE49-F238E27FC236}">
                <a16:creationId xmlns:a16="http://schemas.microsoft.com/office/drawing/2014/main" id="{A0631C6E-BF68-D68C-C73A-7AF23D49BD63}"/>
              </a:ext>
            </a:extLst>
          </p:cNvPr>
          <p:cNvPicPr preferRelativeResize="0"/>
          <p:nvPr/>
        </p:nvPicPr>
        <p:blipFill>
          <a:blip r:embed="rId3">
            <a:alphaModFix/>
          </a:blip>
          <a:stretch>
            <a:fillRect/>
          </a:stretch>
        </p:blipFill>
        <p:spPr>
          <a:xfrm>
            <a:off x="2029940" y="688394"/>
            <a:ext cx="4959299" cy="2722175"/>
          </a:xfrm>
          <a:prstGeom prst="rect">
            <a:avLst/>
          </a:prstGeom>
          <a:noFill/>
          <a:ln>
            <a:noFill/>
          </a:ln>
        </p:spPr>
      </p:pic>
    </p:spTree>
    <p:extLst>
      <p:ext uri="{BB962C8B-B14F-4D97-AF65-F5344CB8AC3E}">
        <p14:creationId xmlns:p14="http://schemas.microsoft.com/office/powerpoint/2010/main" val="3877620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3" name="Google Shape;1773;p63"/>
          <p:cNvSpPr txBox="1">
            <a:spLocks noGrp="1"/>
          </p:cNvSpPr>
          <p:nvPr>
            <p:ph type="title"/>
          </p:nvPr>
        </p:nvSpPr>
        <p:spPr>
          <a:xfrm>
            <a:off x="4903660" y="1733905"/>
            <a:ext cx="3568800" cy="57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Ventajas</a:t>
            </a:r>
            <a:endParaRPr dirty="0"/>
          </a:p>
        </p:txBody>
      </p:sp>
      <p:sp>
        <p:nvSpPr>
          <p:cNvPr id="1774" name="Google Shape;1774;p63"/>
          <p:cNvSpPr txBox="1">
            <a:spLocks noGrp="1"/>
          </p:cNvSpPr>
          <p:nvPr>
            <p:ph type="subTitle" idx="1"/>
          </p:nvPr>
        </p:nvSpPr>
        <p:spPr>
          <a:xfrm>
            <a:off x="2413012" y="1093100"/>
            <a:ext cx="3217500" cy="35421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Control centralizado</a:t>
            </a:r>
            <a:endParaRPr dirty="0"/>
          </a:p>
        </p:txBody>
      </p:sp>
      <p:pic>
        <p:nvPicPr>
          <p:cNvPr id="8" name="Google Shape;275;p37">
            <a:extLst>
              <a:ext uri="{FF2B5EF4-FFF2-40B4-BE49-F238E27FC236}">
                <a16:creationId xmlns:a16="http://schemas.microsoft.com/office/drawing/2014/main" id="{491DAFE9-3DD7-B841-C47A-2924C24FFC9B}"/>
              </a:ext>
            </a:extLst>
          </p:cNvPr>
          <p:cNvPicPr preferRelativeResize="0"/>
          <p:nvPr/>
        </p:nvPicPr>
        <p:blipFill>
          <a:blip r:embed="rId3">
            <a:alphaModFix/>
          </a:blip>
          <a:stretch>
            <a:fillRect/>
          </a:stretch>
        </p:blipFill>
        <p:spPr>
          <a:xfrm>
            <a:off x="665206" y="500433"/>
            <a:ext cx="1613106" cy="1539545"/>
          </a:xfrm>
          <a:prstGeom prst="rect">
            <a:avLst/>
          </a:prstGeom>
          <a:noFill/>
          <a:ln>
            <a:noFill/>
          </a:ln>
        </p:spPr>
      </p:pic>
      <p:pic>
        <p:nvPicPr>
          <p:cNvPr id="9" name="Google Shape;277;p37">
            <a:extLst>
              <a:ext uri="{FF2B5EF4-FFF2-40B4-BE49-F238E27FC236}">
                <a16:creationId xmlns:a16="http://schemas.microsoft.com/office/drawing/2014/main" id="{CFA870E9-99F1-0C2C-1F78-1DFC33C98C8D}"/>
              </a:ext>
            </a:extLst>
          </p:cNvPr>
          <p:cNvPicPr preferRelativeResize="0"/>
          <p:nvPr/>
        </p:nvPicPr>
        <p:blipFill>
          <a:blip r:embed="rId4">
            <a:alphaModFix/>
          </a:blip>
          <a:stretch>
            <a:fillRect/>
          </a:stretch>
        </p:blipFill>
        <p:spPr>
          <a:xfrm>
            <a:off x="751575" y="4012975"/>
            <a:ext cx="1526737" cy="390845"/>
          </a:xfrm>
          <a:prstGeom prst="rect">
            <a:avLst/>
          </a:prstGeom>
          <a:noFill/>
          <a:ln>
            <a:noFill/>
          </a:ln>
        </p:spPr>
      </p:pic>
      <p:pic>
        <p:nvPicPr>
          <p:cNvPr id="10" name="Google Shape;279;p37">
            <a:extLst>
              <a:ext uri="{FF2B5EF4-FFF2-40B4-BE49-F238E27FC236}">
                <a16:creationId xmlns:a16="http://schemas.microsoft.com/office/drawing/2014/main" id="{ABD24707-314A-1754-E727-CF2BAA9052E8}"/>
              </a:ext>
            </a:extLst>
          </p:cNvPr>
          <p:cNvPicPr preferRelativeResize="0"/>
          <p:nvPr/>
        </p:nvPicPr>
        <p:blipFill>
          <a:blip r:embed="rId5">
            <a:alphaModFix/>
          </a:blip>
          <a:stretch>
            <a:fillRect/>
          </a:stretch>
        </p:blipFill>
        <p:spPr>
          <a:xfrm>
            <a:off x="466950" y="3151085"/>
            <a:ext cx="530038" cy="614762"/>
          </a:xfrm>
          <a:prstGeom prst="rect">
            <a:avLst/>
          </a:prstGeom>
          <a:noFill/>
          <a:ln>
            <a:noFill/>
          </a:ln>
        </p:spPr>
      </p:pic>
      <p:pic>
        <p:nvPicPr>
          <p:cNvPr id="11" name="Google Shape;280;p37">
            <a:extLst>
              <a:ext uri="{FF2B5EF4-FFF2-40B4-BE49-F238E27FC236}">
                <a16:creationId xmlns:a16="http://schemas.microsoft.com/office/drawing/2014/main" id="{F96A4165-F173-DF7C-9EAF-829FAC3005AF}"/>
              </a:ext>
            </a:extLst>
          </p:cNvPr>
          <p:cNvPicPr preferRelativeResize="0"/>
          <p:nvPr/>
        </p:nvPicPr>
        <p:blipFill>
          <a:blip r:embed="rId5">
            <a:alphaModFix/>
          </a:blip>
          <a:stretch>
            <a:fillRect/>
          </a:stretch>
        </p:blipFill>
        <p:spPr>
          <a:xfrm>
            <a:off x="1249925" y="3151085"/>
            <a:ext cx="530038" cy="614762"/>
          </a:xfrm>
          <a:prstGeom prst="rect">
            <a:avLst/>
          </a:prstGeom>
          <a:noFill/>
          <a:ln>
            <a:noFill/>
          </a:ln>
        </p:spPr>
      </p:pic>
      <p:pic>
        <p:nvPicPr>
          <p:cNvPr id="12" name="Google Shape;281;p37">
            <a:extLst>
              <a:ext uri="{FF2B5EF4-FFF2-40B4-BE49-F238E27FC236}">
                <a16:creationId xmlns:a16="http://schemas.microsoft.com/office/drawing/2014/main" id="{980F462E-979E-A163-700A-929E8659045B}"/>
              </a:ext>
            </a:extLst>
          </p:cNvPr>
          <p:cNvPicPr preferRelativeResize="0"/>
          <p:nvPr/>
        </p:nvPicPr>
        <p:blipFill>
          <a:blip r:embed="rId5">
            <a:alphaModFix/>
          </a:blip>
          <a:stretch>
            <a:fillRect/>
          </a:stretch>
        </p:blipFill>
        <p:spPr>
          <a:xfrm>
            <a:off x="2032900" y="3151085"/>
            <a:ext cx="530038" cy="614762"/>
          </a:xfrm>
          <a:prstGeom prst="rect">
            <a:avLst/>
          </a:prstGeom>
          <a:noFill/>
          <a:ln>
            <a:noFill/>
          </a:ln>
        </p:spPr>
      </p:pic>
      <p:pic>
        <p:nvPicPr>
          <p:cNvPr id="13" name="Google Shape;282;p37">
            <a:extLst>
              <a:ext uri="{FF2B5EF4-FFF2-40B4-BE49-F238E27FC236}">
                <a16:creationId xmlns:a16="http://schemas.microsoft.com/office/drawing/2014/main" id="{87AA5703-21BE-8718-FE3D-A7731C639267}"/>
              </a:ext>
            </a:extLst>
          </p:cNvPr>
          <p:cNvPicPr preferRelativeResize="0"/>
          <p:nvPr/>
        </p:nvPicPr>
        <p:blipFill>
          <a:blip r:embed="rId6">
            <a:alphaModFix/>
          </a:blip>
          <a:stretch>
            <a:fillRect/>
          </a:stretch>
        </p:blipFill>
        <p:spPr>
          <a:xfrm>
            <a:off x="5136006" y="2996074"/>
            <a:ext cx="1318794" cy="1539545"/>
          </a:xfrm>
          <a:prstGeom prst="rect">
            <a:avLst/>
          </a:prstGeom>
          <a:noFill/>
          <a:ln>
            <a:noFill/>
          </a:ln>
        </p:spPr>
      </p:pic>
      <p:sp>
        <p:nvSpPr>
          <p:cNvPr id="14" name="Google Shape;1774;p63">
            <a:extLst>
              <a:ext uri="{FF2B5EF4-FFF2-40B4-BE49-F238E27FC236}">
                <a16:creationId xmlns:a16="http://schemas.microsoft.com/office/drawing/2014/main" id="{47E39161-40F7-1112-6ABE-43527BB7FD4B}"/>
              </a:ext>
            </a:extLst>
          </p:cNvPr>
          <p:cNvSpPr txBox="1">
            <a:spLocks/>
          </p:cNvSpPr>
          <p:nvPr/>
        </p:nvSpPr>
        <p:spPr>
          <a:xfrm>
            <a:off x="2815875" y="3588742"/>
            <a:ext cx="3217500" cy="354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r>
              <a:rPr lang="en-US" dirty="0" err="1"/>
              <a:t>Escalabilidad</a:t>
            </a:r>
            <a:endParaRPr lang="en-US" dirty="0"/>
          </a:p>
        </p:txBody>
      </p:sp>
      <p:sp>
        <p:nvSpPr>
          <p:cNvPr id="15" name="Google Shape;1774;p63">
            <a:extLst>
              <a:ext uri="{FF2B5EF4-FFF2-40B4-BE49-F238E27FC236}">
                <a16:creationId xmlns:a16="http://schemas.microsoft.com/office/drawing/2014/main" id="{C18B0D51-DBDC-9448-6036-E9AE0A24924C}"/>
              </a:ext>
            </a:extLst>
          </p:cNvPr>
          <p:cNvSpPr txBox="1">
            <a:spLocks/>
          </p:cNvSpPr>
          <p:nvPr/>
        </p:nvSpPr>
        <p:spPr>
          <a:xfrm>
            <a:off x="6744756" y="3588741"/>
            <a:ext cx="3217500" cy="3542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r>
              <a:rPr lang="en-US" dirty="0" err="1"/>
              <a:t>Mantenible</a:t>
            </a:r>
            <a:endParaRPr lang="en-US" dirty="0"/>
          </a:p>
        </p:txBody>
      </p:sp>
    </p:spTree>
    <p:extLst>
      <p:ext uri="{BB962C8B-B14F-4D97-AF65-F5344CB8AC3E}">
        <p14:creationId xmlns:p14="http://schemas.microsoft.com/office/powerpoint/2010/main" val="3663909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79"/>
        <p:cNvGrpSpPr/>
        <p:nvPr/>
      </p:nvGrpSpPr>
      <p:grpSpPr>
        <a:xfrm>
          <a:off x="0" y="0"/>
          <a:ext cx="0" cy="0"/>
          <a:chOff x="0" y="0"/>
          <a:chExt cx="0" cy="0"/>
        </a:xfrm>
      </p:grpSpPr>
      <p:sp>
        <p:nvSpPr>
          <p:cNvPr id="1780" name="Google Shape;1780;p64"/>
          <p:cNvSpPr txBox="1">
            <a:spLocks noGrp="1"/>
          </p:cNvSpPr>
          <p:nvPr>
            <p:ph type="subTitle" idx="1"/>
          </p:nvPr>
        </p:nvSpPr>
        <p:spPr>
          <a:xfrm>
            <a:off x="898024" y="701515"/>
            <a:ext cx="3199200" cy="382059"/>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dirty="0"/>
              <a:t>Hardware</a:t>
            </a:r>
            <a:endParaRPr dirty="0"/>
          </a:p>
        </p:txBody>
      </p:sp>
      <p:sp>
        <p:nvSpPr>
          <p:cNvPr id="1783" name="Google Shape;1783;p64"/>
          <p:cNvSpPr txBox="1">
            <a:spLocks noGrp="1"/>
          </p:cNvSpPr>
          <p:nvPr>
            <p:ph type="title"/>
          </p:nvPr>
        </p:nvSpPr>
        <p:spPr>
          <a:xfrm>
            <a:off x="713225" y="1256638"/>
            <a:ext cx="3568800" cy="121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Desventajas</a:t>
            </a:r>
            <a:endParaRPr dirty="0"/>
          </a:p>
        </p:txBody>
      </p:sp>
      <p:pic>
        <p:nvPicPr>
          <p:cNvPr id="6" name="Google Shape;305;p39">
            <a:extLst>
              <a:ext uri="{FF2B5EF4-FFF2-40B4-BE49-F238E27FC236}">
                <a16:creationId xmlns:a16="http://schemas.microsoft.com/office/drawing/2014/main" id="{8E806370-6EAB-21AC-E43B-D593EF2793D1}"/>
              </a:ext>
            </a:extLst>
          </p:cNvPr>
          <p:cNvPicPr preferRelativeResize="0"/>
          <p:nvPr/>
        </p:nvPicPr>
        <p:blipFill>
          <a:blip r:embed="rId3">
            <a:alphaModFix/>
          </a:blip>
          <a:stretch>
            <a:fillRect/>
          </a:stretch>
        </p:blipFill>
        <p:spPr>
          <a:xfrm>
            <a:off x="4989368" y="1515556"/>
            <a:ext cx="2550600" cy="1557117"/>
          </a:xfrm>
          <a:prstGeom prst="rect">
            <a:avLst/>
          </a:prstGeom>
          <a:noFill/>
          <a:ln>
            <a:noFill/>
          </a:ln>
        </p:spPr>
      </p:pic>
      <p:pic>
        <p:nvPicPr>
          <p:cNvPr id="7" name="Google Shape;304;p39">
            <a:extLst>
              <a:ext uri="{FF2B5EF4-FFF2-40B4-BE49-F238E27FC236}">
                <a16:creationId xmlns:a16="http://schemas.microsoft.com/office/drawing/2014/main" id="{4FF77DAA-AB8D-61C8-324D-5EDB3D64CE93}"/>
              </a:ext>
            </a:extLst>
          </p:cNvPr>
          <p:cNvPicPr preferRelativeResize="0"/>
          <p:nvPr/>
        </p:nvPicPr>
        <p:blipFill>
          <a:blip r:embed="rId4">
            <a:alphaModFix/>
          </a:blip>
          <a:stretch>
            <a:fillRect/>
          </a:stretch>
        </p:blipFill>
        <p:spPr>
          <a:xfrm>
            <a:off x="1787210" y="2985797"/>
            <a:ext cx="1681255" cy="1557117"/>
          </a:xfrm>
          <a:prstGeom prst="rect">
            <a:avLst/>
          </a:prstGeom>
          <a:noFill/>
          <a:ln>
            <a:noFill/>
          </a:ln>
        </p:spPr>
      </p:pic>
      <p:pic>
        <p:nvPicPr>
          <p:cNvPr id="8" name="Google Shape;303;p39">
            <a:extLst>
              <a:ext uri="{FF2B5EF4-FFF2-40B4-BE49-F238E27FC236}">
                <a16:creationId xmlns:a16="http://schemas.microsoft.com/office/drawing/2014/main" id="{4092D801-15EE-596E-35AD-DA85E0AD8C9C}"/>
              </a:ext>
            </a:extLst>
          </p:cNvPr>
          <p:cNvPicPr preferRelativeResize="0"/>
          <p:nvPr/>
        </p:nvPicPr>
        <p:blipFill>
          <a:blip r:embed="rId5">
            <a:alphaModFix/>
          </a:blip>
          <a:stretch>
            <a:fillRect/>
          </a:stretch>
        </p:blipFill>
        <p:spPr>
          <a:xfrm>
            <a:off x="1964961" y="371056"/>
            <a:ext cx="1065327" cy="1027989"/>
          </a:xfrm>
          <a:prstGeom prst="rect">
            <a:avLst/>
          </a:prstGeom>
          <a:noFill/>
          <a:ln>
            <a:noFill/>
          </a:ln>
        </p:spPr>
      </p:pic>
      <p:sp>
        <p:nvSpPr>
          <p:cNvPr id="9" name="Google Shape;1780;p64">
            <a:extLst>
              <a:ext uri="{FF2B5EF4-FFF2-40B4-BE49-F238E27FC236}">
                <a16:creationId xmlns:a16="http://schemas.microsoft.com/office/drawing/2014/main" id="{01CE368A-859A-3C5F-D664-77395E01F7B2}"/>
              </a:ext>
            </a:extLst>
          </p:cNvPr>
          <p:cNvSpPr txBox="1">
            <a:spLocks/>
          </p:cNvSpPr>
          <p:nvPr/>
        </p:nvSpPr>
        <p:spPr>
          <a:xfrm>
            <a:off x="5258590" y="2103086"/>
            <a:ext cx="3199200" cy="3820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r>
              <a:rPr lang="en-US" dirty="0" err="1"/>
              <a:t>Tráfico</a:t>
            </a:r>
            <a:endParaRPr lang="en-US" dirty="0"/>
          </a:p>
        </p:txBody>
      </p:sp>
      <p:sp>
        <p:nvSpPr>
          <p:cNvPr id="10" name="Google Shape;1780;p64">
            <a:extLst>
              <a:ext uri="{FF2B5EF4-FFF2-40B4-BE49-F238E27FC236}">
                <a16:creationId xmlns:a16="http://schemas.microsoft.com/office/drawing/2014/main" id="{9C3AF1E4-3802-A6E8-F9E8-24BE506D3067}"/>
              </a:ext>
            </a:extLst>
          </p:cNvPr>
          <p:cNvSpPr txBox="1">
            <a:spLocks/>
          </p:cNvSpPr>
          <p:nvPr/>
        </p:nvSpPr>
        <p:spPr>
          <a:xfrm>
            <a:off x="1350220" y="3573325"/>
            <a:ext cx="4008757" cy="3820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spcAft>
                <a:spcPts val="1600"/>
              </a:spcAft>
            </a:pPr>
            <a:r>
              <a:rPr lang="en-US" dirty="0" err="1"/>
              <a:t>Fallas</a:t>
            </a:r>
            <a:r>
              <a:rPr lang="en-US" dirty="0"/>
              <a:t> </a:t>
            </a:r>
            <a:r>
              <a:rPr lang="en-US" dirty="0" err="1"/>
              <a:t>centralizadas</a:t>
            </a:r>
            <a:endParaRPr lang="en-US" dirty="0"/>
          </a:p>
        </p:txBody>
      </p:sp>
    </p:spTree>
    <p:extLst>
      <p:ext uri="{BB962C8B-B14F-4D97-AF65-F5344CB8AC3E}">
        <p14:creationId xmlns:p14="http://schemas.microsoft.com/office/powerpoint/2010/main" val="1584570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Herramienta de modelado</a:t>
            </a:r>
            <a:endParaRPr dirty="0"/>
          </a:p>
        </p:txBody>
      </p:sp>
      <p:pic>
        <p:nvPicPr>
          <p:cNvPr id="22" name="Google Shape;74;p15">
            <a:extLst>
              <a:ext uri="{FF2B5EF4-FFF2-40B4-BE49-F238E27FC236}">
                <a16:creationId xmlns:a16="http://schemas.microsoft.com/office/drawing/2014/main" id="{E6F974C9-C284-FDFC-1EE2-AA2B04D50965}"/>
              </a:ext>
            </a:extLst>
          </p:cNvPr>
          <p:cNvPicPr preferRelativeResize="0"/>
          <p:nvPr/>
        </p:nvPicPr>
        <p:blipFill>
          <a:blip r:embed="rId3">
            <a:alphaModFix/>
          </a:blip>
          <a:stretch>
            <a:fillRect/>
          </a:stretch>
        </p:blipFill>
        <p:spPr>
          <a:xfrm>
            <a:off x="2349297" y="1318400"/>
            <a:ext cx="4487055" cy="31611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096"/>
        <p:cNvGrpSpPr/>
        <p:nvPr/>
      </p:nvGrpSpPr>
      <p:grpSpPr>
        <a:xfrm>
          <a:off x="0" y="0"/>
          <a:ext cx="0" cy="0"/>
          <a:chOff x="0" y="0"/>
          <a:chExt cx="0" cy="0"/>
        </a:xfrm>
      </p:grpSpPr>
      <p:sp>
        <p:nvSpPr>
          <p:cNvPr id="1099" name="Google Shape;1099;p45"/>
          <p:cNvSpPr txBox="1">
            <a:spLocks noGrp="1"/>
          </p:cNvSpPr>
          <p:nvPr>
            <p:ph type="subTitle" idx="2"/>
          </p:nvPr>
        </p:nvSpPr>
        <p:spPr>
          <a:xfrm>
            <a:off x="5007429" y="116114"/>
            <a:ext cx="4005942" cy="4557486"/>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 El termino Cliente/Servidor se utiliza para describir un modelo informático para el desarrollo de sistemas.</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 Este modelo se basa en la distribución de funciones entre dos tipos de elementos independientes y procesos autónomos: Servidor y Cliente. </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 Un Cliente es cualquier proceso que solicita servicios del proceso del servidor. Un servidor es un proceso que proporciona servicios solicitados para el cliente. </a:t>
            </a:r>
          </a:p>
          <a:p>
            <a:pPr marL="0" lvl="0" indent="0" algn="just" rtl="0">
              <a:spcBef>
                <a:spcPts val="0"/>
              </a:spcBef>
              <a:spcAft>
                <a:spcPts val="0"/>
              </a:spcAft>
              <a:buNone/>
            </a:pPr>
            <a:endParaRPr lang="es-ES" dirty="0"/>
          </a:p>
          <a:p>
            <a:pPr marL="0" lvl="0" indent="0" algn="just" rtl="0">
              <a:spcBef>
                <a:spcPts val="0"/>
              </a:spcBef>
              <a:spcAft>
                <a:spcPts val="0"/>
              </a:spcAft>
              <a:buNone/>
            </a:pPr>
            <a:r>
              <a:rPr lang="es-ES" dirty="0"/>
              <a:t>* Los procesos de Cliente y Servidor pueden residir en la misma computadora o en diferentes computadoras unidos por una red.</a:t>
            </a:r>
          </a:p>
        </p:txBody>
      </p:sp>
      <p:pic>
        <p:nvPicPr>
          <p:cNvPr id="7" name="Imagen 6">
            <a:extLst>
              <a:ext uri="{FF2B5EF4-FFF2-40B4-BE49-F238E27FC236}">
                <a16:creationId xmlns:a16="http://schemas.microsoft.com/office/drawing/2014/main" id="{6117FEA9-ED06-AB42-EC03-CB304BAF3D1D}"/>
              </a:ext>
            </a:extLst>
          </p:cNvPr>
          <p:cNvPicPr>
            <a:picLocks noChangeAspect="1"/>
          </p:cNvPicPr>
          <p:nvPr/>
        </p:nvPicPr>
        <p:blipFill>
          <a:blip r:embed="rId3"/>
          <a:stretch>
            <a:fillRect/>
          </a:stretch>
        </p:blipFill>
        <p:spPr>
          <a:xfrm>
            <a:off x="302439" y="1706100"/>
            <a:ext cx="4334875" cy="1187848"/>
          </a:xfrm>
          <a:prstGeom prst="rect">
            <a:avLst/>
          </a:prstGeom>
        </p:spPr>
      </p:pic>
    </p:spTree>
    <p:extLst>
      <p:ext uri="{BB962C8B-B14F-4D97-AF65-F5344CB8AC3E}">
        <p14:creationId xmlns:p14="http://schemas.microsoft.com/office/powerpoint/2010/main" val="101600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703"/>
        <p:cNvGrpSpPr/>
        <p:nvPr/>
      </p:nvGrpSpPr>
      <p:grpSpPr>
        <a:xfrm>
          <a:off x="0" y="0"/>
          <a:ext cx="0" cy="0"/>
          <a:chOff x="0" y="0"/>
          <a:chExt cx="0" cy="0"/>
        </a:xfrm>
      </p:grpSpPr>
      <p:grpSp>
        <p:nvGrpSpPr>
          <p:cNvPr id="1706" name="Google Shape;1706;p59"/>
          <p:cNvGrpSpPr/>
          <p:nvPr/>
        </p:nvGrpSpPr>
        <p:grpSpPr>
          <a:xfrm>
            <a:off x="4211078" y="3580245"/>
            <a:ext cx="916797" cy="98075"/>
            <a:chOff x="4810525" y="1175150"/>
            <a:chExt cx="133675" cy="14300"/>
          </a:xfrm>
        </p:grpSpPr>
        <p:sp>
          <p:nvSpPr>
            <p:cNvPr id="1707" name="Google Shape;1707;p59"/>
            <p:cNvSpPr/>
            <p:nvPr/>
          </p:nvSpPr>
          <p:spPr>
            <a:xfrm>
              <a:off x="4810525"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9"/>
            <p:cNvSpPr/>
            <p:nvPr/>
          </p:nvSpPr>
          <p:spPr>
            <a:xfrm>
              <a:off x="483635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9"/>
            <p:cNvSpPr/>
            <p:nvPr/>
          </p:nvSpPr>
          <p:spPr>
            <a:xfrm>
              <a:off x="484915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9"/>
            <p:cNvSpPr/>
            <p:nvPr/>
          </p:nvSpPr>
          <p:spPr>
            <a:xfrm>
              <a:off x="4862000" y="1175150"/>
              <a:ext cx="4875" cy="14300"/>
            </a:xfrm>
            <a:custGeom>
              <a:avLst/>
              <a:gdLst/>
              <a:ahLst/>
              <a:cxnLst/>
              <a:rect l="l" t="t" r="r" b="b"/>
              <a:pathLst>
                <a:path w="195"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9"/>
            <p:cNvSpPr/>
            <p:nvPr/>
          </p:nvSpPr>
          <p:spPr>
            <a:xfrm>
              <a:off x="4875700" y="1175150"/>
              <a:ext cx="4900" cy="14300"/>
            </a:xfrm>
            <a:custGeom>
              <a:avLst/>
              <a:gdLst/>
              <a:ahLst/>
              <a:cxnLst/>
              <a:rect l="l" t="t" r="r" b="b"/>
              <a:pathLst>
                <a:path w="196" h="572" extrusionOk="0">
                  <a:moveTo>
                    <a:pt x="0" y="0"/>
                  </a:moveTo>
                  <a:lnTo>
                    <a:pt x="0"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9"/>
            <p:cNvSpPr/>
            <p:nvPr/>
          </p:nvSpPr>
          <p:spPr>
            <a:xfrm>
              <a:off x="488592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9"/>
            <p:cNvSpPr/>
            <p:nvPr/>
          </p:nvSpPr>
          <p:spPr>
            <a:xfrm>
              <a:off x="4927400" y="1175150"/>
              <a:ext cx="4850" cy="14300"/>
            </a:xfrm>
            <a:custGeom>
              <a:avLst/>
              <a:gdLst/>
              <a:ahLst/>
              <a:cxnLst/>
              <a:rect l="l" t="t" r="r" b="b"/>
              <a:pathLst>
                <a:path w="194" h="572" extrusionOk="0">
                  <a:moveTo>
                    <a:pt x="0" y="0"/>
                  </a:moveTo>
                  <a:lnTo>
                    <a:pt x="0" y="571"/>
                  </a:lnTo>
                  <a:lnTo>
                    <a:pt x="194" y="571"/>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9"/>
            <p:cNvSpPr/>
            <p:nvPr/>
          </p:nvSpPr>
          <p:spPr>
            <a:xfrm>
              <a:off x="4902975" y="1175150"/>
              <a:ext cx="4900" cy="14300"/>
            </a:xfrm>
            <a:custGeom>
              <a:avLst/>
              <a:gdLst/>
              <a:ahLst/>
              <a:cxnLst/>
              <a:rect l="l" t="t" r="r" b="b"/>
              <a:pathLst>
                <a:path w="196" h="572" extrusionOk="0">
                  <a:moveTo>
                    <a:pt x="1" y="0"/>
                  </a:moveTo>
                  <a:lnTo>
                    <a:pt x="1" y="571"/>
                  </a:lnTo>
                  <a:lnTo>
                    <a:pt x="196" y="571"/>
                  </a:lnTo>
                  <a:lnTo>
                    <a:pt x="1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9"/>
            <p:cNvSpPr/>
            <p:nvPr/>
          </p:nvSpPr>
          <p:spPr>
            <a:xfrm>
              <a:off x="4939300" y="1175150"/>
              <a:ext cx="4900" cy="14300"/>
            </a:xfrm>
            <a:custGeom>
              <a:avLst/>
              <a:gdLst/>
              <a:ahLst/>
              <a:cxnLst/>
              <a:rect l="l" t="t" r="r" b="b"/>
              <a:pathLst>
                <a:path w="196" h="572" extrusionOk="0">
                  <a:moveTo>
                    <a:pt x="1" y="0"/>
                  </a:moveTo>
                  <a:lnTo>
                    <a:pt x="1" y="571"/>
                  </a:lnTo>
                  <a:lnTo>
                    <a:pt x="195" y="571"/>
                  </a:lnTo>
                  <a:lnTo>
                    <a:pt x="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2" descr="Generic Client-Server Architecture Application Software (Client Portion) Client Communication Software Client Operating System Request">
            <a:extLst>
              <a:ext uri="{FF2B5EF4-FFF2-40B4-BE49-F238E27FC236}">
                <a16:creationId xmlns:a16="http://schemas.microsoft.com/office/drawing/2014/main" id="{F6491254-6FCB-379B-28AF-FA7E54C4D4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905"/>
          <a:stretch/>
        </p:blipFill>
        <p:spPr bwMode="auto">
          <a:xfrm>
            <a:off x="2310880" y="331038"/>
            <a:ext cx="4522239" cy="31235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819275" y="1786763"/>
            <a:ext cx="3304500"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Servidores</a:t>
            </a:r>
            <a:endParaRPr dirty="0"/>
          </a:p>
        </p:txBody>
      </p:sp>
      <p:sp>
        <p:nvSpPr>
          <p:cNvPr id="1099" name="Google Shape;1099;p45"/>
          <p:cNvSpPr txBox="1">
            <a:spLocks noGrp="1"/>
          </p:cNvSpPr>
          <p:nvPr>
            <p:ph type="subTitle" idx="2"/>
          </p:nvPr>
        </p:nvSpPr>
        <p:spPr>
          <a:xfrm>
            <a:off x="5634275" y="544285"/>
            <a:ext cx="2779200" cy="371565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Propósito de </a:t>
            </a:r>
            <a:r>
              <a:rPr lang="en-US" dirty="0" err="1"/>
              <a:t>varios</a:t>
            </a:r>
            <a:r>
              <a:rPr lang="en-US" dirty="0"/>
              <a:t> </a:t>
            </a:r>
            <a:r>
              <a:rPr lang="en-US" dirty="0" err="1"/>
              <a:t>servidores</a:t>
            </a:r>
            <a:r>
              <a:rPr lang="en-US" dirty="0"/>
              <a:t> </a:t>
            </a:r>
            <a:r>
              <a:rPr lang="en-US" dirty="0" err="1"/>
              <a:t>disponibles</a:t>
            </a:r>
            <a:r>
              <a:rPr lang="en-US" dirty="0"/>
              <a:t>:</a:t>
            </a:r>
          </a:p>
          <a:p>
            <a:pPr marL="0" lvl="0" indent="0" algn="just" rtl="0">
              <a:spcBef>
                <a:spcPts val="0"/>
              </a:spcBef>
              <a:spcAft>
                <a:spcPts val="0"/>
              </a:spcAft>
              <a:buNone/>
            </a:pPr>
            <a:endParaRPr lang="en-US" dirty="0"/>
          </a:p>
          <a:p>
            <a:pPr marL="0" lvl="0" indent="0" algn="just" rtl="0">
              <a:spcBef>
                <a:spcPts val="0"/>
              </a:spcBef>
              <a:spcAft>
                <a:spcPts val="0"/>
              </a:spcAft>
              <a:buNone/>
            </a:pPr>
            <a:r>
              <a:rPr lang="en-US" dirty="0"/>
              <a:t>File</a:t>
            </a:r>
          </a:p>
          <a:p>
            <a:pPr marL="0" lvl="0" indent="0" algn="just" rtl="0">
              <a:spcBef>
                <a:spcPts val="0"/>
              </a:spcBef>
              <a:spcAft>
                <a:spcPts val="0"/>
              </a:spcAft>
              <a:buNone/>
            </a:pPr>
            <a:r>
              <a:rPr lang="en-US" dirty="0"/>
              <a:t>Print</a:t>
            </a:r>
          </a:p>
          <a:p>
            <a:pPr marL="0" lvl="0" indent="0" algn="just" rtl="0">
              <a:spcBef>
                <a:spcPts val="0"/>
              </a:spcBef>
              <a:spcAft>
                <a:spcPts val="0"/>
              </a:spcAft>
              <a:buNone/>
            </a:pPr>
            <a:r>
              <a:rPr lang="en-US" dirty="0"/>
              <a:t>Application</a:t>
            </a:r>
          </a:p>
          <a:p>
            <a:pPr marL="0" lvl="0" indent="0" algn="just" rtl="0">
              <a:spcBef>
                <a:spcPts val="0"/>
              </a:spcBef>
              <a:spcAft>
                <a:spcPts val="0"/>
              </a:spcAft>
              <a:buNone/>
            </a:pPr>
            <a:r>
              <a:rPr lang="en-US" dirty="0"/>
              <a:t>Mail</a:t>
            </a:r>
          </a:p>
          <a:p>
            <a:pPr marL="0" lvl="0" indent="0" algn="just" rtl="0">
              <a:spcBef>
                <a:spcPts val="0"/>
              </a:spcBef>
              <a:spcAft>
                <a:spcPts val="0"/>
              </a:spcAft>
              <a:buNone/>
            </a:pPr>
            <a:r>
              <a:rPr lang="en-US" dirty="0"/>
              <a:t>Fax</a:t>
            </a:r>
          </a:p>
          <a:p>
            <a:pPr marL="0" lvl="0" indent="0" algn="just" rtl="0">
              <a:spcBef>
                <a:spcPts val="0"/>
              </a:spcBef>
              <a:spcAft>
                <a:spcPts val="0"/>
              </a:spcAft>
              <a:buNone/>
            </a:pPr>
            <a:r>
              <a:rPr lang="en-US" dirty="0"/>
              <a:t>Web</a:t>
            </a:r>
          </a:p>
          <a:p>
            <a:pPr marL="0" lvl="0" indent="0" algn="just" rtl="0">
              <a:spcBef>
                <a:spcPts val="0"/>
              </a:spcBef>
              <a:spcAft>
                <a:spcPts val="0"/>
              </a:spcAft>
              <a:buNone/>
            </a:pPr>
            <a:r>
              <a:rPr lang="en-US" dirty="0"/>
              <a:t>Database</a:t>
            </a:r>
          </a:p>
          <a:p>
            <a:pPr marL="0" lvl="0" indent="0" algn="just" rtl="0">
              <a:spcBef>
                <a:spcPts val="0"/>
              </a:spcBef>
              <a:spcAft>
                <a:spcPts val="0"/>
              </a:spcAft>
              <a:buNone/>
            </a:pPr>
            <a:r>
              <a:rPr lang="en-US" dirty="0"/>
              <a:t>Transaction</a:t>
            </a:r>
          </a:p>
          <a:p>
            <a:pPr marL="0" lvl="0" indent="0" algn="just" rtl="0">
              <a:spcBef>
                <a:spcPts val="0"/>
              </a:spcBef>
              <a:spcAft>
                <a:spcPts val="0"/>
              </a:spcAft>
              <a:buNone/>
            </a:pPr>
            <a:r>
              <a:rPr lang="en-US" dirty="0"/>
              <a:t>FTP</a:t>
            </a:r>
          </a:p>
          <a:p>
            <a:pPr marL="0" lvl="0" indent="0" algn="just" rtl="0">
              <a:spcBef>
                <a:spcPts val="0"/>
              </a:spcBef>
              <a:spcAft>
                <a:spcPts val="0"/>
              </a:spcAft>
              <a:buNone/>
            </a:pPr>
            <a:r>
              <a:rPr lang="en-US" dirty="0"/>
              <a:t>Telnet</a:t>
            </a:r>
          </a:p>
          <a:p>
            <a:pPr marL="0" lvl="0" indent="0" algn="just" rtl="0">
              <a:spcBef>
                <a:spcPts val="0"/>
              </a:spcBef>
              <a:spcAft>
                <a:spcPts val="0"/>
              </a:spcAft>
              <a:buNone/>
            </a:pPr>
            <a:r>
              <a:rPr lang="en-US" dirty="0"/>
              <a:t>Proxy</a:t>
            </a:r>
          </a:p>
          <a:p>
            <a:pPr marL="0" lvl="0" indent="0" algn="just" rtl="0">
              <a:spcBef>
                <a:spcPts val="0"/>
              </a:spcBef>
              <a:spcAft>
                <a:spcPts val="0"/>
              </a:spcAft>
              <a:buNone/>
            </a:pP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36"/>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Cliente/Servidor: Fat or thin</a:t>
            </a:r>
            <a:endParaRPr dirty="0"/>
          </a:p>
        </p:txBody>
      </p:sp>
      <p:sp>
        <p:nvSpPr>
          <p:cNvPr id="799" name="Google Shape;799;p36"/>
          <p:cNvSpPr txBox="1">
            <a:spLocks noGrp="1"/>
          </p:cNvSpPr>
          <p:nvPr>
            <p:ph type="body" idx="1"/>
          </p:nvPr>
        </p:nvSpPr>
        <p:spPr>
          <a:xfrm>
            <a:off x="713225" y="1734456"/>
            <a:ext cx="7759200" cy="2891643"/>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s-ES" sz="1600" dirty="0"/>
              <a:t>Un Cliente o un Servidor se denominan así dependiendo de la medida en que el procesamiento se comparte entre el cliente y el servidor. </a:t>
            </a:r>
          </a:p>
          <a:p>
            <a:pPr marL="0" lvl="0" indent="0" algn="just" rtl="0">
              <a:lnSpc>
                <a:spcPct val="100000"/>
              </a:lnSpc>
              <a:spcBef>
                <a:spcPts val="0"/>
              </a:spcBef>
              <a:spcAft>
                <a:spcPts val="0"/>
              </a:spcAft>
              <a:buNone/>
            </a:pPr>
            <a:endParaRPr lang="es-ES" sz="1600" dirty="0"/>
          </a:p>
          <a:p>
            <a:pPr marL="0" lvl="0" indent="0" algn="just" rtl="0">
              <a:lnSpc>
                <a:spcPct val="100000"/>
              </a:lnSpc>
              <a:spcBef>
                <a:spcPts val="0"/>
              </a:spcBef>
              <a:spcAft>
                <a:spcPts val="0"/>
              </a:spcAft>
              <a:buNone/>
            </a:pPr>
            <a:r>
              <a:rPr lang="es-ES" sz="1600" dirty="0"/>
              <a:t>Un cliente ligero es aquel que realiza un procesamiento mínimo en el lado del cliente, mientras que un cliente pesado es aquel que lleva una proporción relativamente mayor de carga de procesamiento. </a:t>
            </a:r>
          </a:p>
          <a:p>
            <a:pPr marL="0" lvl="0" indent="0" algn="just" rtl="0">
              <a:lnSpc>
                <a:spcPct val="100000"/>
              </a:lnSpc>
              <a:spcBef>
                <a:spcPts val="0"/>
              </a:spcBef>
              <a:spcAft>
                <a:spcPts val="0"/>
              </a:spcAft>
              <a:buNone/>
            </a:pPr>
            <a:endParaRPr lang="es-ES" sz="1600" dirty="0"/>
          </a:p>
          <a:p>
            <a:pPr marL="0" lvl="0" indent="0" algn="just" rtl="0">
              <a:lnSpc>
                <a:spcPct val="100000"/>
              </a:lnSpc>
              <a:spcBef>
                <a:spcPts val="0"/>
              </a:spcBef>
              <a:spcAft>
                <a:spcPts val="0"/>
              </a:spcAft>
              <a:buNone/>
            </a:pPr>
            <a:r>
              <a:rPr lang="es-ES" sz="1600" dirty="0"/>
              <a:t>El concepto de </a:t>
            </a:r>
            <a:r>
              <a:rPr lang="es-ES" sz="1600" dirty="0" err="1"/>
              <a:t>Fat</a:t>
            </a:r>
            <a:r>
              <a:rPr lang="es-ES" sz="1600" dirty="0"/>
              <a:t> </a:t>
            </a:r>
            <a:r>
              <a:rPr lang="es-ES" sz="1600" dirty="0" err="1"/>
              <a:t>Clients</a:t>
            </a:r>
            <a:r>
              <a:rPr lang="es-ES" sz="1600" dirty="0"/>
              <a:t> o </a:t>
            </a:r>
            <a:r>
              <a:rPr lang="es-ES" sz="1600" dirty="0" err="1"/>
              <a:t>Fat</a:t>
            </a:r>
            <a:r>
              <a:rPr lang="es-ES" sz="1600" dirty="0"/>
              <a:t> Servers está dado por uno de los criterios importantes, es decir, qué parte de una aplicación se coloca en el extremo del cliente frente al extremo del servidor.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040"/>
        <p:cNvGrpSpPr/>
        <p:nvPr/>
      </p:nvGrpSpPr>
      <p:grpSpPr>
        <a:xfrm>
          <a:off x="0" y="0"/>
          <a:ext cx="0" cy="0"/>
          <a:chOff x="0" y="0"/>
          <a:chExt cx="0" cy="0"/>
        </a:xfrm>
      </p:grpSpPr>
      <p:sp>
        <p:nvSpPr>
          <p:cNvPr id="1041" name="Google Shape;1041;p43"/>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Fat or thin</a:t>
            </a:r>
            <a:endParaRPr dirty="0"/>
          </a:p>
        </p:txBody>
      </p:sp>
      <p:pic>
        <p:nvPicPr>
          <p:cNvPr id="22" name="Picture 4" descr="Ex. : “Thin Client” or “Fat Server” model Most of the processing is done">
            <a:extLst>
              <a:ext uri="{FF2B5EF4-FFF2-40B4-BE49-F238E27FC236}">
                <a16:creationId xmlns:a16="http://schemas.microsoft.com/office/drawing/2014/main" id="{3E599B6F-EEAE-F864-B42B-2A07962AF4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43" y="1418071"/>
            <a:ext cx="4132943" cy="309970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Ex. : “Fat Client” or “Thin Server” model Most of the processing is done">
            <a:extLst>
              <a:ext uri="{FF2B5EF4-FFF2-40B4-BE49-F238E27FC236}">
                <a16:creationId xmlns:a16="http://schemas.microsoft.com/office/drawing/2014/main" id="{02C7ECEE-76FA-5C5C-5043-9351C9A822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3311" y="1418070"/>
            <a:ext cx="4132943" cy="309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35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713225" y="452416"/>
            <a:ext cx="7759200" cy="6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a:t>Stateless or Stateful</a:t>
            </a:r>
            <a:endParaRPr dirty="0"/>
          </a:p>
        </p:txBody>
      </p:sp>
      <p:sp>
        <p:nvSpPr>
          <p:cNvPr id="1066" name="Google Shape;1066;p44"/>
          <p:cNvSpPr txBox="1">
            <a:spLocks noGrp="1"/>
          </p:cNvSpPr>
          <p:nvPr>
            <p:ph type="subTitle" idx="1"/>
          </p:nvPr>
        </p:nvSpPr>
        <p:spPr>
          <a:xfrm>
            <a:off x="399143" y="1338348"/>
            <a:ext cx="8236432" cy="3025727"/>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sz="1500" dirty="0">
                <a:solidFill>
                  <a:schemeClr val="dk1"/>
                </a:solidFill>
              </a:rPr>
              <a:t>Hay algunos análisis comparativos sobre servidores sin estado y con estado.</a:t>
            </a:r>
          </a:p>
          <a:p>
            <a:pPr marL="0" lvl="0" indent="0" algn="just" rtl="0">
              <a:spcBef>
                <a:spcPts val="0"/>
              </a:spcBef>
              <a:spcAft>
                <a:spcPts val="0"/>
              </a:spcAft>
              <a:buNone/>
            </a:pPr>
            <a:endParaRPr lang="es-ES" sz="1500" dirty="0">
              <a:solidFill>
                <a:schemeClr val="dk1"/>
              </a:solidFill>
            </a:endParaRPr>
          </a:p>
          <a:p>
            <a:pPr marL="0" lvl="0" indent="0" algn="just" rtl="0">
              <a:spcBef>
                <a:spcPts val="0"/>
              </a:spcBef>
              <a:spcAft>
                <a:spcPts val="0"/>
              </a:spcAft>
              <a:buNone/>
            </a:pPr>
            <a:r>
              <a:rPr lang="es-ES" sz="1500" dirty="0"/>
              <a:t>* </a:t>
            </a:r>
            <a:r>
              <a:rPr lang="es-ES" sz="1500" dirty="0">
                <a:solidFill>
                  <a:schemeClr val="dk1"/>
                </a:solidFill>
              </a:rPr>
              <a:t>Un servidor con estado recuerda los datos del cliente (estado) de una solicitud a la siguiente.</a:t>
            </a:r>
          </a:p>
          <a:p>
            <a:pPr marL="0" lvl="0" indent="0" algn="just" rtl="0">
              <a:spcBef>
                <a:spcPts val="0"/>
              </a:spcBef>
              <a:spcAft>
                <a:spcPts val="0"/>
              </a:spcAft>
              <a:buNone/>
            </a:pPr>
            <a:r>
              <a:rPr lang="es-ES" sz="1500" dirty="0"/>
              <a:t>* </a:t>
            </a:r>
            <a:r>
              <a:rPr lang="es-ES" sz="1500" dirty="0">
                <a:solidFill>
                  <a:schemeClr val="dk1"/>
                </a:solidFill>
              </a:rPr>
              <a:t>Un servidor sin estado no guarda información de estado. Con un servidor de archivos sin estado, el cliente debe especificar los nombres completos de los archivos en cada solicitud, especificar la ubicación para leer o escribir y volver a autenticarse para cada solicitud.</a:t>
            </a:r>
          </a:p>
          <a:p>
            <a:pPr marL="0" lvl="0" indent="0" algn="just" rtl="0">
              <a:spcBef>
                <a:spcPts val="0"/>
              </a:spcBef>
              <a:spcAft>
                <a:spcPts val="0"/>
              </a:spcAft>
              <a:buNone/>
            </a:pPr>
            <a:r>
              <a:rPr lang="es-ES" sz="1500" dirty="0">
                <a:solidFill>
                  <a:schemeClr val="dk1"/>
                </a:solidFill>
              </a:rPr>
              <a:t>* Con un servidor de archivos con estado, el cliente puede enviar menos datos con cada solicitud. Un servidor con estado es más simple.</a:t>
            </a:r>
          </a:p>
          <a:p>
            <a:pPr marL="0" lvl="0" indent="0" algn="just" rtl="0">
              <a:spcBef>
                <a:spcPts val="0"/>
              </a:spcBef>
              <a:spcAft>
                <a:spcPts val="0"/>
              </a:spcAft>
              <a:buNone/>
            </a:pPr>
            <a:endParaRPr lang="es-ES" sz="1500" dirty="0">
              <a:solidFill>
                <a:schemeClr val="dk1"/>
              </a:solidFill>
            </a:endParaRPr>
          </a:p>
          <a:p>
            <a:pPr marL="0" lvl="0" indent="0" algn="just" rtl="0">
              <a:spcBef>
                <a:spcPts val="0"/>
              </a:spcBef>
              <a:spcAft>
                <a:spcPts val="0"/>
              </a:spcAft>
              <a:buNone/>
            </a:pPr>
            <a:r>
              <a:rPr lang="es-ES" sz="1500" dirty="0">
                <a:solidFill>
                  <a:schemeClr val="dk1"/>
                </a:solidFill>
              </a:rPr>
              <a:t>Por otro lado, un servidor sin estado es más robusto y las conexiones perdidas no pueden dejar un archivo en un estado no válido. Reiniciar el servidor no pierde información de estado. Reiniciar el cliente no confunde a un servidor sin estado.</a:t>
            </a:r>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628"/>
        <p:cNvGrpSpPr/>
        <p:nvPr/>
      </p:nvGrpSpPr>
      <p:grpSpPr>
        <a:xfrm>
          <a:off x="0" y="0"/>
          <a:ext cx="0" cy="0"/>
          <a:chOff x="0" y="0"/>
          <a:chExt cx="0" cy="0"/>
        </a:xfrm>
      </p:grpSpPr>
      <p:sp>
        <p:nvSpPr>
          <p:cNvPr id="1629" name="Google Shape;1629;p57"/>
          <p:cNvSpPr txBox="1">
            <a:spLocks noGrp="1"/>
          </p:cNvSpPr>
          <p:nvPr>
            <p:ph type="title"/>
          </p:nvPr>
        </p:nvSpPr>
        <p:spPr>
          <a:xfrm>
            <a:off x="713225" y="1995714"/>
            <a:ext cx="4189500" cy="133656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Topologías Cliente/Servidor</a:t>
            </a:r>
            <a:endParaRPr dirty="0"/>
          </a:p>
        </p:txBody>
      </p:sp>
      <p:sp>
        <p:nvSpPr>
          <p:cNvPr id="1630" name="Google Shape;1630;p57"/>
          <p:cNvSpPr txBox="1">
            <a:spLocks noGrp="1"/>
          </p:cNvSpPr>
          <p:nvPr>
            <p:ph type="subTitle" idx="1"/>
          </p:nvPr>
        </p:nvSpPr>
        <p:spPr>
          <a:xfrm>
            <a:off x="713224" y="3332275"/>
            <a:ext cx="4189499" cy="112612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ES" dirty="0"/>
              <a:t>Una topología Cliente/Servidor se refiere al diseño físico de la red Cliente/Servidor en el que todos los clientes y servidores están conectados entre sí. Esto incluye todas las estaciones de trabajo (clientes) y los servidores.</a:t>
            </a:r>
          </a:p>
        </p:txBody>
      </p:sp>
      <p:grpSp>
        <p:nvGrpSpPr>
          <p:cNvPr id="1632" name="Google Shape;1632;p57"/>
          <p:cNvGrpSpPr/>
          <p:nvPr/>
        </p:nvGrpSpPr>
        <p:grpSpPr>
          <a:xfrm>
            <a:off x="6722063" y="393375"/>
            <a:ext cx="4246224" cy="387051"/>
            <a:chOff x="5890813" y="400625"/>
            <a:chExt cx="4246224" cy="387051"/>
          </a:xfrm>
        </p:grpSpPr>
        <p:sp>
          <p:nvSpPr>
            <p:cNvPr id="1633" name="Google Shape;1633;p57"/>
            <p:cNvSpPr/>
            <p:nvPr/>
          </p:nvSpPr>
          <p:spPr>
            <a:xfrm>
              <a:off x="5982413" y="493467"/>
              <a:ext cx="4154624" cy="294208"/>
            </a:xfrm>
            <a:custGeom>
              <a:avLst/>
              <a:gdLst/>
              <a:ahLst/>
              <a:cxnLst/>
              <a:rect l="l" t="t" r="r" b="b"/>
              <a:pathLst>
                <a:path w="53520" h="3790" extrusionOk="0">
                  <a:moveTo>
                    <a:pt x="1" y="1"/>
                  </a:moveTo>
                  <a:lnTo>
                    <a:pt x="1" y="240"/>
                  </a:lnTo>
                  <a:lnTo>
                    <a:pt x="2420" y="240"/>
                  </a:lnTo>
                  <a:lnTo>
                    <a:pt x="5946" y="3766"/>
                  </a:lnTo>
                  <a:lnTo>
                    <a:pt x="22440" y="3766"/>
                  </a:lnTo>
                  <a:lnTo>
                    <a:pt x="24005" y="2202"/>
                  </a:lnTo>
                  <a:lnTo>
                    <a:pt x="36014" y="2202"/>
                  </a:lnTo>
                  <a:lnTo>
                    <a:pt x="37601" y="3789"/>
                  </a:lnTo>
                  <a:lnTo>
                    <a:pt x="53520" y="3789"/>
                  </a:lnTo>
                  <a:lnTo>
                    <a:pt x="53520" y="3549"/>
                  </a:lnTo>
                  <a:lnTo>
                    <a:pt x="37701" y="3549"/>
                  </a:lnTo>
                  <a:lnTo>
                    <a:pt x="36114" y="1962"/>
                  </a:lnTo>
                  <a:lnTo>
                    <a:pt x="23905" y="1962"/>
                  </a:lnTo>
                  <a:lnTo>
                    <a:pt x="22341" y="3526"/>
                  </a:lnTo>
                  <a:lnTo>
                    <a:pt x="6046" y="3526"/>
                  </a:lnTo>
                  <a:lnTo>
                    <a:pt x="2555" y="36"/>
                  </a:lnTo>
                  <a:lnTo>
                    <a:pt x="25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5890813" y="452247"/>
              <a:ext cx="101071" cy="101071"/>
            </a:xfrm>
            <a:custGeom>
              <a:avLst/>
              <a:gdLst/>
              <a:ahLst/>
              <a:cxnLst/>
              <a:rect l="l" t="t" r="r" b="b"/>
              <a:pathLst>
                <a:path w="1302" h="1302" extrusionOk="0">
                  <a:moveTo>
                    <a:pt x="651" y="241"/>
                  </a:moveTo>
                  <a:cubicBezTo>
                    <a:pt x="877" y="241"/>
                    <a:pt x="1061" y="425"/>
                    <a:pt x="1061" y="651"/>
                  </a:cubicBezTo>
                  <a:cubicBezTo>
                    <a:pt x="1061" y="877"/>
                    <a:pt x="877" y="1062"/>
                    <a:pt x="651" y="1062"/>
                  </a:cubicBezTo>
                  <a:cubicBezTo>
                    <a:pt x="425" y="1062"/>
                    <a:pt x="241" y="877"/>
                    <a:pt x="241" y="651"/>
                  </a:cubicBezTo>
                  <a:cubicBezTo>
                    <a:pt x="241" y="425"/>
                    <a:pt x="425" y="241"/>
                    <a:pt x="651" y="241"/>
                  </a:cubicBezTo>
                  <a:close/>
                  <a:moveTo>
                    <a:pt x="651" y="1"/>
                  </a:moveTo>
                  <a:cubicBezTo>
                    <a:pt x="292" y="1"/>
                    <a:pt x="0" y="292"/>
                    <a:pt x="0" y="651"/>
                  </a:cubicBezTo>
                  <a:cubicBezTo>
                    <a:pt x="0" y="1010"/>
                    <a:pt x="292" y="1302"/>
                    <a:pt x="651" y="1302"/>
                  </a:cubicBezTo>
                  <a:cubicBezTo>
                    <a:pt x="1009" y="1302"/>
                    <a:pt x="1301" y="1010"/>
                    <a:pt x="1301" y="651"/>
                  </a:cubicBezTo>
                  <a:cubicBezTo>
                    <a:pt x="1301" y="292"/>
                    <a:pt x="1009" y="1"/>
                    <a:pt x="6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6365427" y="463348"/>
              <a:ext cx="3771610" cy="197329"/>
            </a:xfrm>
            <a:custGeom>
              <a:avLst/>
              <a:gdLst/>
              <a:ahLst/>
              <a:cxnLst/>
              <a:rect l="l" t="t" r="r" b="b"/>
              <a:pathLst>
                <a:path w="48586" h="2542" extrusionOk="0">
                  <a:moveTo>
                    <a:pt x="170" y="0"/>
                  </a:moveTo>
                  <a:lnTo>
                    <a:pt x="1" y="169"/>
                  </a:lnTo>
                  <a:lnTo>
                    <a:pt x="2372" y="2542"/>
                  </a:lnTo>
                  <a:lnTo>
                    <a:pt x="16347" y="2542"/>
                  </a:lnTo>
                  <a:lnTo>
                    <a:pt x="18435" y="452"/>
                  </a:lnTo>
                  <a:lnTo>
                    <a:pt x="32208" y="452"/>
                  </a:lnTo>
                  <a:lnTo>
                    <a:pt x="33938" y="2181"/>
                  </a:lnTo>
                  <a:lnTo>
                    <a:pt x="48586" y="2181"/>
                  </a:lnTo>
                  <a:lnTo>
                    <a:pt x="48586" y="1942"/>
                  </a:lnTo>
                  <a:lnTo>
                    <a:pt x="34037" y="1942"/>
                  </a:lnTo>
                  <a:lnTo>
                    <a:pt x="32308" y="213"/>
                  </a:lnTo>
                  <a:lnTo>
                    <a:pt x="18337" y="213"/>
                  </a:lnTo>
                  <a:lnTo>
                    <a:pt x="16247" y="2302"/>
                  </a:lnTo>
                  <a:lnTo>
                    <a:pt x="2472" y="2302"/>
                  </a:lnTo>
                  <a:lnTo>
                    <a:pt x="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6299211" y="400625"/>
              <a:ext cx="101071" cy="101071"/>
            </a:xfrm>
            <a:custGeom>
              <a:avLst/>
              <a:gdLst/>
              <a:ahLst/>
              <a:cxnLst/>
              <a:rect l="l" t="t" r="r" b="b"/>
              <a:pathLst>
                <a:path w="1302" h="1302" extrusionOk="0">
                  <a:moveTo>
                    <a:pt x="651" y="241"/>
                  </a:moveTo>
                  <a:cubicBezTo>
                    <a:pt x="878" y="241"/>
                    <a:pt x="1062" y="425"/>
                    <a:pt x="1062" y="651"/>
                  </a:cubicBezTo>
                  <a:cubicBezTo>
                    <a:pt x="1062" y="877"/>
                    <a:pt x="878" y="1061"/>
                    <a:pt x="651" y="1061"/>
                  </a:cubicBezTo>
                  <a:cubicBezTo>
                    <a:pt x="425" y="1061"/>
                    <a:pt x="241" y="877"/>
                    <a:pt x="241" y="651"/>
                  </a:cubicBezTo>
                  <a:cubicBezTo>
                    <a:pt x="241" y="425"/>
                    <a:pt x="425" y="241"/>
                    <a:pt x="651" y="241"/>
                  </a:cubicBezTo>
                  <a:close/>
                  <a:moveTo>
                    <a:pt x="651" y="0"/>
                  </a:moveTo>
                  <a:cubicBezTo>
                    <a:pt x="293" y="0"/>
                    <a:pt x="1" y="292"/>
                    <a:pt x="1" y="651"/>
                  </a:cubicBezTo>
                  <a:cubicBezTo>
                    <a:pt x="1" y="1009"/>
                    <a:pt x="293" y="1301"/>
                    <a:pt x="651" y="1301"/>
                  </a:cubicBezTo>
                  <a:cubicBezTo>
                    <a:pt x="1010" y="1301"/>
                    <a:pt x="1302" y="1009"/>
                    <a:pt x="1302" y="651"/>
                  </a:cubicBezTo>
                  <a:cubicBezTo>
                    <a:pt x="1302" y="292"/>
                    <a:pt x="1010" y="0"/>
                    <a:pt x="6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Imagen 9">
            <a:extLst>
              <a:ext uri="{FF2B5EF4-FFF2-40B4-BE49-F238E27FC236}">
                <a16:creationId xmlns:a16="http://schemas.microsoft.com/office/drawing/2014/main" id="{793E03B4-296A-2912-7218-154BAD464873}"/>
              </a:ext>
            </a:extLst>
          </p:cNvPr>
          <p:cNvPicPr>
            <a:picLocks noChangeAspect="1"/>
          </p:cNvPicPr>
          <p:nvPr/>
        </p:nvPicPr>
        <p:blipFill>
          <a:blip r:embed="rId3"/>
          <a:stretch>
            <a:fillRect/>
          </a:stretch>
        </p:blipFill>
        <p:spPr>
          <a:xfrm>
            <a:off x="5492524" y="1017441"/>
            <a:ext cx="3093810" cy="1038145"/>
          </a:xfrm>
          <a:prstGeom prst="rect">
            <a:avLst/>
          </a:prstGeom>
        </p:spPr>
      </p:pic>
      <p:pic>
        <p:nvPicPr>
          <p:cNvPr id="11" name="Imagen 10">
            <a:extLst>
              <a:ext uri="{FF2B5EF4-FFF2-40B4-BE49-F238E27FC236}">
                <a16:creationId xmlns:a16="http://schemas.microsoft.com/office/drawing/2014/main" id="{D2AC0AB1-766E-3EFA-4EF7-C9C57402D62F}"/>
              </a:ext>
            </a:extLst>
          </p:cNvPr>
          <p:cNvPicPr>
            <a:picLocks noChangeAspect="1"/>
          </p:cNvPicPr>
          <p:nvPr/>
        </p:nvPicPr>
        <p:blipFill>
          <a:blip r:embed="rId4"/>
          <a:stretch>
            <a:fillRect/>
          </a:stretch>
        </p:blipFill>
        <p:spPr>
          <a:xfrm>
            <a:off x="5770654" y="2087799"/>
            <a:ext cx="2719614" cy="1095400"/>
          </a:xfrm>
          <a:prstGeom prst="rect">
            <a:avLst/>
          </a:prstGeom>
        </p:spPr>
      </p:pic>
      <p:pic>
        <p:nvPicPr>
          <p:cNvPr id="12" name="Imagen 11">
            <a:extLst>
              <a:ext uri="{FF2B5EF4-FFF2-40B4-BE49-F238E27FC236}">
                <a16:creationId xmlns:a16="http://schemas.microsoft.com/office/drawing/2014/main" id="{BE9DC60E-91DD-731C-6844-6C728CB6B9CC}"/>
              </a:ext>
            </a:extLst>
          </p:cNvPr>
          <p:cNvPicPr>
            <a:picLocks noChangeAspect="1"/>
          </p:cNvPicPr>
          <p:nvPr/>
        </p:nvPicPr>
        <p:blipFill>
          <a:blip r:embed="rId5"/>
          <a:stretch>
            <a:fillRect/>
          </a:stretch>
        </p:blipFill>
        <p:spPr>
          <a:xfrm>
            <a:off x="5824052" y="3233116"/>
            <a:ext cx="2713887" cy="1324442"/>
          </a:xfrm>
          <a:prstGeom prst="rect">
            <a:avLst/>
          </a:prstGeom>
        </p:spPr>
      </p:pic>
    </p:spTree>
    <p:extLst>
      <p:ext uri="{BB962C8B-B14F-4D97-AF65-F5344CB8AC3E}">
        <p14:creationId xmlns:p14="http://schemas.microsoft.com/office/powerpoint/2010/main" val="24913106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730525" y="1757734"/>
            <a:ext cx="3672896"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Arquitecturas</a:t>
            </a:r>
            <a:endParaRPr dirty="0"/>
          </a:p>
        </p:txBody>
      </p:sp>
      <p:sp>
        <p:nvSpPr>
          <p:cNvPr id="1098" name="Google Shape;1098;p45"/>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Dos capas</a:t>
            </a:r>
            <a:endParaRPr dirty="0"/>
          </a:p>
        </p:txBody>
      </p:sp>
      <p:pic>
        <p:nvPicPr>
          <p:cNvPr id="7" name="Imagen 6">
            <a:extLst>
              <a:ext uri="{FF2B5EF4-FFF2-40B4-BE49-F238E27FC236}">
                <a16:creationId xmlns:a16="http://schemas.microsoft.com/office/drawing/2014/main" id="{FA9F3B65-5A23-E6D3-8678-A4C427DD1FB8}"/>
              </a:ext>
            </a:extLst>
          </p:cNvPr>
          <p:cNvPicPr>
            <a:picLocks noChangeAspect="1"/>
          </p:cNvPicPr>
          <p:nvPr/>
        </p:nvPicPr>
        <p:blipFill>
          <a:blip r:embed="rId3"/>
          <a:stretch>
            <a:fillRect/>
          </a:stretch>
        </p:blipFill>
        <p:spPr>
          <a:xfrm>
            <a:off x="5415126" y="193521"/>
            <a:ext cx="3448808" cy="2297084"/>
          </a:xfrm>
          <a:prstGeom prst="rect">
            <a:avLst/>
          </a:prstGeom>
        </p:spPr>
      </p:pic>
      <p:pic>
        <p:nvPicPr>
          <p:cNvPr id="8" name="Imagen 7">
            <a:extLst>
              <a:ext uri="{FF2B5EF4-FFF2-40B4-BE49-F238E27FC236}">
                <a16:creationId xmlns:a16="http://schemas.microsoft.com/office/drawing/2014/main" id="{F4677CF7-AD52-13A0-1952-922B9B66D9A2}"/>
              </a:ext>
            </a:extLst>
          </p:cNvPr>
          <p:cNvPicPr>
            <a:picLocks noChangeAspect="1"/>
          </p:cNvPicPr>
          <p:nvPr/>
        </p:nvPicPr>
        <p:blipFill>
          <a:blip r:embed="rId4"/>
          <a:stretch>
            <a:fillRect/>
          </a:stretch>
        </p:blipFill>
        <p:spPr>
          <a:xfrm>
            <a:off x="5785757" y="2571750"/>
            <a:ext cx="2707546" cy="2095902"/>
          </a:xfrm>
          <a:prstGeom prst="rect">
            <a:avLst/>
          </a:prstGeom>
        </p:spPr>
      </p:pic>
    </p:spTree>
    <p:extLst>
      <p:ext uri="{BB962C8B-B14F-4D97-AF65-F5344CB8AC3E}">
        <p14:creationId xmlns:p14="http://schemas.microsoft.com/office/powerpoint/2010/main" val="853788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730525" y="1757734"/>
            <a:ext cx="3672896"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Arquitecturas</a:t>
            </a:r>
            <a:endParaRPr dirty="0"/>
          </a:p>
        </p:txBody>
      </p:sp>
      <p:sp>
        <p:nvSpPr>
          <p:cNvPr id="1098" name="Google Shape;1098;p45"/>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Tres capas</a:t>
            </a:r>
            <a:endParaRPr dirty="0"/>
          </a:p>
        </p:txBody>
      </p:sp>
      <p:pic>
        <p:nvPicPr>
          <p:cNvPr id="6" name="Imagen 5">
            <a:extLst>
              <a:ext uri="{FF2B5EF4-FFF2-40B4-BE49-F238E27FC236}">
                <a16:creationId xmlns:a16="http://schemas.microsoft.com/office/drawing/2014/main" id="{60AD9C8B-8047-855B-E3C7-CBDBA997103B}"/>
              </a:ext>
            </a:extLst>
          </p:cNvPr>
          <p:cNvPicPr>
            <a:picLocks noChangeAspect="1"/>
          </p:cNvPicPr>
          <p:nvPr/>
        </p:nvPicPr>
        <p:blipFill>
          <a:blip r:embed="rId3"/>
          <a:stretch>
            <a:fillRect/>
          </a:stretch>
        </p:blipFill>
        <p:spPr>
          <a:xfrm>
            <a:off x="5189650" y="366524"/>
            <a:ext cx="3723868" cy="4176448"/>
          </a:xfrm>
          <a:prstGeom prst="rect">
            <a:avLst/>
          </a:prstGeom>
        </p:spPr>
      </p:pic>
    </p:spTree>
    <p:extLst>
      <p:ext uri="{BB962C8B-B14F-4D97-AF65-F5344CB8AC3E}">
        <p14:creationId xmlns:p14="http://schemas.microsoft.com/office/powerpoint/2010/main" val="2247833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730525" y="1757734"/>
            <a:ext cx="3672896"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Arquitecturas</a:t>
            </a:r>
            <a:endParaRPr dirty="0"/>
          </a:p>
        </p:txBody>
      </p:sp>
      <p:sp>
        <p:nvSpPr>
          <p:cNvPr id="1098" name="Google Shape;1098;p45"/>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Tres capas</a:t>
            </a:r>
            <a:endParaRPr dirty="0"/>
          </a:p>
        </p:txBody>
      </p:sp>
      <p:pic>
        <p:nvPicPr>
          <p:cNvPr id="5" name="Imagen 4">
            <a:extLst>
              <a:ext uri="{FF2B5EF4-FFF2-40B4-BE49-F238E27FC236}">
                <a16:creationId xmlns:a16="http://schemas.microsoft.com/office/drawing/2014/main" id="{FBE4C521-0C46-47C7-7840-20A62DB0DD3A}"/>
              </a:ext>
            </a:extLst>
          </p:cNvPr>
          <p:cNvPicPr>
            <a:picLocks noChangeAspect="1"/>
          </p:cNvPicPr>
          <p:nvPr/>
        </p:nvPicPr>
        <p:blipFill>
          <a:blip r:embed="rId3"/>
          <a:stretch>
            <a:fillRect/>
          </a:stretch>
        </p:blipFill>
        <p:spPr>
          <a:xfrm>
            <a:off x="5122181" y="1352550"/>
            <a:ext cx="3790950" cy="2438400"/>
          </a:xfrm>
          <a:prstGeom prst="rect">
            <a:avLst/>
          </a:prstGeom>
        </p:spPr>
      </p:pic>
    </p:spTree>
    <p:extLst>
      <p:ext uri="{BB962C8B-B14F-4D97-AF65-F5344CB8AC3E}">
        <p14:creationId xmlns:p14="http://schemas.microsoft.com/office/powerpoint/2010/main" val="3636191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Herramienta de modelado</a:t>
            </a:r>
            <a:endParaRPr dirty="0"/>
          </a:p>
        </p:txBody>
      </p:sp>
      <p:pic>
        <p:nvPicPr>
          <p:cNvPr id="4" name="Google Shape;83;p16">
            <a:extLst>
              <a:ext uri="{FF2B5EF4-FFF2-40B4-BE49-F238E27FC236}">
                <a16:creationId xmlns:a16="http://schemas.microsoft.com/office/drawing/2014/main" id="{02DCA605-A1C2-973F-7D08-0C45C9B2A374}"/>
              </a:ext>
            </a:extLst>
          </p:cNvPr>
          <p:cNvPicPr preferRelativeResize="0"/>
          <p:nvPr/>
        </p:nvPicPr>
        <p:blipFill>
          <a:blip r:embed="rId3">
            <a:alphaModFix/>
          </a:blip>
          <a:stretch>
            <a:fillRect/>
          </a:stretch>
        </p:blipFill>
        <p:spPr>
          <a:xfrm>
            <a:off x="2329262" y="1327229"/>
            <a:ext cx="4527126" cy="3539899"/>
          </a:xfrm>
          <a:prstGeom prst="rect">
            <a:avLst/>
          </a:prstGeom>
          <a:noFill/>
          <a:ln>
            <a:noFill/>
          </a:ln>
        </p:spPr>
      </p:pic>
    </p:spTree>
    <p:extLst>
      <p:ext uri="{BB962C8B-B14F-4D97-AF65-F5344CB8AC3E}">
        <p14:creationId xmlns:p14="http://schemas.microsoft.com/office/powerpoint/2010/main" val="23712234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730525" y="1757734"/>
            <a:ext cx="3672896"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Arquitecturas</a:t>
            </a:r>
            <a:endParaRPr dirty="0"/>
          </a:p>
        </p:txBody>
      </p:sp>
      <p:sp>
        <p:nvSpPr>
          <p:cNvPr id="1098" name="Google Shape;1098;p45"/>
          <p:cNvSpPr txBox="1">
            <a:spLocks noGrp="1"/>
          </p:cNvSpPr>
          <p:nvPr>
            <p:ph type="subTitle" idx="1"/>
          </p:nvPr>
        </p:nvSpPr>
        <p:spPr>
          <a:xfrm>
            <a:off x="1319644" y="3316725"/>
            <a:ext cx="2304000" cy="63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 capas</a:t>
            </a:r>
            <a:endParaRPr dirty="0"/>
          </a:p>
        </p:txBody>
      </p:sp>
      <p:pic>
        <p:nvPicPr>
          <p:cNvPr id="6" name="Imagen 5">
            <a:extLst>
              <a:ext uri="{FF2B5EF4-FFF2-40B4-BE49-F238E27FC236}">
                <a16:creationId xmlns:a16="http://schemas.microsoft.com/office/drawing/2014/main" id="{406646E4-FD35-10C1-B996-25DA18EE544C}"/>
              </a:ext>
            </a:extLst>
          </p:cNvPr>
          <p:cNvPicPr>
            <a:picLocks noChangeAspect="1"/>
          </p:cNvPicPr>
          <p:nvPr/>
        </p:nvPicPr>
        <p:blipFill>
          <a:blip r:embed="rId3"/>
          <a:stretch>
            <a:fillRect/>
          </a:stretch>
        </p:blipFill>
        <p:spPr>
          <a:xfrm>
            <a:off x="5342164" y="1624012"/>
            <a:ext cx="3467100" cy="1895475"/>
          </a:xfrm>
          <a:prstGeom prst="rect">
            <a:avLst/>
          </a:prstGeom>
        </p:spPr>
      </p:pic>
    </p:spTree>
    <p:extLst>
      <p:ext uri="{BB962C8B-B14F-4D97-AF65-F5344CB8AC3E}">
        <p14:creationId xmlns:p14="http://schemas.microsoft.com/office/powerpoint/2010/main" val="2791266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686819" y="314764"/>
            <a:ext cx="7759200" cy="6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Generalidades</a:t>
            </a:r>
            <a:endParaRPr dirty="0"/>
          </a:p>
        </p:txBody>
      </p:sp>
      <p:sp>
        <p:nvSpPr>
          <p:cNvPr id="1066" name="Google Shape;1066;p44"/>
          <p:cNvSpPr txBox="1">
            <a:spLocks noGrp="1"/>
          </p:cNvSpPr>
          <p:nvPr>
            <p:ph type="subTitle" idx="1"/>
          </p:nvPr>
        </p:nvSpPr>
        <p:spPr>
          <a:xfrm>
            <a:off x="537079" y="1654915"/>
            <a:ext cx="8091664" cy="216152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600" dirty="0">
                <a:solidFill>
                  <a:schemeClr val="dk1"/>
                </a:solidFill>
              </a:rPr>
              <a:t>El término Cliente/Servidor es en realidad un concepto lógico.</a:t>
            </a:r>
          </a:p>
          <a:p>
            <a:pPr marL="0" lvl="0" indent="0" algn="just" rtl="0">
              <a:spcBef>
                <a:spcPts val="0"/>
              </a:spcBef>
              <a:spcAft>
                <a:spcPts val="0"/>
              </a:spcAft>
              <a:buNone/>
            </a:pPr>
            <a:endParaRPr lang="es-ES" sz="1600" dirty="0"/>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Los componentes de cliente y servidor pueden no existir en hardware físico distinto. Una sola máquina puede ser cliente y servidor dependiendo de la configuración del software.</a:t>
            </a:r>
          </a:p>
          <a:p>
            <a:pPr marL="285750" lvl="0" indent="-285750" algn="just" rtl="0">
              <a:spcBef>
                <a:spcPts val="0"/>
              </a:spcBef>
              <a:spcAft>
                <a:spcPts val="0"/>
              </a:spcAft>
              <a:buFont typeface="Arial" panose="020B0604020202020204" pitchFamily="34" charset="0"/>
              <a:buChar char="•"/>
            </a:pPr>
            <a:endParaRPr lang="es-ES" sz="1600" dirty="0"/>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La tecnología Cliente/Servidor es un modelo para la interacción entre procesos de software que se ejecutan simultáneamente.</a:t>
            </a:r>
          </a:p>
          <a:p>
            <a:pPr marL="285750" lvl="0" indent="-285750" algn="just" rtl="0">
              <a:spcBef>
                <a:spcPts val="0"/>
              </a:spcBef>
              <a:spcAft>
                <a:spcPts val="0"/>
              </a:spcAft>
              <a:buFont typeface="Arial" panose="020B0604020202020204" pitchFamily="34" charset="0"/>
              <a:buChar char="•"/>
            </a:pPr>
            <a:endParaRPr lang="es-ES" sz="1600" dirty="0"/>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52459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692400" y="314764"/>
            <a:ext cx="7759200" cy="6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Generalidades</a:t>
            </a:r>
            <a:endParaRPr dirty="0"/>
          </a:p>
        </p:txBody>
      </p:sp>
      <p:sp>
        <p:nvSpPr>
          <p:cNvPr id="1066" name="Google Shape;1066;p44"/>
          <p:cNvSpPr txBox="1">
            <a:spLocks noGrp="1"/>
          </p:cNvSpPr>
          <p:nvPr>
            <p:ph type="subTitle" idx="1"/>
          </p:nvPr>
        </p:nvSpPr>
        <p:spPr>
          <a:xfrm>
            <a:off x="546993" y="1418770"/>
            <a:ext cx="8091664" cy="2463342"/>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600" dirty="0">
                <a:solidFill>
                  <a:schemeClr val="dk1"/>
                </a:solidFill>
              </a:rPr>
              <a:t>El término arquitectura se refiere a la estructura lógica y las características funcionales de un sistema, incluida la forma en que interactúan entre sí en términos de hardware y software de la computadora y los vínculos entre ellos.</a:t>
            </a:r>
          </a:p>
          <a:p>
            <a:pPr marL="285750" lvl="0" indent="-285750" algn="just" rtl="0">
              <a:spcBef>
                <a:spcPts val="0"/>
              </a:spcBef>
              <a:spcAft>
                <a:spcPts val="0"/>
              </a:spcAft>
              <a:buFont typeface="Arial" panose="020B0604020202020204" pitchFamily="34" charset="0"/>
              <a:buChar char="•"/>
            </a:pPr>
            <a:endParaRPr lang="es-ES" sz="1600" dirty="0"/>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Las limitaciones de las arquitecturas de intercambio de archivos llevaron al surgimiento de la arquitectura Cliente/Servidor.</a:t>
            </a:r>
          </a:p>
          <a:p>
            <a:pPr marL="285750" lvl="0" indent="-285750" algn="just" rtl="0">
              <a:spcBef>
                <a:spcPts val="0"/>
              </a:spcBef>
              <a:spcAft>
                <a:spcPts val="0"/>
              </a:spcAft>
              <a:buFont typeface="Arial" panose="020B0604020202020204" pitchFamily="34" charset="0"/>
              <a:buChar char="•"/>
            </a:pPr>
            <a:endParaRPr lang="es-ES" sz="1600" dirty="0"/>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Este enfoque introdujo un servidor de base de datos para reemplazar el servidor de archivos.</a:t>
            </a:r>
            <a:endParaRPr sz="1600" dirty="0">
              <a:solidFill>
                <a:schemeClr val="dk1"/>
              </a:solidFill>
            </a:endParaRPr>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41527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692400" y="314764"/>
            <a:ext cx="7759200" cy="6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Generalidades</a:t>
            </a:r>
            <a:endParaRPr dirty="0"/>
          </a:p>
        </p:txBody>
      </p:sp>
      <p:sp>
        <p:nvSpPr>
          <p:cNvPr id="1066" name="Google Shape;1066;p44"/>
          <p:cNvSpPr txBox="1">
            <a:spLocks noGrp="1"/>
          </p:cNvSpPr>
          <p:nvPr>
            <p:ph type="subTitle" idx="1"/>
          </p:nvPr>
        </p:nvSpPr>
        <p:spPr>
          <a:xfrm>
            <a:off x="546993" y="1510694"/>
            <a:ext cx="8091664" cy="237141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600" dirty="0">
                <a:solidFill>
                  <a:schemeClr val="dk1"/>
                </a:solidFill>
              </a:rPr>
              <a:t>Utilizando un Sistema de gestión de bases de datos relacionales (RDBMS), las consultas de los usuarios se pueden responder directamente.</a:t>
            </a:r>
          </a:p>
          <a:p>
            <a:pPr marL="285750" lvl="0" indent="-285750" algn="just" rtl="0">
              <a:spcBef>
                <a:spcPts val="0"/>
              </a:spcBef>
              <a:spcAft>
                <a:spcPts val="0"/>
              </a:spcAft>
              <a:buFont typeface="Arial" panose="020B0604020202020204" pitchFamily="34" charset="0"/>
              <a:buChar char="•"/>
            </a:pPr>
            <a:endParaRPr lang="es-ES" sz="1600" dirty="0">
              <a:solidFill>
                <a:schemeClr val="dk1"/>
              </a:solidFill>
            </a:endParaRPr>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La arquitectura Cliente/Servidor redujo el tráfico de red al proporcionar una respuesta de consulta en lugar de una transferencia total de archivos.</a:t>
            </a:r>
          </a:p>
          <a:p>
            <a:pPr marL="285750" lvl="0" indent="-285750" algn="just" rtl="0">
              <a:spcBef>
                <a:spcPts val="0"/>
              </a:spcBef>
              <a:spcAft>
                <a:spcPts val="0"/>
              </a:spcAft>
              <a:buFont typeface="Arial" panose="020B0604020202020204" pitchFamily="34" charset="0"/>
              <a:buChar char="•"/>
            </a:pPr>
            <a:endParaRPr lang="es-ES" sz="1600" dirty="0">
              <a:solidFill>
                <a:schemeClr val="dk1"/>
              </a:solidFill>
            </a:endParaRPr>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Mejora la actualización multiusuario a través de una interfaz gráfica de usuario a una base de datos compartida.</a:t>
            </a:r>
            <a:endParaRPr sz="1600" dirty="0">
              <a:solidFill>
                <a:schemeClr val="dk1"/>
              </a:solidFill>
            </a:endParaRPr>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84137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692400" y="314764"/>
            <a:ext cx="7759200" cy="6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Generalidades</a:t>
            </a:r>
            <a:endParaRPr dirty="0"/>
          </a:p>
        </p:txBody>
      </p:sp>
      <p:sp>
        <p:nvSpPr>
          <p:cNvPr id="1066" name="Google Shape;1066;p44"/>
          <p:cNvSpPr txBox="1">
            <a:spLocks noGrp="1"/>
          </p:cNvSpPr>
          <p:nvPr>
            <p:ph type="subTitle" idx="1"/>
          </p:nvPr>
        </p:nvSpPr>
        <p:spPr>
          <a:xfrm>
            <a:off x="546993" y="1510694"/>
            <a:ext cx="8091664" cy="2371417"/>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600" dirty="0">
                <a:solidFill>
                  <a:schemeClr val="dk1"/>
                </a:solidFill>
              </a:rPr>
              <a:t>En las arquitecturas cliente/servidor, las llamadas a procedimientos remotos (RPC) o las instrucciones de lenguaje de consulta estructural (SQL) se utilizan normalmente para comunicarse entre el cliente y el servidor.</a:t>
            </a:r>
          </a:p>
          <a:p>
            <a:pPr marL="285750" lvl="0" indent="-285750" algn="just" rtl="0">
              <a:spcBef>
                <a:spcPts val="0"/>
              </a:spcBef>
              <a:spcAft>
                <a:spcPts val="0"/>
              </a:spcAft>
              <a:buFont typeface="Arial" panose="020B0604020202020204" pitchFamily="34" charset="0"/>
              <a:buChar char="•"/>
            </a:pPr>
            <a:endParaRPr lang="es-ES" sz="1600" dirty="0">
              <a:solidFill>
                <a:schemeClr val="dk1"/>
              </a:solidFill>
            </a:endParaRPr>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La arquitectura de software Cliente/Servidor es una infraestructura versátil, modular y basada en mensajes que tiene como objetivo mejorar la facilidad de uso, la flexibilidad, la interoperabilidad y la escalabilidad en comparación con la informática centralizada, de mainframe y de tiempo compartido.</a:t>
            </a:r>
            <a:endParaRPr sz="1600" dirty="0">
              <a:solidFill>
                <a:schemeClr val="dk1"/>
              </a:solidFill>
            </a:endParaRPr>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93859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Componentes</a:t>
            </a:r>
            <a:endParaRPr dirty="0"/>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13225" y="2427113"/>
            <a:ext cx="4805768" cy="11400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dirty="0"/>
              <a:t>Hardware (cliente y servidor).</a:t>
            </a:r>
          </a:p>
          <a:p>
            <a:pPr marL="285750" lvl="0" indent="-285750" algn="just" rtl="0">
              <a:spcBef>
                <a:spcPts val="0"/>
              </a:spcBef>
              <a:spcAft>
                <a:spcPts val="0"/>
              </a:spcAft>
              <a:buFont typeface="Arial" panose="020B0604020202020204" pitchFamily="34" charset="0"/>
              <a:buChar char="•"/>
            </a:pPr>
            <a:r>
              <a:rPr lang="es-ES" dirty="0"/>
              <a:t>Software (que hace que el hardware sea operativo).</a:t>
            </a:r>
          </a:p>
          <a:p>
            <a:pPr marL="285750" lvl="0" indent="-285750" algn="just" rtl="0">
              <a:spcBef>
                <a:spcPts val="0"/>
              </a:spcBef>
              <a:spcAft>
                <a:spcPts val="0"/>
              </a:spcAft>
              <a:buFont typeface="Arial" panose="020B0604020202020204" pitchFamily="34" charset="0"/>
              <a:buChar char="•"/>
            </a:pPr>
            <a:r>
              <a:rPr lang="es-ES" dirty="0"/>
              <a:t>Programa intermedio de comunicación (middleware): asociados a una red que se utilizan para enlazar el hardware y el software).</a:t>
            </a:r>
          </a:p>
          <a:p>
            <a:pPr marL="0" lvl="0" indent="0" algn="just" rtl="0">
              <a:spcBef>
                <a:spcPts val="1600"/>
              </a:spcBef>
              <a:spcAft>
                <a:spcPts val="1600"/>
              </a:spcAft>
              <a:buNone/>
            </a:pPr>
            <a:endParaRPr dirty="0"/>
          </a:p>
        </p:txBody>
      </p:sp>
    </p:spTree>
    <p:extLst>
      <p:ext uri="{BB962C8B-B14F-4D97-AF65-F5344CB8AC3E}">
        <p14:creationId xmlns:p14="http://schemas.microsoft.com/office/powerpoint/2010/main" val="2442730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428170" y="1786763"/>
            <a:ext cx="4027715"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Cliente</a:t>
            </a:r>
            <a:endParaRPr dirty="0"/>
          </a:p>
        </p:txBody>
      </p:sp>
      <p:sp>
        <p:nvSpPr>
          <p:cNvPr id="1099" name="Google Shape;1099;p45"/>
          <p:cNvSpPr txBox="1">
            <a:spLocks noGrp="1"/>
          </p:cNvSpPr>
          <p:nvPr>
            <p:ph type="subTitle" idx="2"/>
          </p:nvPr>
        </p:nvSpPr>
        <p:spPr>
          <a:xfrm>
            <a:off x="5634275" y="1117599"/>
            <a:ext cx="2779200" cy="258354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Es cualquier proceso informático que solicita servicios del servidor. El cliente utiliza los servicios proporcionados por uno o más procesadores del servidor. El cliente también se conoce como la aplicación </a:t>
            </a:r>
            <a:r>
              <a:rPr lang="es-ES" dirty="0" err="1"/>
              <a:t>front-end</a:t>
            </a:r>
            <a:r>
              <a:rPr lang="es-ES" dirty="0"/>
              <a:t>, lo que refleja que el usuario final generalmente interactúa con el proceso del cliente.</a:t>
            </a:r>
            <a:endParaRPr dirty="0"/>
          </a:p>
        </p:txBody>
      </p:sp>
    </p:spTree>
    <p:extLst>
      <p:ext uri="{BB962C8B-B14F-4D97-AF65-F5344CB8AC3E}">
        <p14:creationId xmlns:p14="http://schemas.microsoft.com/office/powerpoint/2010/main" val="4277114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45"/>
          <p:cNvSpPr txBox="1">
            <a:spLocks noGrp="1"/>
          </p:cNvSpPr>
          <p:nvPr>
            <p:ph type="title"/>
          </p:nvPr>
        </p:nvSpPr>
        <p:spPr>
          <a:xfrm>
            <a:off x="428170" y="1786763"/>
            <a:ext cx="4027715" cy="132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Servidor</a:t>
            </a:r>
            <a:endParaRPr dirty="0"/>
          </a:p>
        </p:txBody>
      </p:sp>
      <p:sp>
        <p:nvSpPr>
          <p:cNvPr id="1099" name="Google Shape;1099;p45"/>
          <p:cNvSpPr txBox="1">
            <a:spLocks noGrp="1"/>
          </p:cNvSpPr>
          <p:nvPr>
            <p:ph type="subTitle" idx="2"/>
          </p:nvPr>
        </p:nvSpPr>
        <p:spPr>
          <a:xfrm>
            <a:off x="5634275" y="1117599"/>
            <a:ext cx="2779200" cy="2583543"/>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s-ES" dirty="0"/>
              <a:t>Es cualquier proceso informático que proporciona los servicios al cliente y también admite solicitudes de clientes múltiples y simultáneas. El servidor también se conoce como aplicación back-</a:t>
            </a:r>
            <a:r>
              <a:rPr lang="es-ES" dirty="0" err="1"/>
              <a:t>end</a:t>
            </a:r>
            <a:r>
              <a:rPr lang="es-ES" dirty="0"/>
              <a:t>, lo que refleja el hecho de que el proceso del servidor proporciona los servicios en segundo plano para el proceso del cliente.</a:t>
            </a:r>
            <a:endParaRPr dirty="0"/>
          </a:p>
        </p:txBody>
      </p:sp>
    </p:spTree>
    <p:extLst>
      <p:ext uri="{BB962C8B-B14F-4D97-AF65-F5344CB8AC3E}">
        <p14:creationId xmlns:p14="http://schemas.microsoft.com/office/powerpoint/2010/main" val="606295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Componentes</a:t>
            </a:r>
            <a:endParaRPr dirty="0"/>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13225" y="2427113"/>
            <a:ext cx="4805768" cy="114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s-ES" dirty="0"/>
              <a:t>El middleware de comunicación es cualquier proceso informático a través del cual se comunican cliente y servidor. El middleware se utiliza para integrar programas de aplicación y otros componentes de software en un entorno distribuido.</a:t>
            </a:r>
          </a:p>
          <a:p>
            <a:pPr marL="0" lvl="0" indent="0" algn="just" rtl="0">
              <a:spcBef>
                <a:spcPts val="1600"/>
              </a:spcBef>
              <a:spcAft>
                <a:spcPts val="1600"/>
              </a:spcAft>
              <a:buNone/>
            </a:pPr>
            <a:endParaRPr dirty="0"/>
          </a:p>
        </p:txBody>
      </p:sp>
    </p:spTree>
    <p:extLst>
      <p:ext uri="{BB962C8B-B14F-4D97-AF65-F5344CB8AC3E}">
        <p14:creationId xmlns:p14="http://schemas.microsoft.com/office/powerpoint/2010/main" val="19175834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Componentes</a:t>
            </a:r>
            <a:endParaRPr dirty="0"/>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13225" y="2389987"/>
            <a:ext cx="4934650" cy="114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s-ES" dirty="0"/>
              <a:t>También conocida como capa de comunicación. La capa de comunicación se compone de varias capas de software que ayudan a la transmisión de datos y controlan la información entre el Cliente y el Servidor. El middleware de comunicación generalmente está asociado con una red.</a:t>
            </a:r>
          </a:p>
          <a:p>
            <a:pPr marL="0" lvl="0" indent="0" algn="just" rtl="0">
              <a:spcBef>
                <a:spcPts val="1600"/>
              </a:spcBef>
              <a:spcAft>
                <a:spcPts val="1600"/>
              </a:spcAft>
              <a:buNone/>
            </a:pPr>
            <a:endParaRPr dirty="0"/>
          </a:p>
        </p:txBody>
      </p:sp>
      <p:pic>
        <p:nvPicPr>
          <p:cNvPr id="2" name="Imagen 1">
            <a:extLst>
              <a:ext uri="{FF2B5EF4-FFF2-40B4-BE49-F238E27FC236}">
                <a16:creationId xmlns:a16="http://schemas.microsoft.com/office/drawing/2014/main" id="{02B93239-AF22-68A9-E55C-19B1CE55257D}"/>
              </a:ext>
            </a:extLst>
          </p:cNvPr>
          <p:cNvPicPr>
            <a:picLocks noChangeAspect="1"/>
          </p:cNvPicPr>
          <p:nvPr/>
        </p:nvPicPr>
        <p:blipFill>
          <a:blip r:embed="rId3"/>
          <a:stretch>
            <a:fillRect/>
          </a:stretch>
        </p:blipFill>
        <p:spPr>
          <a:xfrm>
            <a:off x="5884175" y="2095739"/>
            <a:ext cx="2765083" cy="1174489"/>
          </a:xfrm>
          <a:prstGeom prst="rect">
            <a:avLst/>
          </a:prstGeom>
        </p:spPr>
      </p:pic>
    </p:spTree>
    <p:extLst>
      <p:ext uri="{BB962C8B-B14F-4D97-AF65-F5344CB8AC3E}">
        <p14:creationId xmlns:p14="http://schemas.microsoft.com/office/powerpoint/2010/main" val="39451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Herramienta de modelado</a:t>
            </a:r>
            <a:endParaRPr dirty="0"/>
          </a:p>
        </p:txBody>
      </p:sp>
      <p:pic>
        <p:nvPicPr>
          <p:cNvPr id="5" name="Google Shape;92;p17">
            <a:extLst>
              <a:ext uri="{FF2B5EF4-FFF2-40B4-BE49-F238E27FC236}">
                <a16:creationId xmlns:a16="http://schemas.microsoft.com/office/drawing/2014/main" id="{F321E60D-677E-CB68-8BB7-8C836D6EDECA}"/>
              </a:ext>
            </a:extLst>
          </p:cNvPr>
          <p:cNvPicPr preferRelativeResize="0"/>
          <p:nvPr/>
        </p:nvPicPr>
        <p:blipFill>
          <a:blip r:embed="rId3">
            <a:alphaModFix/>
          </a:blip>
          <a:stretch>
            <a:fillRect/>
          </a:stretch>
        </p:blipFill>
        <p:spPr>
          <a:xfrm>
            <a:off x="2245737" y="1241375"/>
            <a:ext cx="4652525" cy="3625049"/>
          </a:xfrm>
          <a:prstGeom prst="rect">
            <a:avLst/>
          </a:prstGeom>
          <a:noFill/>
          <a:ln>
            <a:noFill/>
          </a:ln>
        </p:spPr>
      </p:pic>
    </p:spTree>
    <p:extLst>
      <p:ext uri="{BB962C8B-B14F-4D97-AF65-F5344CB8AC3E}">
        <p14:creationId xmlns:p14="http://schemas.microsoft.com/office/powerpoint/2010/main" val="2486291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820"/>
        <p:cNvGrpSpPr/>
        <p:nvPr/>
      </p:nvGrpSpPr>
      <p:grpSpPr>
        <a:xfrm>
          <a:off x="0" y="0"/>
          <a:ext cx="0" cy="0"/>
          <a:chOff x="0" y="0"/>
          <a:chExt cx="0" cy="0"/>
        </a:xfrm>
      </p:grpSpPr>
      <p:grpSp>
        <p:nvGrpSpPr>
          <p:cNvPr id="821" name="Google Shape;821;p38"/>
          <p:cNvGrpSpPr/>
          <p:nvPr/>
        </p:nvGrpSpPr>
        <p:grpSpPr>
          <a:xfrm flipH="1">
            <a:off x="4484571" y="3289550"/>
            <a:ext cx="1997650" cy="693500"/>
            <a:chOff x="6541275" y="2323925"/>
            <a:chExt cx="1997650" cy="693500"/>
          </a:xfrm>
        </p:grpSpPr>
        <p:sp>
          <p:nvSpPr>
            <p:cNvPr id="822" name="Google Shape;822;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 name="Google Shape;839;p38"/>
          <p:cNvGrpSpPr/>
          <p:nvPr/>
        </p:nvGrpSpPr>
        <p:grpSpPr>
          <a:xfrm>
            <a:off x="6594775" y="1377825"/>
            <a:ext cx="1997650" cy="693500"/>
            <a:chOff x="6541275" y="2323925"/>
            <a:chExt cx="1997650" cy="693500"/>
          </a:xfrm>
        </p:grpSpPr>
        <p:sp>
          <p:nvSpPr>
            <p:cNvPr id="840" name="Google Shape;840;p38"/>
            <p:cNvSpPr/>
            <p:nvPr/>
          </p:nvSpPr>
          <p:spPr>
            <a:xfrm>
              <a:off x="760710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7728318"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778839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7848713" y="2589121"/>
              <a:ext cx="22882" cy="67120"/>
            </a:xfrm>
            <a:custGeom>
              <a:avLst/>
              <a:gdLst/>
              <a:ahLst/>
              <a:cxnLst/>
              <a:rect l="l" t="t" r="r" b="b"/>
              <a:pathLst>
                <a:path w="195"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7913017" y="2589121"/>
              <a:ext cx="22999" cy="67120"/>
            </a:xfrm>
            <a:custGeom>
              <a:avLst/>
              <a:gdLst/>
              <a:ahLst/>
              <a:cxnLst/>
              <a:rect l="l" t="t" r="r" b="b"/>
              <a:pathLst>
                <a:path w="196" h="572" extrusionOk="0">
                  <a:moveTo>
                    <a:pt x="0" y="0"/>
                  </a:moveTo>
                  <a:lnTo>
                    <a:pt x="0"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7961010"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8155682" y="2589121"/>
              <a:ext cx="22764" cy="67120"/>
            </a:xfrm>
            <a:custGeom>
              <a:avLst/>
              <a:gdLst/>
              <a:ahLst/>
              <a:cxnLst/>
              <a:rect l="l" t="t" r="r" b="b"/>
              <a:pathLst>
                <a:path w="194" h="572" extrusionOk="0">
                  <a:moveTo>
                    <a:pt x="0" y="0"/>
                  </a:moveTo>
                  <a:lnTo>
                    <a:pt x="0" y="571"/>
                  </a:lnTo>
                  <a:lnTo>
                    <a:pt x="194" y="571"/>
                  </a:lnTo>
                  <a:lnTo>
                    <a:pt x="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8041038" y="2589121"/>
              <a:ext cx="22999" cy="67120"/>
            </a:xfrm>
            <a:custGeom>
              <a:avLst/>
              <a:gdLst/>
              <a:ahLst/>
              <a:cxnLst/>
              <a:rect l="l" t="t" r="r" b="b"/>
              <a:pathLst>
                <a:path w="196" h="572" extrusionOk="0">
                  <a:moveTo>
                    <a:pt x="1" y="0"/>
                  </a:moveTo>
                  <a:lnTo>
                    <a:pt x="1" y="571"/>
                  </a:lnTo>
                  <a:lnTo>
                    <a:pt x="196" y="571"/>
                  </a:lnTo>
                  <a:lnTo>
                    <a:pt x="1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8211538" y="2589121"/>
              <a:ext cx="22999" cy="67120"/>
            </a:xfrm>
            <a:custGeom>
              <a:avLst/>
              <a:gdLst/>
              <a:ahLst/>
              <a:cxnLst/>
              <a:rect l="l" t="t" r="r" b="b"/>
              <a:pathLst>
                <a:path w="196" h="572" extrusionOk="0">
                  <a:moveTo>
                    <a:pt x="1" y="0"/>
                  </a:moveTo>
                  <a:lnTo>
                    <a:pt x="1" y="571"/>
                  </a:lnTo>
                  <a:lnTo>
                    <a:pt x="195" y="571"/>
                  </a:lnTo>
                  <a:lnTo>
                    <a:pt x="1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6776431" y="2323925"/>
              <a:ext cx="1738664" cy="416918"/>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8491401" y="2712332"/>
              <a:ext cx="47524" cy="47524"/>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698045" y="2409820"/>
              <a:ext cx="1738781" cy="416918"/>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8"/>
            <p:cNvSpPr/>
            <p:nvPr/>
          </p:nvSpPr>
          <p:spPr>
            <a:xfrm>
              <a:off x="8413016" y="2798227"/>
              <a:ext cx="47524" cy="47524"/>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8"/>
            <p:cNvSpPr/>
            <p:nvPr/>
          </p:nvSpPr>
          <p:spPr>
            <a:xfrm>
              <a:off x="6619660" y="2495599"/>
              <a:ext cx="1738781" cy="416918"/>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8"/>
            <p:cNvSpPr/>
            <p:nvPr/>
          </p:nvSpPr>
          <p:spPr>
            <a:xfrm>
              <a:off x="8344839" y="2884005"/>
              <a:ext cx="47524" cy="47641"/>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6541275" y="2581494"/>
              <a:ext cx="1738781" cy="416918"/>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8256245" y="2969901"/>
              <a:ext cx="47406" cy="47524"/>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7" name="Google Shape;857;p38"/>
          <p:cNvSpPr txBox="1">
            <a:spLocks noGrp="1"/>
          </p:cNvSpPr>
          <p:nvPr>
            <p:ph type="title"/>
          </p:nvPr>
        </p:nvSpPr>
        <p:spPr>
          <a:xfrm>
            <a:off x="713225" y="1470113"/>
            <a:ext cx="3879600" cy="853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Componentes</a:t>
            </a:r>
            <a:endParaRPr dirty="0"/>
          </a:p>
        </p:txBody>
      </p:sp>
      <p:sp>
        <p:nvSpPr>
          <p:cNvPr id="858" name="Google Shape;858;p38"/>
          <p:cNvSpPr/>
          <p:nvPr/>
        </p:nvSpPr>
        <p:spPr>
          <a:xfrm>
            <a:off x="6439925" y="3508475"/>
            <a:ext cx="63900" cy="7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txBox="1">
            <a:spLocks noGrp="1"/>
          </p:cNvSpPr>
          <p:nvPr>
            <p:ph type="subTitle" idx="1"/>
          </p:nvPr>
        </p:nvSpPr>
        <p:spPr>
          <a:xfrm>
            <a:off x="713225" y="2389987"/>
            <a:ext cx="4934650" cy="1140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pPr>
            <a:r>
              <a:rPr lang="es-ES" dirty="0"/>
              <a:t>Ahora, como lo revela la definición, los clientes son tratados como la aplicación de </a:t>
            </a:r>
            <a:r>
              <a:rPr lang="es-ES" dirty="0" err="1"/>
              <a:t>front-end</a:t>
            </a:r>
            <a:r>
              <a:rPr lang="es-ES" dirty="0"/>
              <a:t> y el servidor como la aplicación de back-</a:t>
            </a:r>
            <a:r>
              <a:rPr lang="es-ES" dirty="0" err="1"/>
              <a:t>end</a:t>
            </a:r>
            <a:r>
              <a:rPr lang="es-ES" dirty="0"/>
              <a:t>.</a:t>
            </a:r>
          </a:p>
          <a:p>
            <a:pPr marL="0" lvl="0" indent="0" algn="just" rtl="0">
              <a:spcBef>
                <a:spcPts val="1600"/>
              </a:spcBef>
              <a:spcAft>
                <a:spcPts val="1600"/>
              </a:spcAft>
              <a:buNone/>
            </a:pPr>
            <a:endParaRPr dirty="0"/>
          </a:p>
        </p:txBody>
      </p:sp>
      <p:pic>
        <p:nvPicPr>
          <p:cNvPr id="3" name="Imagen 2">
            <a:extLst>
              <a:ext uri="{FF2B5EF4-FFF2-40B4-BE49-F238E27FC236}">
                <a16:creationId xmlns:a16="http://schemas.microsoft.com/office/drawing/2014/main" id="{895524EA-E6C5-0D56-3129-D470B61A59B2}"/>
              </a:ext>
            </a:extLst>
          </p:cNvPr>
          <p:cNvPicPr>
            <a:picLocks noChangeAspect="1"/>
          </p:cNvPicPr>
          <p:nvPr/>
        </p:nvPicPr>
        <p:blipFill>
          <a:blip r:embed="rId3"/>
          <a:stretch>
            <a:fillRect/>
          </a:stretch>
        </p:blipFill>
        <p:spPr>
          <a:xfrm>
            <a:off x="5788086" y="2058317"/>
            <a:ext cx="2810998" cy="1224045"/>
          </a:xfrm>
          <a:prstGeom prst="rect">
            <a:avLst/>
          </a:prstGeom>
        </p:spPr>
      </p:pic>
    </p:spTree>
    <p:extLst>
      <p:ext uri="{BB962C8B-B14F-4D97-AF65-F5344CB8AC3E}">
        <p14:creationId xmlns:p14="http://schemas.microsoft.com/office/powerpoint/2010/main" val="12890869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480"/>
        <p:cNvGrpSpPr/>
        <p:nvPr/>
      </p:nvGrpSpPr>
      <p:grpSpPr>
        <a:xfrm>
          <a:off x="0" y="0"/>
          <a:ext cx="0" cy="0"/>
          <a:chOff x="0" y="0"/>
          <a:chExt cx="0" cy="0"/>
        </a:xfrm>
      </p:grpSpPr>
      <p:sp>
        <p:nvSpPr>
          <p:cNvPr id="1481" name="Google Shape;1481;p50"/>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Interacción</a:t>
            </a:r>
            <a:r>
              <a:rPr lang="en-US" dirty="0"/>
              <a:t> entre </a:t>
            </a:r>
            <a:r>
              <a:rPr lang="en-US" dirty="0" err="1"/>
              <a:t>componentes</a:t>
            </a:r>
            <a:endParaRPr dirty="0"/>
          </a:p>
        </p:txBody>
      </p:sp>
      <p:sp>
        <p:nvSpPr>
          <p:cNvPr id="1482" name="Google Shape;1482;p50"/>
          <p:cNvSpPr txBox="1">
            <a:spLocks noGrp="1"/>
          </p:cNvSpPr>
          <p:nvPr>
            <p:ph type="subTitle" idx="4294967295"/>
          </p:nvPr>
        </p:nvSpPr>
        <p:spPr>
          <a:xfrm>
            <a:off x="713225" y="1393900"/>
            <a:ext cx="4285996" cy="313313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1600"/>
              </a:spcAft>
              <a:buNone/>
            </a:pPr>
            <a:r>
              <a:rPr lang="es-ES" dirty="0"/>
              <a:t>El proceso del cliente proporciona la interfaz para los usuarios finales. </a:t>
            </a:r>
          </a:p>
          <a:p>
            <a:pPr marL="0" lvl="0" indent="0" algn="just" rtl="0">
              <a:lnSpc>
                <a:spcPct val="100000"/>
              </a:lnSpc>
              <a:spcBef>
                <a:spcPts val="0"/>
              </a:spcBef>
              <a:spcAft>
                <a:spcPts val="1600"/>
              </a:spcAft>
              <a:buNone/>
            </a:pPr>
            <a:r>
              <a:rPr lang="es-ES" dirty="0"/>
              <a:t>El middleware de comunicación proporciona todo el soporte posible para la comunicación que tiene lugar entre los procesos del cliente y del servidor. El middleware de comunicación garantiza que los mensajes entre clientes y servidores se enruten y entreguen correctamente. </a:t>
            </a:r>
          </a:p>
          <a:p>
            <a:pPr marL="0" lvl="0" indent="0" algn="just" rtl="0">
              <a:lnSpc>
                <a:spcPct val="100000"/>
              </a:lnSpc>
              <a:spcBef>
                <a:spcPts val="0"/>
              </a:spcBef>
              <a:spcAft>
                <a:spcPts val="1600"/>
              </a:spcAft>
              <a:buNone/>
            </a:pPr>
            <a:r>
              <a:rPr lang="es-ES" dirty="0"/>
              <a:t>Las solicitudes son manejadas por el servidor de la base de datos, que verifica la validez de la solicitud, las ejecuta y envía el resultado a los clientes.</a:t>
            </a:r>
          </a:p>
        </p:txBody>
      </p:sp>
      <p:pic>
        <p:nvPicPr>
          <p:cNvPr id="2" name="Imagen 1">
            <a:extLst>
              <a:ext uri="{FF2B5EF4-FFF2-40B4-BE49-F238E27FC236}">
                <a16:creationId xmlns:a16="http://schemas.microsoft.com/office/drawing/2014/main" id="{85EF4177-2968-AF6B-359C-3953DD556C21}"/>
              </a:ext>
            </a:extLst>
          </p:cNvPr>
          <p:cNvPicPr>
            <a:picLocks noChangeAspect="1"/>
          </p:cNvPicPr>
          <p:nvPr/>
        </p:nvPicPr>
        <p:blipFill>
          <a:blip r:embed="rId3"/>
          <a:stretch>
            <a:fillRect/>
          </a:stretch>
        </p:blipFill>
        <p:spPr>
          <a:xfrm>
            <a:off x="5338346" y="2233659"/>
            <a:ext cx="3520841" cy="1453612"/>
          </a:xfrm>
          <a:prstGeom prst="rect">
            <a:avLst/>
          </a:prstGeom>
        </p:spPr>
      </p:pic>
    </p:spTree>
    <p:extLst>
      <p:ext uri="{BB962C8B-B14F-4D97-AF65-F5344CB8AC3E}">
        <p14:creationId xmlns:p14="http://schemas.microsoft.com/office/powerpoint/2010/main" val="2068428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064"/>
        <p:cNvGrpSpPr/>
        <p:nvPr/>
      </p:nvGrpSpPr>
      <p:grpSpPr>
        <a:xfrm>
          <a:off x="0" y="0"/>
          <a:ext cx="0" cy="0"/>
          <a:chOff x="0" y="0"/>
          <a:chExt cx="0" cy="0"/>
        </a:xfrm>
      </p:grpSpPr>
      <p:sp>
        <p:nvSpPr>
          <p:cNvPr id="1065" name="Google Shape;1065;p44"/>
          <p:cNvSpPr txBox="1">
            <a:spLocks noGrp="1"/>
          </p:cNvSpPr>
          <p:nvPr>
            <p:ph type="title"/>
          </p:nvPr>
        </p:nvSpPr>
        <p:spPr>
          <a:xfrm>
            <a:off x="692400" y="314764"/>
            <a:ext cx="7759200" cy="61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dirty="0" err="1"/>
              <a:t>Interacciones</a:t>
            </a:r>
            <a:r>
              <a:rPr lang="en-US" dirty="0"/>
              <a:t> </a:t>
            </a:r>
            <a:r>
              <a:rPr lang="en-US" dirty="0" err="1"/>
              <a:t>complejas</a:t>
            </a:r>
            <a:endParaRPr dirty="0"/>
          </a:p>
        </p:txBody>
      </p:sp>
      <p:sp>
        <p:nvSpPr>
          <p:cNvPr id="1066" name="Google Shape;1066;p44"/>
          <p:cNvSpPr txBox="1">
            <a:spLocks noGrp="1"/>
          </p:cNvSpPr>
          <p:nvPr>
            <p:ph type="subTitle" idx="1"/>
          </p:nvPr>
        </p:nvSpPr>
        <p:spPr>
          <a:xfrm>
            <a:off x="526168" y="2139877"/>
            <a:ext cx="8091664" cy="193174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Arial" panose="020B0604020202020204" pitchFamily="34" charset="0"/>
              <a:buChar char="•"/>
            </a:pPr>
            <a:r>
              <a:rPr lang="es-ES" sz="1600" dirty="0">
                <a:solidFill>
                  <a:schemeClr val="dk1"/>
                </a:solidFill>
              </a:rPr>
              <a:t>Una aplicación cliente no está restringida a acceder a un solo servicio. El cliente contacta con un servidor diferente (quizás en una computadora diferente) para cada servicio.</a:t>
            </a:r>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Una aplicación cliente no está restringida a acceder a un solo servidor para un servicio dado.</a:t>
            </a:r>
          </a:p>
          <a:p>
            <a:pPr marL="285750" lvl="0" indent="-285750" algn="just" rtl="0">
              <a:spcBef>
                <a:spcPts val="0"/>
              </a:spcBef>
              <a:spcAft>
                <a:spcPts val="0"/>
              </a:spcAft>
              <a:buFont typeface="Arial" panose="020B0604020202020204" pitchFamily="34" charset="0"/>
              <a:buChar char="•"/>
            </a:pPr>
            <a:r>
              <a:rPr lang="es-ES" sz="1600" dirty="0">
                <a:solidFill>
                  <a:schemeClr val="dk1"/>
                </a:solidFill>
              </a:rPr>
              <a:t>Un servidor no tiene restricciones para realizar más interacciones Cliente/Servidor: un servidor para un servicio puede convertirse en cliente de otro.</a:t>
            </a:r>
            <a:endParaRPr sz="1600" dirty="0">
              <a:solidFill>
                <a:schemeClr val="dk1"/>
              </a:solidFill>
            </a:endParaRPr>
          </a:p>
        </p:txBody>
      </p:sp>
      <p:grpSp>
        <p:nvGrpSpPr>
          <p:cNvPr id="1067" name="Google Shape;1067;p44"/>
          <p:cNvGrpSpPr/>
          <p:nvPr/>
        </p:nvGrpSpPr>
        <p:grpSpPr>
          <a:xfrm>
            <a:off x="7481057" y="4461745"/>
            <a:ext cx="1001486" cy="107122"/>
            <a:chOff x="6308362" y="2194519"/>
            <a:chExt cx="1268185" cy="135666"/>
          </a:xfrm>
        </p:grpSpPr>
        <p:sp>
          <p:nvSpPr>
            <p:cNvPr id="1068" name="Google Shape;1068;p44"/>
            <p:cNvSpPr/>
            <p:nvPr/>
          </p:nvSpPr>
          <p:spPr>
            <a:xfrm flipH="1">
              <a:off x="7530297"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flipH="1">
              <a:off x="7285294"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flipH="1">
              <a:off x="716362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flipH="1">
              <a:off x="7041950" y="2194519"/>
              <a:ext cx="46250" cy="135666"/>
            </a:xfrm>
            <a:custGeom>
              <a:avLst/>
              <a:gdLst/>
              <a:ahLst/>
              <a:cxnLst/>
              <a:rect l="l" t="t" r="r" b="b"/>
              <a:pathLst>
                <a:path w="195"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flipH="1">
              <a:off x="6911740" y="2194519"/>
              <a:ext cx="46487" cy="135666"/>
            </a:xfrm>
            <a:custGeom>
              <a:avLst/>
              <a:gdLst/>
              <a:ahLst/>
              <a:cxnLst/>
              <a:rect l="l" t="t" r="r" b="b"/>
              <a:pathLst>
                <a:path w="196" h="572" extrusionOk="0">
                  <a:moveTo>
                    <a:pt x="0" y="0"/>
                  </a:moveTo>
                  <a:lnTo>
                    <a:pt x="0"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flipH="1">
              <a:off x="6814735"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flipH="1">
              <a:off x="6421733" y="2194519"/>
              <a:ext cx="46012" cy="135666"/>
            </a:xfrm>
            <a:custGeom>
              <a:avLst/>
              <a:gdLst/>
              <a:ahLst/>
              <a:cxnLst/>
              <a:rect l="l" t="t" r="r" b="b"/>
              <a:pathLst>
                <a:path w="194" h="572" extrusionOk="0">
                  <a:moveTo>
                    <a:pt x="0" y="0"/>
                  </a:moveTo>
                  <a:lnTo>
                    <a:pt x="0" y="571"/>
                  </a:lnTo>
                  <a:lnTo>
                    <a:pt x="194" y="571"/>
                  </a:lnTo>
                  <a:lnTo>
                    <a:pt x="19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4"/>
            <p:cNvSpPr/>
            <p:nvPr/>
          </p:nvSpPr>
          <p:spPr>
            <a:xfrm flipH="1">
              <a:off x="6652980" y="2194519"/>
              <a:ext cx="46487" cy="135666"/>
            </a:xfrm>
            <a:custGeom>
              <a:avLst/>
              <a:gdLst/>
              <a:ahLst/>
              <a:cxnLst/>
              <a:rect l="l" t="t" r="r" b="b"/>
              <a:pathLst>
                <a:path w="196" h="572" extrusionOk="0">
                  <a:moveTo>
                    <a:pt x="1" y="0"/>
                  </a:moveTo>
                  <a:lnTo>
                    <a:pt x="1" y="571"/>
                  </a:lnTo>
                  <a:lnTo>
                    <a:pt x="196" y="571"/>
                  </a:lnTo>
                  <a:lnTo>
                    <a:pt x="19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4"/>
            <p:cNvSpPr/>
            <p:nvPr/>
          </p:nvSpPr>
          <p:spPr>
            <a:xfrm flipH="1">
              <a:off x="6308362" y="2194519"/>
              <a:ext cx="46487" cy="135666"/>
            </a:xfrm>
            <a:custGeom>
              <a:avLst/>
              <a:gdLst/>
              <a:ahLst/>
              <a:cxnLst/>
              <a:rect l="l" t="t" r="r" b="b"/>
              <a:pathLst>
                <a:path w="196" h="572" extrusionOk="0">
                  <a:moveTo>
                    <a:pt x="1" y="0"/>
                  </a:moveTo>
                  <a:lnTo>
                    <a:pt x="1" y="571"/>
                  </a:lnTo>
                  <a:lnTo>
                    <a:pt x="195" y="571"/>
                  </a:lnTo>
                  <a:lnTo>
                    <a:pt x="1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44"/>
          <p:cNvGrpSpPr/>
          <p:nvPr/>
        </p:nvGrpSpPr>
        <p:grpSpPr>
          <a:xfrm>
            <a:off x="6860560" y="3373705"/>
            <a:ext cx="2671746" cy="927514"/>
            <a:chOff x="5693125" y="1658500"/>
            <a:chExt cx="4037700" cy="1401714"/>
          </a:xfrm>
        </p:grpSpPr>
        <p:sp>
          <p:nvSpPr>
            <p:cNvPr id="1078" name="Google Shape;1078;p44"/>
            <p:cNvSpPr/>
            <p:nvPr/>
          </p:nvSpPr>
          <p:spPr>
            <a:xfrm flipH="1">
              <a:off x="6216329" y="2179103"/>
              <a:ext cx="3514496" cy="842692"/>
            </a:xfrm>
            <a:custGeom>
              <a:avLst/>
              <a:gdLst/>
              <a:ahLst/>
              <a:cxnLst/>
              <a:rect l="l" t="t" r="r" b="b"/>
              <a:pathLst>
                <a:path w="14818" h="3553" extrusionOk="0">
                  <a:moveTo>
                    <a:pt x="0" y="0"/>
                  </a:moveTo>
                  <a:lnTo>
                    <a:pt x="0" y="81"/>
                  </a:lnTo>
                  <a:lnTo>
                    <a:pt x="3097" y="81"/>
                  </a:lnTo>
                  <a:lnTo>
                    <a:pt x="6570" y="3552"/>
                  </a:lnTo>
                  <a:lnTo>
                    <a:pt x="14817" y="3552"/>
                  </a:lnTo>
                  <a:lnTo>
                    <a:pt x="14817" y="3473"/>
                  </a:lnTo>
                  <a:lnTo>
                    <a:pt x="6603" y="3473"/>
                  </a:lnTo>
                  <a:lnTo>
                    <a:pt x="31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flipH="1">
              <a:off x="5741263" y="1658500"/>
              <a:ext cx="3514259" cy="842692"/>
            </a:xfrm>
            <a:custGeom>
              <a:avLst/>
              <a:gdLst/>
              <a:ahLst/>
              <a:cxnLst/>
              <a:rect l="l" t="t" r="r" b="b"/>
              <a:pathLst>
                <a:path w="14817" h="3553" extrusionOk="0">
                  <a:moveTo>
                    <a:pt x="1" y="0"/>
                  </a:moveTo>
                  <a:lnTo>
                    <a:pt x="1" y="81"/>
                  </a:lnTo>
                  <a:lnTo>
                    <a:pt x="3098" y="81"/>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flipH="1">
              <a:off x="5693125" y="2443555"/>
              <a:ext cx="96057" cy="96057"/>
            </a:xfrm>
            <a:custGeom>
              <a:avLst/>
              <a:gdLst/>
              <a:ahLst/>
              <a:cxnLst/>
              <a:rect l="l" t="t" r="r" b="b"/>
              <a:pathLst>
                <a:path w="405" h="405" extrusionOk="0">
                  <a:moveTo>
                    <a:pt x="202" y="0"/>
                  </a:moveTo>
                  <a:cubicBezTo>
                    <a:pt x="91" y="0"/>
                    <a:pt x="0" y="91"/>
                    <a:pt x="0" y="202"/>
                  </a:cubicBezTo>
                  <a:cubicBezTo>
                    <a:pt x="0" y="314"/>
                    <a:pt x="91" y="405"/>
                    <a:pt x="202" y="405"/>
                  </a:cubicBezTo>
                  <a:cubicBezTo>
                    <a:pt x="314" y="405"/>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flipH="1">
              <a:off x="5899460" y="1832113"/>
              <a:ext cx="3514496" cy="842692"/>
            </a:xfrm>
            <a:custGeom>
              <a:avLst/>
              <a:gdLst/>
              <a:ahLst/>
              <a:cxnLst/>
              <a:rect l="l" t="t" r="r" b="b"/>
              <a:pathLst>
                <a:path w="14818" h="3553" extrusionOk="0">
                  <a:moveTo>
                    <a:pt x="1" y="0"/>
                  </a:moveTo>
                  <a:lnTo>
                    <a:pt x="1" y="80"/>
                  </a:lnTo>
                  <a:lnTo>
                    <a:pt x="3098" y="80"/>
                  </a:lnTo>
                  <a:lnTo>
                    <a:pt x="6569" y="3552"/>
                  </a:lnTo>
                  <a:lnTo>
                    <a:pt x="14817" y="3552"/>
                  </a:lnTo>
                  <a:lnTo>
                    <a:pt x="14817" y="3473"/>
                  </a:lnTo>
                  <a:lnTo>
                    <a:pt x="6603" y="3473"/>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flipH="1">
              <a:off x="5851559" y="2617168"/>
              <a:ext cx="96057" cy="96057"/>
            </a:xfrm>
            <a:custGeom>
              <a:avLst/>
              <a:gdLst/>
              <a:ahLst/>
              <a:cxnLst/>
              <a:rect l="l" t="t" r="r" b="b"/>
              <a:pathLst>
                <a:path w="405" h="405" extrusionOk="0">
                  <a:moveTo>
                    <a:pt x="202" y="0"/>
                  </a:moveTo>
                  <a:cubicBezTo>
                    <a:pt x="90" y="0"/>
                    <a:pt x="0" y="91"/>
                    <a:pt x="0" y="202"/>
                  </a:cubicBezTo>
                  <a:cubicBezTo>
                    <a:pt x="0" y="314"/>
                    <a:pt x="90" y="404"/>
                    <a:pt x="202" y="404"/>
                  </a:cubicBezTo>
                  <a:cubicBezTo>
                    <a:pt x="314" y="404"/>
                    <a:pt x="405" y="314"/>
                    <a:pt x="405" y="202"/>
                  </a:cubicBezTo>
                  <a:cubicBezTo>
                    <a:pt x="405" y="91"/>
                    <a:pt x="314" y="0"/>
                    <a:pt x="2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flipH="1">
              <a:off x="6057895" y="2005489"/>
              <a:ext cx="3514496" cy="842692"/>
            </a:xfrm>
            <a:custGeom>
              <a:avLst/>
              <a:gdLst/>
              <a:ahLst/>
              <a:cxnLst/>
              <a:rect l="l" t="t" r="r" b="b"/>
              <a:pathLst>
                <a:path w="14818" h="3553" extrusionOk="0">
                  <a:moveTo>
                    <a:pt x="0" y="1"/>
                  </a:moveTo>
                  <a:lnTo>
                    <a:pt x="0" y="81"/>
                  </a:lnTo>
                  <a:lnTo>
                    <a:pt x="3098" y="81"/>
                  </a:lnTo>
                  <a:lnTo>
                    <a:pt x="6569" y="3553"/>
                  </a:lnTo>
                  <a:lnTo>
                    <a:pt x="14817" y="3553"/>
                  </a:lnTo>
                  <a:lnTo>
                    <a:pt x="14817" y="3473"/>
                  </a:lnTo>
                  <a:lnTo>
                    <a:pt x="6603" y="3473"/>
                  </a:lnTo>
                  <a:lnTo>
                    <a:pt x="3142" y="13"/>
                  </a:lnTo>
                  <a:lnTo>
                    <a:pt x="313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flipH="1">
              <a:off x="5989359" y="2790544"/>
              <a:ext cx="96057" cy="96294"/>
            </a:xfrm>
            <a:custGeom>
              <a:avLst/>
              <a:gdLst/>
              <a:ahLst/>
              <a:cxnLst/>
              <a:rect l="l" t="t" r="r" b="b"/>
              <a:pathLst>
                <a:path w="405" h="406" extrusionOk="0">
                  <a:moveTo>
                    <a:pt x="202" y="1"/>
                  </a:moveTo>
                  <a:cubicBezTo>
                    <a:pt x="91" y="1"/>
                    <a:pt x="1" y="92"/>
                    <a:pt x="1" y="203"/>
                  </a:cubicBezTo>
                  <a:cubicBezTo>
                    <a:pt x="1" y="314"/>
                    <a:pt x="91" y="405"/>
                    <a:pt x="202" y="405"/>
                  </a:cubicBezTo>
                  <a:cubicBezTo>
                    <a:pt x="314" y="405"/>
                    <a:pt x="405" y="314"/>
                    <a:pt x="405" y="203"/>
                  </a:cubicBezTo>
                  <a:cubicBezTo>
                    <a:pt x="405" y="92"/>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flipH="1">
              <a:off x="6168665" y="2964158"/>
              <a:ext cx="95820" cy="96057"/>
            </a:xfrm>
            <a:custGeom>
              <a:avLst/>
              <a:gdLst/>
              <a:ahLst/>
              <a:cxnLst/>
              <a:rect l="l" t="t" r="r" b="b"/>
              <a:pathLst>
                <a:path w="404" h="405" extrusionOk="0">
                  <a:moveTo>
                    <a:pt x="202" y="1"/>
                  </a:moveTo>
                  <a:cubicBezTo>
                    <a:pt x="90" y="1"/>
                    <a:pt x="0" y="91"/>
                    <a:pt x="0" y="202"/>
                  </a:cubicBezTo>
                  <a:cubicBezTo>
                    <a:pt x="0" y="314"/>
                    <a:pt x="90" y="405"/>
                    <a:pt x="202" y="405"/>
                  </a:cubicBezTo>
                  <a:cubicBezTo>
                    <a:pt x="314" y="405"/>
                    <a:pt x="404" y="314"/>
                    <a:pt x="404" y="202"/>
                  </a:cubicBezTo>
                  <a:cubicBezTo>
                    <a:pt x="404" y="91"/>
                    <a:pt x="314" y="1"/>
                    <a:pt x="2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 name="Google Shape;1086;p44"/>
          <p:cNvGrpSpPr/>
          <p:nvPr/>
        </p:nvGrpSpPr>
        <p:grpSpPr>
          <a:xfrm>
            <a:off x="7737998" y="539512"/>
            <a:ext cx="734710" cy="81702"/>
            <a:chOff x="7435722" y="539507"/>
            <a:chExt cx="1036701" cy="115268"/>
          </a:xfrm>
        </p:grpSpPr>
        <p:sp>
          <p:nvSpPr>
            <p:cNvPr id="1087" name="Google Shape;1087;p44"/>
            <p:cNvSpPr/>
            <p:nvPr/>
          </p:nvSpPr>
          <p:spPr>
            <a:xfrm flipH="1">
              <a:off x="8376365" y="549231"/>
              <a:ext cx="96057" cy="96057"/>
            </a:xfrm>
            <a:custGeom>
              <a:avLst/>
              <a:gdLst/>
              <a:ahLst/>
              <a:cxnLst/>
              <a:rect l="l" t="t" r="r" b="b"/>
              <a:pathLst>
                <a:path w="405" h="405" extrusionOk="0">
                  <a:moveTo>
                    <a:pt x="202" y="0"/>
                  </a:moveTo>
                  <a:cubicBezTo>
                    <a:pt x="90" y="0"/>
                    <a:pt x="0" y="91"/>
                    <a:pt x="0" y="203"/>
                  </a:cubicBezTo>
                  <a:cubicBezTo>
                    <a:pt x="0" y="314"/>
                    <a:pt x="90"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4"/>
            <p:cNvSpPr/>
            <p:nvPr/>
          </p:nvSpPr>
          <p:spPr>
            <a:xfrm flipH="1">
              <a:off x="8178797" y="539507"/>
              <a:ext cx="115031" cy="115268"/>
            </a:xfrm>
            <a:custGeom>
              <a:avLst/>
              <a:gdLst/>
              <a:ahLst/>
              <a:cxnLst/>
              <a:rect l="l" t="t" r="r" b="b"/>
              <a:pathLst>
                <a:path w="485" h="486" extrusionOk="0">
                  <a:moveTo>
                    <a:pt x="243" y="81"/>
                  </a:moveTo>
                  <a:cubicBezTo>
                    <a:pt x="332" y="81"/>
                    <a:pt x="404" y="154"/>
                    <a:pt x="404" y="244"/>
                  </a:cubicBezTo>
                  <a:cubicBezTo>
                    <a:pt x="404" y="333"/>
                    <a:pt x="332" y="405"/>
                    <a:pt x="243" y="405"/>
                  </a:cubicBezTo>
                  <a:cubicBezTo>
                    <a:pt x="153" y="405"/>
                    <a:pt x="80" y="333"/>
                    <a:pt x="80" y="244"/>
                  </a:cubicBezTo>
                  <a:cubicBezTo>
                    <a:pt x="80" y="154"/>
                    <a:pt x="153" y="81"/>
                    <a:pt x="243" y="81"/>
                  </a:cubicBezTo>
                  <a:close/>
                  <a:moveTo>
                    <a:pt x="243" y="1"/>
                  </a:moveTo>
                  <a:cubicBezTo>
                    <a:pt x="109" y="1"/>
                    <a:pt x="1" y="110"/>
                    <a:pt x="1" y="244"/>
                  </a:cubicBezTo>
                  <a:cubicBezTo>
                    <a:pt x="1" y="376"/>
                    <a:pt x="109" y="486"/>
                    <a:pt x="243" y="486"/>
                  </a:cubicBezTo>
                  <a:cubicBezTo>
                    <a:pt x="376" y="486"/>
                    <a:pt x="484" y="376"/>
                    <a:pt x="484" y="244"/>
                  </a:cubicBezTo>
                  <a:cubicBezTo>
                    <a:pt x="484" y="110"/>
                    <a:pt x="376" y="1"/>
                    <a:pt x="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4"/>
            <p:cNvSpPr/>
            <p:nvPr/>
          </p:nvSpPr>
          <p:spPr>
            <a:xfrm flipH="1">
              <a:off x="8000203" y="549231"/>
              <a:ext cx="96057" cy="96057"/>
            </a:xfrm>
            <a:custGeom>
              <a:avLst/>
              <a:gdLst/>
              <a:ahLst/>
              <a:cxnLst/>
              <a:rect l="l" t="t" r="r" b="b"/>
              <a:pathLst>
                <a:path w="405" h="405" extrusionOk="0">
                  <a:moveTo>
                    <a:pt x="202" y="0"/>
                  </a:moveTo>
                  <a:cubicBezTo>
                    <a:pt x="91" y="0"/>
                    <a:pt x="1" y="91"/>
                    <a:pt x="1" y="203"/>
                  </a:cubicBezTo>
                  <a:cubicBezTo>
                    <a:pt x="1" y="314"/>
                    <a:pt x="91" y="404"/>
                    <a:pt x="202" y="404"/>
                  </a:cubicBezTo>
                  <a:cubicBezTo>
                    <a:pt x="314" y="404"/>
                    <a:pt x="405" y="314"/>
                    <a:pt x="405" y="203"/>
                  </a:cubicBezTo>
                  <a:cubicBezTo>
                    <a:pt x="405"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flipH="1">
              <a:off x="7812121" y="549231"/>
              <a:ext cx="96057" cy="96057"/>
            </a:xfrm>
            <a:custGeom>
              <a:avLst/>
              <a:gdLst/>
              <a:ahLst/>
              <a:cxnLst/>
              <a:rect l="l" t="t" r="r" b="b"/>
              <a:pathLst>
                <a:path w="405" h="405" extrusionOk="0">
                  <a:moveTo>
                    <a:pt x="203" y="0"/>
                  </a:moveTo>
                  <a:cubicBezTo>
                    <a:pt x="91" y="0"/>
                    <a:pt x="0" y="91"/>
                    <a:pt x="0" y="203"/>
                  </a:cubicBezTo>
                  <a:cubicBezTo>
                    <a:pt x="0" y="314"/>
                    <a:pt x="91" y="404"/>
                    <a:pt x="203" y="404"/>
                  </a:cubicBezTo>
                  <a:cubicBezTo>
                    <a:pt x="315" y="404"/>
                    <a:pt x="405" y="314"/>
                    <a:pt x="405" y="203"/>
                  </a:cubicBezTo>
                  <a:cubicBezTo>
                    <a:pt x="405" y="91"/>
                    <a:pt x="315" y="0"/>
                    <a:pt x="2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flipH="1">
              <a:off x="7623803" y="549231"/>
              <a:ext cx="96057" cy="96057"/>
            </a:xfrm>
            <a:custGeom>
              <a:avLst/>
              <a:gdLst/>
              <a:ahLst/>
              <a:cxnLst/>
              <a:rect l="l" t="t" r="r" b="b"/>
              <a:pathLst>
                <a:path w="405" h="405" extrusionOk="0">
                  <a:moveTo>
                    <a:pt x="202" y="0"/>
                  </a:moveTo>
                  <a:cubicBezTo>
                    <a:pt x="91" y="0"/>
                    <a:pt x="0" y="91"/>
                    <a:pt x="0" y="203"/>
                  </a:cubicBezTo>
                  <a:cubicBezTo>
                    <a:pt x="0" y="314"/>
                    <a:pt x="91" y="404"/>
                    <a:pt x="202" y="404"/>
                  </a:cubicBezTo>
                  <a:cubicBezTo>
                    <a:pt x="314" y="404"/>
                    <a:pt x="404" y="314"/>
                    <a:pt x="404" y="203"/>
                  </a:cubicBezTo>
                  <a:cubicBezTo>
                    <a:pt x="404" y="91"/>
                    <a:pt x="314" y="0"/>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flipH="1">
              <a:off x="7435722" y="549231"/>
              <a:ext cx="96294" cy="96057"/>
            </a:xfrm>
            <a:custGeom>
              <a:avLst/>
              <a:gdLst/>
              <a:ahLst/>
              <a:cxnLst/>
              <a:rect l="l" t="t" r="r" b="b"/>
              <a:pathLst>
                <a:path w="406" h="405" extrusionOk="0">
                  <a:moveTo>
                    <a:pt x="204" y="0"/>
                  </a:moveTo>
                  <a:cubicBezTo>
                    <a:pt x="92" y="0"/>
                    <a:pt x="1" y="91"/>
                    <a:pt x="1" y="203"/>
                  </a:cubicBezTo>
                  <a:cubicBezTo>
                    <a:pt x="1" y="314"/>
                    <a:pt x="92" y="404"/>
                    <a:pt x="204" y="404"/>
                  </a:cubicBezTo>
                  <a:cubicBezTo>
                    <a:pt x="315" y="404"/>
                    <a:pt x="405" y="314"/>
                    <a:pt x="405" y="203"/>
                  </a:cubicBezTo>
                  <a:cubicBezTo>
                    <a:pt x="405" y="91"/>
                    <a:pt x="315"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66;p44">
            <a:extLst>
              <a:ext uri="{FF2B5EF4-FFF2-40B4-BE49-F238E27FC236}">
                <a16:creationId xmlns:a16="http://schemas.microsoft.com/office/drawing/2014/main" id="{E4142C5B-A7A4-F3ED-2511-C70DB72391C8}"/>
              </a:ext>
            </a:extLst>
          </p:cNvPr>
          <p:cNvSpPr txBox="1">
            <a:spLocks/>
          </p:cNvSpPr>
          <p:nvPr/>
        </p:nvSpPr>
        <p:spPr>
          <a:xfrm>
            <a:off x="526168" y="1186763"/>
            <a:ext cx="8091664" cy="738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1pPr>
            <a:lvl2pPr marL="914400" marR="0" lvl="1"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2pPr>
            <a:lvl3pPr marL="1371600" marR="0" lvl="2"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3pPr>
            <a:lvl4pPr marL="1828800" marR="0" lvl="3"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4pPr>
            <a:lvl5pPr marL="2286000" marR="0" lvl="4"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5pPr>
            <a:lvl6pPr marL="2743200" marR="0" lvl="5"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6pPr>
            <a:lvl7pPr marL="3200400" marR="0" lvl="6"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7pPr>
            <a:lvl8pPr marL="3657600" marR="0" lvl="7" indent="-317500" algn="l" rtl="0">
              <a:lnSpc>
                <a:spcPct val="115000"/>
              </a:lnSpc>
              <a:spcBef>
                <a:spcPts val="1600"/>
              </a:spcBef>
              <a:spcAft>
                <a:spcPts val="0"/>
              </a:spcAft>
              <a:buClr>
                <a:schemeClr val="dk1"/>
              </a:buClr>
              <a:buSzPts val="1400"/>
              <a:buFont typeface="Nunito"/>
              <a:buNone/>
              <a:defRPr sz="1400" b="0" i="0" u="none" strike="noStrike" cap="none">
                <a:solidFill>
                  <a:schemeClr val="dk1"/>
                </a:solidFill>
                <a:latin typeface="Nunito"/>
                <a:ea typeface="Nunito"/>
                <a:cs typeface="Nunito"/>
                <a:sym typeface="Nunito"/>
              </a:defRPr>
            </a:lvl8pPr>
            <a:lvl9pPr marL="4114800" marR="0" lvl="8" indent="-317500" algn="l" rtl="0">
              <a:lnSpc>
                <a:spcPct val="115000"/>
              </a:lnSpc>
              <a:spcBef>
                <a:spcPts val="1600"/>
              </a:spcBef>
              <a:spcAft>
                <a:spcPts val="1600"/>
              </a:spcAft>
              <a:buClr>
                <a:schemeClr val="dk1"/>
              </a:buClr>
              <a:buSzPts val="1400"/>
              <a:buFont typeface="Nunito"/>
              <a:buNone/>
              <a:defRPr sz="1400" b="0" i="0" u="none" strike="noStrike" cap="none">
                <a:solidFill>
                  <a:schemeClr val="dk1"/>
                </a:solidFill>
                <a:latin typeface="Nunito"/>
                <a:ea typeface="Nunito"/>
                <a:cs typeface="Nunito"/>
                <a:sym typeface="Nunito"/>
              </a:defRPr>
            </a:lvl9pPr>
          </a:lstStyle>
          <a:p>
            <a:pPr marL="0" indent="0" algn="just"/>
            <a:r>
              <a:rPr lang="es-ES" sz="1600"/>
              <a:t>La mejor comprensión sobre la funcionalidad de Cliente/Servidor se observa cuando los clientes y el servidor interactúan entre sí. Algunos hechos destacables son:</a:t>
            </a:r>
            <a:endParaRPr lang="es-ES" sz="1600" dirty="0"/>
          </a:p>
        </p:txBody>
      </p:sp>
    </p:spTree>
    <p:extLst>
      <p:ext uri="{BB962C8B-B14F-4D97-AF65-F5344CB8AC3E}">
        <p14:creationId xmlns:p14="http://schemas.microsoft.com/office/powerpoint/2010/main" val="397882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Herramienta de modelado</a:t>
            </a:r>
            <a:endParaRPr dirty="0"/>
          </a:p>
        </p:txBody>
      </p:sp>
      <p:pic>
        <p:nvPicPr>
          <p:cNvPr id="4" name="Google Shape;101;p18">
            <a:extLst>
              <a:ext uri="{FF2B5EF4-FFF2-40B4-BE49-F238E27FC236}">
                <a16:creationId xmlns:a16="http://schemas.microsoft.com/office/drawing/2014/main" id="{1641C585-78F2-D53E-46BD-7FE5EC209BCF}"/>
              </a:ext>
            </a:extLst>
          </p:cNvPr>
          <p:cNvPicPr preferRelativeResize="0"/>
          <p:nvPr/>
        </p:nvPicPr>
        <p:blipFill>
          <a:blip r:embed="rId3">
            <a:alphaModFix/>
          </a:blip>
          <a:stretch>
            <a:fillRect/>
          </a:stretch>
        </p:blipFill>
        <p:spPr>
          <a:xfrm>
            <a:off x="1961320" y="1390832"/>
            <a:ext cx="5221360" cy="3161175"/>
          </a:xfrm>
          <a:prstGeom prst="rect">
            <a:avLst/>
          </a:prstGeom>
          <a:noFill/>
          <a:ln>
            <a:noFill/>
          </a:ln>
        </p:spPr>
      </p:pic>
    </p:spTree>
    <p:extLst>
      <p:ext uri="{BB962C8B-B14F-4D97-AF65-F5344CB8AC3E}">
        <p14:creationId xmlns:p14="http://schemas.microsoft.com/office/powerpoint/2010/main" val="1096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756"/>
        <p:cNvGrpSpPr/>
        <p:nvPr/>
      </p:nvGrpSpPr>
      <p:grpSpPr>
        <a:xfrm>
          <a:off x="0" y="0"/>
          <a:ext cx="0" cy="0"/>
          <a:chOff x="0" y="0"/>
          <a:chExt cx="0" cy="0"/>
        </a:xfrm>
      </p:grpSpPr>
      <p:sp>
        <p:nvSpPr>
          <p:cNvPr id="1757" name="Google Shape;1757;p62"/>
          <p:cNvSpPr txBox="1">
            <a:spLocks noGrp="1"/>
          </p:cNvSpPr>
          <p:nvPr>
            <p:ph type="title"/>
          </p:nvPr>
        </p:nvSpPr>
        <p:spPr>
          <a:xfrm>
            <a:off x="713225" y="1256638"/>
            <a:ext cx="3568800" cy="1212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Modelado</a:t>
            </a:r>
            <a:endParaRPr dirty="0"/>
          </a:p>
        </p:txBody>
      </p:sp>
      <p:pic>
        <p:nvPicPr>
          <p:cNvPr id="13" name="Google Shape;109;p19">
            <a:extLst>
              <a:ext uri="{FF2B5EF4-FFF2-40B4-BE49-F238E27FC236}">
                <a16:creationId xmlns:a16="http://schemas.microsoft.com/office/drawing/2014/main" id="{9EA19A4E-649B-C908-1638-36D2A3D1919E}"/>
              </a:ext>
            </a:extLst>
          </p:cNvPr>
          <p:cNvPicPr preferRelativeResize="0"/>
          <p:nvPr/>
        </p:nvPicPr>
        <p:blipFill>
          <a:blip r:embed="rId3">
            <a:alphaModFix/>
          </a:blip>
          <a:stretch>
            <a:fillRect/>
          </a:stretch>
        </p:blipFill>
        <p:spPr>
          <a:xfrm>
            <a:off x="1199872" y="2879048"/>
            <a:ext cx="6744256" cy="14081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756"/>
        <p:cNvGrpSpPr/>
        <p:nvPr/>
      </p:nvGrpSpPr>
      <p:grpSpPr>
        <a:xfrm>
          <a:off x="0" y="0"/>
          <a:ext cx="0" cy="0"/>
          <a:chOff x="0" y="0"/>
          <a:chExt cx="0" cy="0"/>
        </a:xfrm>
      </p:grpSpPr>
      <p:sp>
        <p:nvSpPr>
          <p:cNvPr id="1757" name="Google Shape;1757;p62"/>
          <p:cNvSpPr txBox="1">
            <a:spLocks noGrp="1"/>
          </p:cNvSpPr>
          <p:nvPr>
            <p:ph type="title"/>
          </p:nvPr>
        </p:nvSpPr>
        <p:spPr>
          <a:xfrm>
            <a:off x="713225" y="712033"/>
            <a:ext cx="3568800" cy="1756605"/>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Arquitectura Cliente Servidor</a:t>
            </a:r>
            <a:endParaRPr dirty="0"/>
          </a:p>
        </p:txBody>
      </p:sp>
      <p:pic>
        <p:nvPicPr>
          <p:cNvPr id="4" name="Google Shape;118;p20">
            <a:extLst>
              <a:ext uri="{FF2B5EF4-FFF2-40B4-BE49-F238E27FC236}">
                <a16:creationId xmlns:a16="http://schemas.microsoft.com/office/drawing/2014/main" id="{3C055C90-5295-A71B-0344-3A496350F5F8}"/>
              </a:ext>
            </a:extLst>
          </p:cNvPr>
          <p:cNvPicPr preferRelativeResize="0"/>
          <p:nvPr/>
        </p:nvPicPr>
        <p:blipFill>
          <a:blip r:embed="rId3">
            <a:alphaModFix/>
          </a:blip>
          <a:stretch>
            <a:fillRect/>
          </a:stretch>
        </p:blipFill>
        <p:spPr>
          <a:xfrm>
            <a:off x="1281112" y="2977442"/>
            <a:ext cx="6581775" cy="695325"/>
          </a:xfrm>
          <a:prstGeom prst="rect">
            <a:avLst/>
          </a:prstGeom>
          <a:noFill/>
          <a:ln>
            <a:noFill/>
          </a:ln>
        </p:spPr>
      </p:pic>
    </p:spTree>
    <p:extLst>
      <p:ext uri="{BB962C8B-B14F-4D97-AF65-F5344CB8AC3E}">
        <p14:creationId xmlns:p14="http://schemas.microsoft.com/office/powerpoint/2010/main" val="3125077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1501"/>
        <p:cNvGrpSpPr/>
        <p:nvPr/>
      </p:nvGrpSpPr>
      <p:grpSpPr>
        <a:xfrm>
          <a:off x="0" y="0"/>
          <a:ext cx="0" cy="0"/>
          <a:chOff x="0" y="0"/>
          <a:chExt cx="0" cy="0"/>
        </a:xfrm>
      </p:grpSpPr>
      <p:sp>
        <p:nvSpPr>
          <p:cNvPr id="1502" name="Google Shape;1502;p52"/>
          <p:cNvSpPr txBox="1">
            <a:spLocks noGrp="1"/>
          </p:cNvSpPr>
          <p:nvPr>
            <p:ph type="title"/>
          </p:nvPr>
        </p:nvSpPr>
        <p:spPr>
          <a:xfrm>
            <a:off x="713225" y="539500"/>
            <a:ext cx="7759200" cy="61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Arquitectura Cliente Servidor</a:t>
            </a:r>
            <a:endParaRPr dirty="0"/>
          </a:p>
        </p:txBody>
      </p:sp>
      <p:pic>
        <p:nvPicPr>
          <p:cNvPr id="5" name="Google Shape;127;p21">
            <a:extLst>
              <a:ext uri="{FF2B5EF4-FFF2-40B4-BE49-F238E27FC236}">
                <a16:creationId xmlns:a16="http://schemas.microsoft.com/office/drawing/2014/main" id="{329894BF-A2A5-FF90-B18E-ADC03D4C705A}"/>
              </a:ext>
            </a:extLst>
          </p:cNvPr>
          <p:cNvPicPr preferRelativeResize="0"/>
          <p:nvPr/>
        </p:nvPicPr>
        <p:blipFill>
          <a:blip r:embed="rId3">
            <a:alphaModFix/>
          </a:blip>
          <a:stretch>
            <a:fillRect/>
          </a:stretch>
        </p:blipFill>
        <p:spPr>
          <a:xfrm>
            <a:off x="1238250" y="1510714"/>
            <a:ext cx="6667500" cy="3019425"/>
          </a:xfrm>
          <a:prstGeom prst="rect">
            <a:avLst/>
          </a:prstGeom>
          <a:noFill/>
          <a:ln>
            <a:noFill/>
          </a:ln>
        </p:spPr>
      </p:pic>
    </p:spTree>
    <p:extLst>
      <p:ext uri="{BB962C8B-B14F-4D97-AF65-F5344CB8AC3E}">
        <p14:creationId xmlns:p14="http://schemas.microsoft.com/office/powerpoint/2010/main" val="3171545460"/>
      </p:ext>
    </p:extLst>
  </p:cSld>
  <p:clrMapOvr>
    <a:masterClrMapping/>
  </p:clrMapOvr>
</p:sld>
</file>

<file path=ppt/theme/theme1.xml><?xml version="1.0" encoding="utf-8"?>
<a:theme xmlns:a="http://schemas.openxmlformats.org/drawingml/2006/main" name="Tissue Nanotransfection Breakthrough by Slidesgo">
  <a:themeElements>
    <a:clrScheme name="Simple Light">
      <a:dk1>
        <a:srgbClr val="33678A"/>
      </a:dk1>
      <a:lt1>
        <a:srgbClr val="E65C4F"/>
      </a:lt1>
      <a:dk2>
        <a:srgbClr val="78A6C9"/>
      </a:dk2>
      <a:lt2>
        <a:srgbClr val="EAEFF3"/>
      </a:lt2>
      <a:accent1>
        <a:srgbClr val="E65C4F"/>
      </a:accent1>
      <a:accent2>
        <a:srgbClr val="78A6C9"/>
      </a:accent2>
      <a:accent3>
        <a:srgbClr val="33699A"/>
      </a:accent3>
      <a:accent4>
        <a:srgbClr val="EAEFF3"/>
      </a:accent4>
      <a:accent5>
        <a:srgbClr val="FFFFFF"/>
      </a:accent5>
      <a:accent6>
        <a:srgbClr val="33678A"/>
      </a:accent6>
      <a:hlink>
        <a:srgbClr val="E65C4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1324</Words>
  <Application>Microsoft Office PowerPoint</Application>
  <PresentationFormat>Presentación en pantalla (16:9)</PresentationFormat>
  <Paragraphs>144</Paragraphs>
  <Slides>52</Slides>
  <Notes>52</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52</vt:i4>
      </vt:variant>
    </vt:vector>
  </HeadingPairs>
  <TitlesOfParts>
    <vt:vector size="62" baseType="lpstr">
      <vt:lpstr>Livvic</vt:lpstr>
      <vt:lpstr>Arial</vt:lpstr>
      <vt:lpstr>Nunito</vt:lpstr>
      <vt:lpstr>Roboto Condensed Light</vt:lpstr>
      <vt:lpstr>Calibri</vt:lpstr>
      <vt:lpstr>Lato</vt:lpstr>
      <vt:lpstr>Saira SemiBold</vt:lpstr>
      <vt:lpstr>Saira</vt:lpstr>
      <vt:lpstr>Roboto</vt:lpstr>
      <vt:lpstr>Tissue Nanotransfection Breakthrough by Slidesgo</vt:lpstr>
      <vt:lpstr>Presentación de PowerPoint</vt:lpstr>
      <vt:lpstr>Arquitectura Cliente - Servidor </vt:lpstr>
      <vt:lpstr>Herramienta de modelado</vt:lpstr>
      <vt:lpstr>Herramienta de modelado</vt:lpstr>
      <vt:lpstr>Herramienta de modelado</vt:lpstr>
      <vt:lpstr>Herramienta de modelado</vt:lpstr>
      <vt:lpstr>Modelado</vt:lpstr>
      <vt:lpstr>Arquitectura Cliente Servidor</vt:lpstr>
      <vt:lpstr>Arquitectura Cliente Servidor</vt:lpstr>
      <vt:lpstr>Arquitectura Cliente Servidor</vt:lpstr>
      <vt:lpstr>Arquitectura Cliente Servidor</vt:lpstr>
      <vt:lpstr>Arquitectura Cliente Servidor</vt:lpstr>
      <vt:lpstr>Arquitectura Cliente Servidor</vt:lpstr>
      <vt:lpstr>Arquitectura Cliente Servidor</vt:lpstr>
      <vt:lpstr>Arquitectura Cliente Servidor</vt:lpstr>
      <vt:lpstr>Arquitectura Cliente Servidor</vt:lpstr>
      <vt:lpstr>Arquitectura Cliente Servidor</vt:lpstr>
      <vt:lpstr>Arquitectura Cliente Servidor</vt:lpstr>
      <vt:lpstr>Arquitectura de aplicación software</vt:lpstr>
      <vt:lpstr>Arquitectura Cliente Servidor</vt:lpstr>
      <vt:lpstr>Arquitectura Cliente Servidor</vt:lpstr>
      <vt:lpstr>Arquitectura Cliente Servidor</vt:lpstr>
      <vt:lpstr>Presentación de PowerPoint</vt:lpstr>
      <vt:lpstr>Presentación de PowerPoint</vt:lpstr>
      <vt:lpstr>Presentación de PowerPoint</vt:lpstr>
      <vt:lpstr>Presentación de PowerPoint</vt:lpstr>
      <vt:lpstr>Presentación de PowerPoint</vt:lpstr>
      <vt:lpstr>Ventajas</vt:lpstr>
      <vt:lpstr>Desventajas</vt:lpstr>
      <vt:lpstr>Presentación de PowerPoint</vt:lpstr>
      <vt:lpstr>Presentación de PowerPoint</vt:lpstr>
      <vt:lpstr>Servidores</vt:lpstr>
      <vt:lpstr>Cliente/Servidor: Fat or thin</vt:lpstr>
      <vt:lpstr>Fat or thin</vt:lpstr>
      <vt:lpstr>Stateless or Stateful</vt:lpstr>
      <vt:lpstr>Topologías Cliente/Servidor</vt:lpstr>
      <vt:lpstr>Arquitecturas</vt:lpstr>
      <vt:lpstr>Arquitecturas</vt:lpstr>
      <vt:lpstr>Arquitecturas</vt:lpstr>
      <vt:lpstr>Arquitecturas</vt:lpstr>
      <vt:lpstr>Generalidades</vt:lpstr>
      <vt:lpstr>Generalidades</vt:lpstr>
      <vt:lpstr>Generalidades</vt:lpstr>
      <vt:lpstr>Generalidades</vt:lpstr>
      <vt:lpstr>Componentes</vt:lpstr>
      <vt:lpstr>Cliente</vt:lpstr>
      <vt:lpstr>Servidor</vt:lpstr>
      <vt:lpstr>Componentes</vt:lpstr>
      <vt:lpstr>Componentes</vt:lpstr>
      <vt:lpstr>Componentes</vt:lpstr>
      <vt:lpstr>Interacción entre componentes</vt:lpstr>
      <vt:lpstr>Interacciones complejas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Cliente - Servidor </dc:title>
  <cp:lastModifiedBy>Norbey Danilo Muñoz Cañon</cp:lastModifiedBy>
  <cp:revision>1</cp:revision>
  <dcterms:modified xsi:type="dcterms:W3CDTF">2023-09-28T20:32:49Z</dcterms:modified>
</cp:coreProperties>
</file>