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308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6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aira" panose="020B0604020202020204" charset="0"/>
      <p:regular r:id="rId27"/>
      <p:bold r:id="rId28"/>
      <p:italic r:id="rId29"/>
      <p:boldItalic r:id="rId30"/>
    </p:embeddedFont>
    <p:embeddedFont>
      <p:font typeface="Saira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00212D-2130-4EEC-A234-E59D1C5F1C61}">
  <a:tblStyle styleId="{B800212D-2130-4EEC-A234-E59D1C5F1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F4B89078-42BD-4FAC-93DF-30E2F4119964}"/>
    <pc:docChg chg="modSld">
      <pc:chgData name="NORBEY DANILO MUÑOZ CAÑON" userId="29f64d73-8b12-4c53-a9f3-1c223397a229" providerId="ADAL" clId="{F4B89078-42BD-4FAC-93DF-30E2F4119964}" dt="2023-09-18T23:25:41.344" v="1" actId="20577"/>
      <pc:docMkLst>
        <pc:docMk/>
      </pc:docMkLst>
      <pc:sldChg chg="modSp mod">
        <pc:chgData name="NORBEY DANILO MUÑOZ CAÑON" userId="29f64d73-8b12-4c53-a9f3-1c223397a229" providerId="ADAL" clId="{F4B89078-42BD-4FAC-93DF-30E2F4119964}" dt="2023-09-18T23:25:41.344" v="1" actId="20577"/>
        <pc:sldMkLst>
          <pc:docMk/>
          <pc:sldMk cId="3614609708" sldId="308"/>
        </pc:sldMkLst>
        <pc:spChg chg="mod">
          <ac:chgData name="NORBEY DANILO MUÑOZ CAÑON" userId="29f64d73-8b12-4c53-a9f3-1c223397a229" providerId="ADAL" clId="{F4B89078-42BD-4FAC-93DF-30E2F4119964}" dt="2023-09-18T23:25:41.344" v="1" actId="20577"/>
          <ac:spMkLst>
            <pc:docMk/>
            <pc:sldMk cId="3614609708" sldId="308"/>
            <ac:spMk id="995" creationId="{00000000-0000-0000-0000-000000000000}"/>
          </ac:spMkLst>
        </pc:spChg>
      </pc:sldChg>
    </pc:docChg>
  </pc:docChgLst>
  <pc:docChgLst>
    <pc:chgData name="Norbey Danilo Munoz Canon" userId="ff23c1e0-34c7-40fc-8aeb-24f45ddc11cf" providerId="ADAL" clId="{C8C0561D-9C2D-4689-A8FB-E6CA8903480A}"/>
    <pc:docChg chg="undo custSel addSld delSld modSld sldOrd delMainMaster">
      <pc:chgData name="Norbey Danilo Munoz Canon" userId="ff23c1e0-34c7-40fc-8aeb-24f45ddc11cf" providerId="ADAL" clId="{C8C0561D-9C2D-4689-A8FB-E6CA8903480A}" dt="2022-08-29T21:44:45.962" v="3261" actId="47"/>
      <pc:docMkLst>
        <pc:docMk/>
      </pc:docMkLst>
      <pc:sldChg chg="modSp mod">
        <pc:chgData name="Norbey Danilo Munoz Canon" userId="ff23c1e0-34c7-40fc-8aeb-24f45ddc11cf" providerId="ADAL" clId="{C8C0561D-9C2D-4689-A8FB-E6CA8903480A}" dt="2022-08-26T21:40:16.439" v="60" actId="20577"/>
        <pc:sldMkLst>
          <pc:docMk/>
          <pc:sldMk cId="0" sldId="256"/>
        </pc:sldMkLst>
        <pc:spChg chg="mod">
          <ac:chgData name="Norbey Danilo Munoz Canon" userId="ff23c1e0-34c7-40fc-8aeb-24f45ddc11cf" providerId="ADAL" clId="{C8C0561D-9C2D-4689-A8FB-E6CA8903480A}" dt="2022-08-26T21:40:05.523" v="33" actId="20577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0:16.439" v="60" actId="20577"/>
          <ac:spMkLst>
            <pc:docMk/>
            <pc:sldMk cId="0" sldId="256"/>
            <ac:spMk id="683" creationId="{00000000-0000-0000-0000-000000000000}"/>
          </ac:spMkLst>
        </pc:spChg>
      </pc:sldChg>
      <pc:sldChg chg="del">
        <pc:chgData name="Norbey Danilo Munoz Canon" userId="ff23c1e0-34c7-40fc-8aeb-24f45ddc11cf" providerId="ADAL" clId="{C8C0561D-9C2D-4689-A8FB-E6CA8903480A}" dt="2022-08-29T21:44:34.260" v="3212" actId="47"/>
        <pc:sldMkLst>
          <pc:docMk/>
          <pc:sldMk cId="0" sldId="257"/>
        </pc:sldMkLst>
      </pc:sldChg>
      <pc:sldChg chg="del">
        <pc:chgData name="Norbey Danilo Munoz Canon" userId="ff23c1e0-34c7-40fc-8aeb-24f45ddc11cf" providerId="ADAL" clId="{C8C0561D-9C2D-4689-A8FB-E6CA8903480A}" dt="2022-08-29T21:44:34.746" v="3213" actId="47"/>
        <pc:sldMkLst>
          <pc:docMk/>
          <pc:sldMk cId="0" sldId="258"/>
        </pc:sldMkLst>
      </pc:sldChg>
      <pc:sldChg chg="del">
        <pc:chgData name="Norbey Danilo Munoz Canon" userId="ff23c1e0-34c7-40fc-8aeb-24f45ddc11cf" providerId="ADAL" clId="{C8C0561D-9C2D-4689-A8FB-E6CA8903480A}" dt="2022-08-29T21:44:34.786" v="3214" actId="47"/>
        <pc:sldMkLst>
          <pc:docMk/>
          <pc:sldMk cId="0" sldId="259"/>
        </pc:sldMkLst>
      </pc:sldChg>
      <pc:sldChg chg="del">
        <pc:chgData name="Norbey Danilo Munoz Canon" userId="ff23c1e0-34c7-40fc-8aeb-24f45ddc11cf" providerId="ADAL" clId="{C8C0561D-9C2D-4689-A8FB-E6CA8903480A}" dt="2022-08-29T21:44:34.822" v="3215" actId="47"/>
        <pc:sldMkLst>
          <pc:docMk/>
          <pc:sldMk cId="0" sldId="260"/>
        </pc:sldMkLst>
      </pc:sldChg>
      <pc:sldChg chg="del">
        <pc:chgData name="Norbey Danilo Munoz Canon" userId="ff23c1e0-34c7-40fc-8aeb-24f45ddc11cf" providerId="ADAL" clId="{C8C0561D-9C2D-4689-A8FB-E6CA8903480A}" dt="2022-08-29T21:44:34.846" v="3216" actId="47"/>
        <pc:sldMkLst>
          <pc:docMk/>
          <pc:sldMk cId="0" sldId="261"/>
        </pc:sldMkLst>
      </pc:sldChg>
      <pc:sldChg chg="del">
        <pc:chgData name="Norbey Danilo Munoz Canon" userId="ff23c1e0-34c7-40fc-8aeb-24f45ddc11cf" providerId="ADAL" clId="{C8C0561D-9C2D-4689-A8FB-E6CA8903480A}" dt="2022-08-29T21:44:34.876" v="3217" actId="47"/>
        <pc:sldMkLst>
          <pc:docMk/>
          <pc:sldMk cId="0" sldId="262"/>
        </pc:sldMkLst>
      </pc:sldChg>
      <pc:sldChg chg="del">
        <pc:chgData name="Norbey Danilo Munoz Canon" userId="ff23c1e0-34c7-40fc-8aeb-24f45ddc11cf" providerId="ADAL" clId="{C8C0561D-9C2D-4689-A8FB-E6CA8903480A}" dt="2022-08-29T21:44:34.914" v="3218" actId="47"/>
        <pc:sldMkLst>
          <pc:docMk/>
          <pc:sldMk cId="0" sldId="263"/>
        </pc:sldMkLst>
      </pc:sldChg>
      <pc:sldChg chg="del">
        <pc:chgData name="Norbey Danilo Munoz Canon" userId="ff23c1e0-34c7-40fc-8aeb-24f45ddc11cf" providerId="ADAL" clId="{C8C0561D-9C2D-4689-A8FB-E6CA8903480A}" dt="2022-08-29T21:44:34.937" v="3219" actId="47"/>
        <pc:sldMkLst>
          <pc:docMk/>
          <pc:sldMk cId="0" sldId="264"/>
        </pc:sldMkLst>
      </pc:sldChg>
      <pc:sldChg chg="del">
        <pc:chgData name="Norbey Danilo Munoz Canon" userId="ff23c1e0-34c7-40fc-8aeb-24f45ddc11cf" providerId="ADAL" clId="{C8C0561D-9C2D-4689-A8FB-E6CA8903480A}" dt="2022-08-29T21:44:34.974" v="3220" actId="47"/>
        <pc:sldMkLst>
          <pc:docMk/>
          <pc:sldMk cId="0" sldId="265"/>
        </pc:sldMkLst>
      </pc:sldChg>
      <pc:sldChg chg="del">
        <pc:chgData name="Norbey Danilo Munoz Canon" userId="ff23c1e0-34c7-40fc-8aeb-24f45ddc11cf" providerId="ADAL" clId="{C8C0561D-9C2D-4689-A8FB-E6CA8903480A}" dt="2022-08-29T21:44:35.008" v="3221" actId="47"/>
        <pc:sldMkLst>
          <pc:docMk/>
          <pc:sldMk cId="0" sldId="266"/>
        </pc:sldMkLst>
      </pc:sldChg>
      <pc:sldChg chg="del">
        <pc:chgData name="Norbey Danilo Munoz Canon" userId="ff23c1e0-34c7-40fc-8aeb-24f45ddc11cf" providerId="ADAL" clId="{C8C0561D-9C2D-4689-A8FB-E6CA8903480A}" dt="2022-08-29T21:44:35.059" v="3222" actId="47"/>
        <pc:sldMkLst>
          <pc:docMk/>
          <pc:sldMk cId="0" sldId="267"/>
        </pc:sldMkLst>
      </pc:sldChg>
      <pc:sldChg chg="del">
        <pc:chgData name="Norbey Danilo Munoz Canon" userId="ff23c1e0-34c7-40fc-8aeb-24f45ddc11cf" providerId="ADAL" clId="{C8C0561D-9C2D-4689-A8FB-E6CA8903480A}" dt="2022-08-29T21:44:35.102" v="3223" actId="47"/>
        <pc:sldMkLst>
          <pc:docMk/>
          <pc:sldMk cId="0" sldId="268"/>
        </pc:sldMkLst>
      </pc:sldChg>
      <pc:sldChg chg="del">
        <pc:chgData name="Norbey Danilo Munoz Canon" userId="ff23c1e0-34c7-40fc-8aeb-24f45ddc11cf" providerId="ADAL" clId="{C8C0561D-9C2D-4689-A8FB-E6CA8903480A}" dt="2022-08-29T21:44:35.136" v="3224" actId="47"/>
        <pc:sldMkLst>
          <pc:docMk/>
          <pc:sldMk cId="0" sldId="269"/>
        </pc:sldMkLst>
      </pc:sldChg>
      <pc:sldChg chg="del">
        <pc:chgData name="Norbey Danilo Munoz Canon" userId="ff23c1e0-34c7-40fc-8aeb-24f45ddc11cf" providerId="ADAL" clId="{C8C0561D-9C2D-4689-A8FB-E6CA8903480A}" dt="2022-08-29T21:44:35.160" v="3225" actId="47"/>
        <pc:sldMkLst>
          <pc:docMk/>
          <pc:sldMk cId="0" sldId="270"/>
        </pc:sldMkLst>
      </pc:sldChg>
      <pc:sldChg chg="del">
        <pc:chgData name="Norbey Danilo Munoz Canon" userId="ff23c1e0-34c7-40fc-8aeb-24f45ddc11cf" providerId="ADAL" clId="{C8C0561D-9C2D-4689-A8FB-E6CA8903480A}" dt="2022-08-29T21:44:35.200" v="3226" actId="47"/>
        <pc:sldMkLst>
          <pc:docMk/>
          <pc:sldMk cId="0" sldId="271"/>
        </pc:sldMkLst>
      </pc:sldChg>
      <pc:sldChg chg="del">
        <pc:chgData name="Norbey Danilo Munoz Canon" userId="ff23c1e0-34c7-40fc-8aeb-24f45ddc11cf" providerId="ADAL" clId="{C8C0561D-9C2D-4689-A8FB-E6CA8903480A}" dt="2022-08-29T21:44:35.226" v="3227" actId="47"/>
        <pc:sldMkLst>
          <pc:docMk/>
          <pc:sldMk cId="0" sldId="272"/>
        </pc:sldMkLst>
      </pc:sldChg>
      <pc:sldChg chg="del">
        <pc:chgData name="Norbey Danilo Munoz Canon" userId="ff23c1e0-34c7-40fc-8aeb-24f45ddc11cf" providerId="ADAL" clId="{C8C0561D-9C2D-4689-A8FB-E6CA8903480A}" dt="2022-08-29T21:44:35.259" v="3228" actId="47"/>
        <pc:sldMkLst>
          <pc:docMk/>
          <pc:sldMk cId="0" sldId="273"/>
        </pc:sldMkLst>
      </pc:sldChg>
      <pc:sldChg chg="del">
        <pc:chgData name="Norbey Danilo Munoz Canon" userId="ff23c1e0-34c7-40fc-8aeb-24f45ddc11cf" providerId="ADAL" clId="{C8C0561D-9C2D-4689-A8FB-E6CA8903480A}" dt="2022-08-29T21:44:35.290" v="3229" actId="47"/>
        <pc:sldMkLst>
          <pc:docMk/>
          <pc:sldMk cId="0" sldId="274"/>
        </pc:sldMkLst>
      </pc:sldChg>
      <pc:sldChg chg="del">
        <pc:chgData name="Norbey Danilo Munoz Canon" userId="ff23c1e0-34c7-40fc-8aeb-24f45ddc11cf" providerId="ADAL" clId="{C8C0561D-9C2D-4689-A8FB-E6CA8903480A}" dt="2022-08-29T21:44:35.315" v="3230" actId="47"/>
        <pc:sldMkLst>
          <pc:docMk/>
          <pc:sldMk cId="0" sldId="275"/>
        </pc:sldMkLst>
      </pc:sldChg>
      <pc:sldChg chg="del">
        <pc:chgData name="Norbey Danilo Munoz Canon" userId="ff23c1e0-34c7-40fc-8aeb-24f45ddc11cf" providerId="ADAL" clId="{C8C0561D-9C2D-4689-A8FB-E6CA8903480A}" dt="2022-08-29T21:44:35.338" v="3231" actId="47"/>
        <pc:sldMkLst>
          <pc:docMk/>
          <pc:sldMk cId="0" sldId="276"/>
        </pc:sldMkLst>
      </pc:sldChg>
      <pc:sldChg chg="del">
        <pc:chgData name="Norbey Danilo Munoz Canon" userId="ff23c1e0-34c7-40fc-8aeb-24f45ddc11cf" providerId="ADAL" clId="{C8C0561D-9C2D-4689-A8FB-E6CA8903480A}" dt="2022-08-29T21:44:35.775" v="3232" actId="47"/>
        <pc:sldMkLst>
          <pc:docMk/>
          <pc:sldMk cId="0" sldId="277"/>
        </pc:sldMkLst>
      </pc:sldChg>
      <pc:sldChg chg="del">
        <pc:chgData name="Norbey Danilo Munoz Canon" userId="ff23c1e0-34c7-40fc-8aeb-24f45ddc11cf" providerId="ADAL" clId="{C8C0561D-9C2D-4689-A8FB-E6CA8903480A}" dt="2022-08-29T21:44:35.945" v="3233" actId="47"/>
        <pc:sldMkLst>
          <pc:docMk/>
          <pc:sldMk cId="0" sldId="278"/>
        </pc:sldMkLst>
      </pc:sldChg>
      <pc:sldChg chg="del">
        <pc:chgData name="Norbey Danilo Munoz Canon" userId="ff23c1e0-34c7-40fc-8aeb-24f45ddc11cf" providerId="ADAL" clId="{C8C0561D-9C2D-4689-A8FB-E6CA8903480A}" dt="2022-08-29T21:44:36.106" v="3234" actId="47"/>
        <pc:sldMkLst>
          <pc:docMk/>
          <pc:sldMk cId="0" sldId="279"/>
        </pc:sldMkLst>
      </pc:sldChg>
      <pc:sldChg chg="del">
        <pc:chgData name="Norbey Danilo Munoz Canon" userId="ff23c1e0-34c7-40fc-8aeb-24f45ddc11cf" providerId="ADAL" clId="{C8C0561D-9C2D-4689-A8FB-E6CA8903480A}" dt="2022-08-29T21:44:36.259" v="3235" actId="47"/>
        <pc:sldMkLst>
          <pc:docMk/>
          <pc:sldMk cId="0" sldId="280"/>
        </pc:sldMkLst>
      </pc:sldChg>
      <pc:sldChg chg="del">
        <pc:chgData name="Norbey Danilo Munoz Canon" userId="ff23c1e0-34c7-40fc-8aeb-24f45ddc11cf" providerId="ADAL" clId="{C8C0561D-9C2D-4689-A8FB-E6CA8903480A}" dt="2022-08-29T21:44:36.405" v="3236" actId="47"/>
        <pc:sldMkLst>
          <pc:docMk/>
          <pc:sldMk cId="0" sldId="281"/>
        </pc:sldMkLst>
      </pc:sldChg>
      <pc:sldChg chg="del">
        <pc:chgData name="Norbey Danilo Munoz Canon" userId="ff23c1e0-34c7-40fc-8aeb-24f45ddc11cf" providerId="ADAL" clId="{C8C0561D-9C2D-4689-A8FB-E6CA8903480A}" dt="2022-08-29T21:44:36.539" v="3237" actId="47"/>
        <pc:sldMkLst>
          <pc:docMk/>
          <pc:sldMk cId="0" sldId="282"/>
        </pc:sldMkLst>
      </pc:sldChg>
      <pc:sldChg chg="del">
        <pc:chgData name="Norbey Danilo Munoz Canon" userId="ff23c1e0-34c7-40fc-8aeb-24f45ddc11cf" providerId="ADAL" clId="{C8C0561D-9C2D-4689-A8FB-E6CA8903480A}" dt="2022-08-29T21:44:36.687" v="3238" actId="47"/>
        <pc:sldMkLst>
          <pc:docMk/>
          <pc:sldMk cId="0" sldId="283"/>
        </pc:sldMkLst>
      </pc:sldChg>
      <pc:sldChg chg="del">
        <pc:chgData name="Norbey Danilo Munoz Canon" userId="ff23c1e0-34c7-40fc-8aeb-24f45ddc11cf" providerId="ADAL" clId="{C8C0561D-9C2D-4689-A8FB-E6CA8903480A}" dt="2022-08-29T21:44:36.823" v="3239" actId="47"/>
        <pc:sldMkLst>
          <pc:docMk/>
          <pc:sldMk cId="0" sldId="284"/>
        </pc:sldMkLst>
      </pc:sldChg>
      <pc:sldChg chg="del">
        <pc:chgData name="Norbey Danilo Munoz Canon" userId="ff23c1e0-34c7-40fc-8aeb-24f45ddc11cf" providerId="ADAL" clId="{C8C0561D-9C2D-4689-A8FB-E6CA8903480A}" dt="2022-08-29T21:44:36.979" v="3240" actId="47"/>
        <pc:sldMkLst>
          <pc:docMk/>
          <pc:sldMk cId="0" sldId="285"/>
        </pc:sldMkLst>
      </pc:sldChg>
      <pc:sldChg chg="del">
        <pc:chgData name="Norbey Danilo Munoz Canon" userId="ff23c1e0-34c7-40fc-8aeb-24f45ddc11cf" providerId="ADAL" clId="{C8C0561D-9C2D-4689-A8FB-E6CA8903480A}" dt="2022-08-29T21:44:37.134" v="3241" actId="47"/>
        <pc:sldMkLst>
          <pc:docMk/>
          <pc:sldMk cId="0" sldId="286"/>
        </pc:sldMkLst>
      </pc:sldChg>
      <pc:sldChg chg="del">
        <pc:chgData name="Norbey Danilo Munoz Canon" userId="ff23c1e0-34c7-40fc-8aeb-24f45ddc11cf" providerId="ADAL" clId="{C8C0561D-9C2D-4689-A8FB-E6CA8903480A}" dt="2022-08-29T21:44:37.291" v="3242" actId="47"/>
        <pc:sldMkLst>
          <pc:docMk/>
          <pc:sldMk cId="0" sldId="287"/>
        </pc:sldMkLst>
      </pc:sldChg>
      <pc:sldChg chg="del">
        <pc:chgData name="Norbey Danilo Munoz Canon" userId="ff23c1e0-34c7-40fc-8aeb-24f45ddc11cf" providerId="ADAL" clId="{C8C0561D-9C2D-4689-A8FB-E6CA8903480A}" dt="2022-08-29T21:44:37.449" v="3243" actId="47"/>
        <pc:sldMkLst>
          <pc:docMk/>
          <pc:sldMk cId="0" sldId="288"/>
        </pc:sldMkLst>
      </pc:sldChg>
      <pc:sldChg chg="del">
        <pc:chgData name="Norbey Danilo Munoz Canon" userId="ff23c1e0-34c7-40fc-8aeb-24f45ddc11cf" providerId="ADAL" clId="{C8C0561D-9C2D-4689-A8FB-E6CA8903480A}" dt="2022-08-29T21:44:37.618" v="3244" actId="47"/>
        <pc:sldMkLst>
          <pc:docMk/>
          <pc:sldMk cId="0" sldId="289"/>
        </pc:sldMkLst>
      </pc:sldChg>
      <pc:sldChg chg="del">
        <pc:chgData name="Norbey Danilo Munoz Canon" userId="ff23c1e0-34c7-40fc-8aeb-24f45ddc11cf" providerId="ADAL" clId="{C8C0561D-9C2D-4689-A8FB-E6CA8903480A}" dt="2022-08-29T21:44:37.778" v="3245" actId="47"/>
        <pc:sldMkLst>
          <pc:docMk/>
          <pc:sldMk cId="0" sldId="290"/>
        </pc:sldMkLst>
      </pc:sldChg>
      <pc:sldChg chg="del">
        <pc:chgData name="Norbey Danilo Munoz Canon" userId="ff23c1e0-34c7-40fc-8aeb-24f45ddc11cf" providerId="ADAL" clId="{C8C0561D-9C2D-4689-A8FB-E6CA8903480A}" dt="2022-08-29T21:44:38.237" v="3246" actId="47"/>
        <pc:sldMkLst>
          <pc:docMk/>
          <pc:sldMk cId="0" sldId="291"/>
        </pc:sldMkLst>
      </pc:sldChg>
      <pc:sldChg chg="del">
        <pc:chgData name="Norbey Danilo Munoz Canon" userId="ff23c1e0-34c7-40fc-8aeb-24f45ddc11cf" providerId="ADAL" clId="{C8C0561D-9C2D-4689-A8FB-E6CA8903480A}" dt="2022-08-29T21:44:38.522" v="3247" actId="47"/>
        <pc:sldMkLst>
          <pc:docMk/>
          <pc:sldMk cId="0" sldId="292"/>
        </pc:sldMkLst>
      </pc:sldChg>
      <pc:sldChg chg="del">
        <pc:chgData name="Norbey Danilo Munoz Canon" userId="ff23c1e0-34c7-40fc-8aeb-24f45ddc11cf" providerId="ADAL" clId="{C8C0561D-9C2D-4689-A8FB-E6CA8903480A}" dt="2022-08-29T21:44:39.402" v="3248" actId="47"/>
        <pc:sldMkLst>
          <pc:docMk/>
          <pc:sldMk cId="0" sldId="293"/>
        </pc:sldMkLst>
      </pc:sldChg>
      <pc:sldChg chg="del">
        <pc:chgData name="Norbey Danilo Munoz Canon" userId="ff23c1e0-34c7-40fc-8aeb-24f45ddc11cf" providerId="ADAL" clId="{C8C0561D-9C2D-4689-A8FB-E6CA8903480A}" dt="2022-08-29T21:44:40.067" v="3249" actId="47"/>
        <pc:sldMkLst>
          <pc:docMk/>
          <pc:sldMk cId="0" sldId="294"/>
        </pc:sldMkLst>
      </pc:sldChg>
      <pc:sldChg chg="del">
        <pc:chgData name="Norbey Danilo Munoz Canon" userId="ff23c1e0-34c7-40fc-8aeb-24f45ddc11cf" providerId="ADAL" clId="{C8C0561D-9C2D-4689-A8FB-E6CA8903480A}" dt="2022-08-29T21:44:40.578" v="3250" actId="47"/>
        <pc:sldMkLst>
          <pc:docMk/>
          <pc:sldMk cId="0" sldId="295"/>
        </pc:sldMkLst>
      </pc:sldChg>
      <pc:sldChg chg="del">
        <pc:chgData name="Norbey Danilo Munoz Canon" userId="ff23c1e0-34c7-40fc-8aeb-24f45ddc11cf" providerId="ADAL" clId="{C8C0561D-9C2D-4689-A8FB-E6CA8903480A}" dt="2022-08-29T21:44:41.286" v="3251" actId="47"/>
        <pc:sldMkLst>
          <pc:docMk/>
          <pc:sldMk cId="0" sldId="296"/>
        </pc:sldMkLst>
      </pc:sldChg>
      <pc:sldChg chg="del">
        <pc:chgData name="Norbey Danilo Munoz Canon" userId="ff23c1e0-34c7-40fc-8aeb-24f45ddc11cf" providerId="ADAL" clId="{C8C0561D-9C2D-4689-A8FB-E6CA8903480A}" dt="2022-08-29T21:44:42.058" v="3252" actId="47"/>
        <pc:sldMkLst>
          <pc:docMk/>
          <pc:sldMk cId="0" sldId="297"/>
        </pc:sldMkLst>
      </pc:sldChg>
      <pc:sldChg chg="del">
        <pc:chgData name="Norbey Danilo Munoz Canon" userId="ff23c1e0-34c7-40fc-8aeb-24f45ddc11cf" providerId="ADAL" clId="{C8C0561D-9C2D-4689-A8FB-E6CA8903480A}" dt="2022-08-29T21:44:42.637" v="3253" actId="47"/>
        <pc:sldMkLst>
          <pc:docMk/>
          <pc:sldMk cId="0" sldId="298"/>
        </pc:sldMkLst>
      </pc:sldChg>
      <pc:sldChg chg="del">
        <pc:chgData name="Norbey Danilo Munoz Canon" userId="ff23c1e0-34c7-40fc-8aeb-24f45ddc11cf" providerId="ADAL" clId="{C8C0561D-9C2D-4689-A8FB-E6CA8903480A}" dt="2022-08-29T21:44:43.024" v="3254" actId="47"/>
        <pc:sldMkLst>
          <pc:docMk/>
          <pc:sldMk cId="0" sldId="299"/>
        </pc:sldMkLst>
      </pc:sldChg>
      <pc:sldChg chg="del">
        <pc:chgData name="Norbey Danilo Munoz Canon" userId="ff23c1e0-34c7-40fc-8aeb-24f45ddc11cf" providerId="ADAL" clId="{C8C0561D-9C2D-4689-A8FB-E6CA8903480A}" dt="2022-08-29T21:44:43.253" v="3255" actId="47"/>
        <pc:sldMkLst>
          <pc:docMk/>
          <pc:sldMk cId="0" sldId="300"/>
        </pc:sldMkLst>
      </pc:sldChg>
      <pc:sldChg chg="del">
        <pc:chgData name="Norbey Danilo Munoz Canon" userId="ff23c1e0-34c7-40fc-8aeb-24f45ddc11cf" providerId="ADAL" clId="{C8C0561D-9C2D-4689-A8FB-E6CA8903480A}" dt="2022-08-29T21:44:43.603" v="3256" actId="47"/>
        <pc:sldMkLst>
          <pc:docMk/>
          <pc:sldMk cId="0" sldId="301"/>
        </pc:sldMkLst>
      </pc:sldChg>
      <pc:sldChg chg="del">
        <pc:chgData name="Norbey Danilo Munoz Canon" userId="ff23c1e0-34c7-40fc-8aeb-24f45ddc11cf" providerId="ADAL" clId="{C8C0561D-9C2D-4689-A8FB-E6CA8903480A}" dt="2022-08-29T21:44:44.008" v="3257" actId="47"/>
        <pc:sldMkLst>
          <pc:docMk/>
          <pc:sldMk cId="0" sldId="302"/>
        </pc:sldMkLst>
      </pc:sldChg>
      <pc:sldChg chg="del">
        <pc:chgData name="Norbey Danilo Munoz Canon" userId="ff23c1e0-34c7-40fc-8aeb-24f45ddc11cf" providerId="ADAL" clId="{C8C0561D-9C2D-4689-A8FB-E6CA8903480A}" dt="2022-08-29T21:44:44.299" v="3258" actId="47"/>
        <pc:sldMkLst>
          <pc:docMk/>
          <pc:sldMk cId="0" sldId="303"/>
        </pc:sldMkLst>
      </pc:sldChg>
      <pc:sldChg chg="del">
        <pc:chgData name="Norbey Danilo Munoz Canon" userId="ff23c1e0-34c7-40fc-8aeb-24f45ddc11cf" providerId="ADAL" clId="{C8C0561D-9C2D-4689-A8FB-E6CA8903480A}" dt="2022-08-29T21:44:44.639" v="3259" actId="47"/>
        <pc:sldMkLst>
          <pc:docMk/>
          <pc:sldMk cId="0" sldId="304"/>
        </pc:sldMkLst>
      </pc:sldChg>
      <pc:sldChg chg="del">
        <pc:chgData name="Norbey Danilo Munoz Canon" userId="ff23c1e0-34c7-40fc-8aeb-24f45ddc11cf" providerId="ADAL" clId="{C8C0561D-9C2D-4689-A8FB-E6CA8903480A}" dt="2022-08-29T21:44:45.030" v="3260" actId="47"/>
        <pc:sldMkLst>
          <pc:docMk/>
          <pc:sldMk cId="0" sldId="305"/>
        </pc:sldMkLst>
      </pc:sldChg>
      <pc:sldChg chg="del">
        <pc:chgData name="Norbey Danilo Munoz Canon" userId="ff23c1e0-34c7-40fc-8aeb-24f45ddc11cf" providerId="ADAL" clId="{C8C0561D-9C2D-4689-A8FB-E6CA8903480A}" dt="2022-08-29T21:44:45.962" v="3261" actId="47"/>
        <pc:sldMkLst>
          <pc:docMk/>
          <pc:sldMk cId="0" sldId="306"/>
        </pc:sldMkLst>
      </pc:sldChg>
      <pc:sldChg chg="delSp modSp add mod ord">
        <pc:chgData name="Norbey Danilo Munoz Canon" userId="ff23c1e0-34c7-40fc-8aeb-24f45ddc11cf" providerId="ADAL" clId="{C8C0561D-9C2D-4689-A8FB-E6CA8903480A}" dt="2022-08-26T21:45:19.418" v="430" actId="20577"/>
        <pc:sldMkLst>
          <pc:docMk/>
          <pc:sldMk cId="3903602577" sldId="307"/>
        </pc:sldMkLst>
        <pc:spChg chg="mod">
          <ac:chgData name="Norbey Danilo Munoz Canon" userId="ff23c1e0-34c7-40fc-8aeb-24f45ddc11cf" providerId="ADAL" clId="{C8C0561D-9C2D-4689-A8FB-E6CA8903480A}" dt="2022-08-26T21:45:19.418" v="430" actId="20577"/>
          <ac:spMkLst>
            <pc:docMk/>
            <pc:sldMk cId="3903602577" sldId="307"/>
            <ac:spMk id="85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4:53.726" v="418" actId="313"/>
          <ac:spMkLst>
            <pc:docMk/>
            <pc:sldMk cId="3903602577" sldId="307"/>
            <ac:spMk id="873" creationId="{00000000-0000-0000-0000-000000000000}"/>
          </ac:spMkLst>
        </pc:spChg>
        <pc:grpChg chg="del">
          <ac:chgData name="Norbey Danilo Munoz Canon" userId="ff23c1e0-34c7-40fc-8aeb-24f45ddc11cf" providerId="ADAL" clId="{C8C0561D-9C2D-4689-A8FB-E6CA8903480A}" dt="2022-08-26T21:43:57.094" v="293" actId="478"/>
          <ac:grpSpMkLst>
            <pc:docMk/>
            <pc:sldMk cId="3903602577" sldId="307"/>
            <ac:grpSpMk id="859" creationId="{00000000-0000-0000-0000-000000000000}"/>
          </ac:grpSpMkLst>
        </pc:grpChg>
      </pc:sldChg>
      <pc:sldChg chg="modSp add mod ord">
        <pc:chgData name="Norbey Danilo Munoz Canon" userId="ff23c1e0-34c7-40fc-8aeb-24f45ddc11cf" providerId="ADAL" clId="{C8C0561D-9C2D-4689-A8FB-E6CA8903480A}" dt="2022-08-26T21:42:49.502" v="290" actId="20577"/>
        <pc:sldMkLst>
          <pc:docMk/>
          <pc:sldMk cId="3614609708" sldId="308"/>
        </pc:sldMkLst>
        <pc:spChg chg="mod">
          <ac:chgData name="Norbey Danilo Munoz Canon" userId="ff23c1e0-34c7-40fc-8aeb-24f45ddc11cf" providerId="ADAL" clId="{C8C0561D-9C2D-4689-A8FB-E6CA8903480A}" dt="2022-08-26T21:40:53.613" v="98" actId="20577"/>
          <ac:spMkLst>
            <pc:docMk/>
            <pc:sldMk cId="3614609708" sldId="308"/>
            <ac:spMk id="99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2:49.502" v="290" actId="20577"/>
          <ac:spMkLst>
            <pc:docMk/>
            <pc:sldMk cId="3614609708" sldId="308"/>
            <ac:spMk id="995" creationId="{00000000-0000-0000-0000-000000000000}"/>
          </ac:spMkLst>
        </pc:spChg>
      </pc:sldChg>
      <pc:sldChg chg="addSp modSp add mod">
        <pc:chgData name="Norbey Danilo Munoz Canon" userId="ff23c1e0-34c7-40fc-8aeb-24f45ddc11cf" providerId="ADAL" clId="{C8C0561D-9C2D-4689-A8FB-E6CA8903480A}" dt="2022-08-26T21:50:24.398" v="927" actId="790"/>
        <pc:sldMkLst>
          <pc:docMk/>
          <pc:sldMk cId="1886818705" sldId="309"/>
        </pc:sldMkLst>
        <pc:spChg chg="add mod">
          <ac:chgData name="Norbey Danilo Munoz Canon" userId="ff23c1e0-34c7-40fc-8aeb-24f45ddc11cf" providerId="ADAL" clId="{C8C0561D-9C2D-4689-A8FB-E6CA8903480A}" dt="2022-08-26T21:50:24.398" v="927" actId="790"/>
          <ac:spMkLst>
            <pc:docMk/>
            <pc:sldMk cId="1886818705" sldId="309"/>
            <ac:spMk id="2" creationId="{75775096-8789-4A2A-DB03-4756046B6AD4}"/>
          </ac:spMkLst>
        </pc:spChg>
        <pc:spChg chg="mod">
          <ac:chgData name="Norbey Danilo Munoz Canon" userId="ff23c1e0-34c7-40fc-8aeb-24f45ddc11cf" providerId="ADAL" clId="{C8C0561D-9C2D-4689-A8FB-E6CA8903480A}" dt="2022-08-26T21:48:41.889" v="710" actId="20577"/>
          <ac:spMkLst>
            <pc:docMk/>
            <pc:sldMk cId="1886818705" sldId="309"/>
            <ac:spMk id="873" creationId="{00000000-0000-0000-0000-000000000000}"/>
          </ac:spMkLst>
        </pc:spChg>
      </pc:sldChg>
      <pc:sldChg chg="addSp delSp modSp add mod ord">
        <pc:chgData name="Norbey Danilo Munoz Canon" userId="ff23c1e0-34c7-40fc-8aeb-24f45ddc11cf" providerId="ADAL" clId="{C8C0561D-9C2D-4689-A8FB-E6CA8903480A}" dt="2022-08-26T21:53:33.599" v="1100" actId="114"/>
        <pc:sldMkLst>
          <pc:docMk/>
          <pc:sldMk cId="2936273766" sldId="310"/>
        </pc:sldMkLst>
        <pc:spChg chg="mod">
          <ac:chgData name="Norbey Danilo Munoz Canon" userId="ff23c1e0-34c7-40fc-8aeb-24f45ddc11cf" providerId="ADAL" clId="{C8C0561D-9C2D-4689-A8FB-E6CA8903480A}" dt="2022-08-26T21:52:22.886" v="947" actId="790"/>
          <ac:spMkLst>
            <pc:docMk/>
            <pc:sldMk cId="2936273766" sldId="310"/>
            <ac:spMk id="1629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3:33.599" v="1100" actId="114"/>
          <ac:spMkLst>
            <pc:docMk/>
            <pc:sldMk cId="2936273766" sldId="310"/>
            <ac:spMk id="1630" creationId="{00000000-0000-0000-0000-000000000000}"/>
          </ac:spMkLst>
        </pc:spChg>
        <pc:picChg chg="add mod">
          <ac:chgData name="Norbey Danilo Munoz Canon" userId="ff23c1e0-34c7-40fc-8aeb-24f45ddc11cf" providerId="ADAL" clId="{C8C0561D-9C2D-4689-A8FB-E6CA8903480A}" dt="2022-08-26T21:51:38.282" v="934" actId="1076"/>
          <ac:picMkLst>
            <pc:docMk/>
            <pc:sldMk cId="2936273766" sldId="310"/>
            <ac:picMk id="1026" creationId="{D5869A71-8041-CC5F-ADD0-0C21A490055F}"/>
          </ac:picMkLst>
        </pc:picChg>
        <pc:picChg chg="del">
          <ac:chgData name="Norbey Danilo Munoz Canon" userId="ff23c1e0-34c7-40fc-8aeb-24f45ddc11cf" providerId="ADAL" clId="{C8C0561D-9C2D-4689-A8FB-E6CA8903480A}" dt="2022-08-26T21:51:11.148" v="931" actId="478"/>
          <ac:picMkLst>
            <pc:docMk/>
            <pc:sldMk cId="2936273766" sldId="310"/>
            <ac:picMk id="1631" creationId="{00000000-0000-0000-0000-000000000000}"/>
          </ac:picMkLst>
        </pc:picChg>
      </pc:sldChg>
      <pc:sldChg chg="modSp add mod">
        <pc:chgData name="Norbey Danilo Munoz Canon" userId="ff23c1e0-34c7-40fc-8aeb-24f45ddc11cf" providerId="ADAL" clId="{C8C0561D-9C2D-4689-A8FB-E6CA8903480A}" dt="2022-08-26T21:54:38.943" v="1277" actId="20577"/>
        <pc:sldMkLst>
          <pc:docMk/>
          <pc:sldMk cId="2982070490" sldId="311"/>
        </pc:sldMkLst>
        <pc:spChg chg="mod">
          <ac:chgData name="Norbey Danilo Munoz Canon" userId="ff23c1e0-34c7-40fc-8aeb-24f45ddc11cf" providerId="ADAL" clId="{C8C0561D-9C2D-4689-A8FB-E6CA8903480A}" dt="2022-08-26T21:53:46.410" v="1119" actId="20577"/>
          <ac:spMkLst>
            <pc:docMk/>
            <pc:sldMk cId="2982070490" sldId="311"/>
            <ac:spMk id="1629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4:38.943" v="1277" actId="20577"/>
          <ac:spMkLst>
            <pc:docMk/>
            <pc:sldMk cId="2982070490" sldId="311"/>
            <ac:spMk id="1630" creationId="{00000000-0000-0000-0000-000000000000}"/>
          </ac:spMkLst>
        </pc:spChg>
      </pc:sldChg>
      <pc:sldChg chg="modSp add mod ord">
        <pc:chgData name="Norbey Danilo Munoz Canon" userId="ff23c1e0-34c7-40fc-8aeb-24f45ddc11cf" providerId="ADAL" clId="{C8C0561D-9C2D-4689-A8FB-E6CA8903480A}" dt="2022-08-26T22:10:31.197" v="1659" actId="20577"/>
        <pc:sldMkLst>
          <pc:docMk/>
          <pc:sldMk cId="1011720573" sldId="312"/>
        </pc:sldMkLst>
        <pc:spChg chg="mod">
          <ac:chgData name="Norbey Danilo Munoz Canon" userId="ff23c1e0-34c7-40fc-8aeb-24f45ddc11cf" providerId="ADAL" clId="{C8C0561D-9C2D-4689-A8FB-E6CA8903480A}" dt="2022-08-26T22:10:31.197" v="1659" actId="20577"/>
          <ac:spMkLst>
            <pc:docMk/>
            <pc:sldMk cId="1011720573" sldId="312"/>
            <ac:spMk id="109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6:20.641" v="1341" actId="20577"/>
          <ac:spMkLst>
            <pc:docMk/>
            <pc:sldMk cId="1011720573" sldId="312"/>
            <ac:spMk id="109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09:51.040" v="1650" actId="20577"/>
          <ac:spMkLst>
            <pc:docMk/>
            <pc:sldMk cId="1011720573" sldId="312"/>
            <ac:spMk id="1099" creationId="{00000000-0000-0000-0000-000000000000}"/>
          </ac:spMkLst>
        </pc:spChg>
      </pc:sldChg>
      <pc:sldChg chg="modSp add mod">
        <pc:chgData name="Norbey Danilo Munoz Canon" userId="ff23c1e0-34c7-40fc-8aeb-24f45ddc11cf" providerId="ADAL" clId="{C8C0561D-9C2D-4689-A8FB-E6CA8903480A}" dt="2022-08-26T22:19:30.896" v="2112" actId="5793"/>
        <pc:sldMkLst>
          <pc:docMk/>
          <pc:sldMk cId="3371261268" sldId="313"/>
        </pc:sldMkLst>
        <pc:spChg chg="mod">
          <ac:chgData name="Norbey Danilo Munoz Canon" userId="ff23c1e0-34c7-40fc-8aeb-24f45ddc11cf" providerId="ADAL" clId="{C8C0561D-9C2D-4689-A8FB-E6CA8903480A}" dt="2022-08-26T22:10:45.606" v="1671" actId="20577"/>
          <ac:spMkLst>
            <pc:docMk/>
            <pc:sldMk cId="3371261268" sldId="313"/>
            <ac:spMk id="109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17:17.222" v="1727" actId="20577"/>
          <ac:spMkLst>
            <pc:docMk/>
            <pc:sldMk cId="3371261268" sldId="313"/>
            <ac:spMk id="109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19:30.896" v="2112" actId="5793"/>
          <ac:spMkLst>
            <pc:docMk/>
            <pc:sldMk cId="3371261268" sldId="313"/>
            <ac:spMk id="1099" creationId="{00000000-0000-0000-0000-000000000000}"/>
          </ac:spMkLst>
        </pc:spChg>
      </pc:sldChg>
      <pc:sldChg chg="modSp add mod ord">
        <pc:chgData name="Norbey Danilo Munoz Canon" userId="ff23c1e0-34c7-40fc-8aeb-24f45ddc11cf" providerId="ADAL" clId="{C8C0561D-9C2D-4689-A8FB-E6CA8903480A}" dt="2022-08-26T22:24:07.815" v="2564" actId="20577"/>
        <pc:sldMkLst>
          <pc:docMk/>
          <pc:sldMk cId="1205198975" sldId="314"/>
        </pc:sldMkLst>
        <pc:spChg chg="mod">
          <ac:chgData name="Norbey Danilo Munoz Canon" userId="ff23c1e0-34c7-40fc-8aeb-24f45ddc11cf" providerId="ADAL" clId="{C8C0561D-9C2D-4689-A8FB-E6CA8903480A}" dt="2022-08-26T22:20:37.998" v="2150" actId="20577"/>
          <ac:spMkLst>
            <pc:docMk/>
            <pc:sldMk cId="1205198975" sldId="314"/>
            <ac:spMk id="913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44.528" v="2157" actId="20577"/>
          <ac:spMkLst>
            <pc:docMk/>
            <pc:sldMk cId="1205198975" sldId="314"/>
            <ac:spMk id="91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2:04.799" v="2317" actId="14100"/>
          <ac:spMkLst>
            <pc:docMk/>
            <pc:sldMk cId="1205198975" sldId="314"/>
            <ac:spMk id="915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49.985" v="2175" actId="20577"/>
          <ac:spMkLst>
            <pc:docMk/>
            <pc:sldMk cId="1205198975" sldId="314"/>
            <ac:spMk id="916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3:15.415" v="2466" actId="14100"/>
          <ac:spMkLst>
            <pc:docMk/>
            <pc:sldMk cId="1205198975" sldId="314"/>
            <ac:spMk id="91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53.889" v="2187" actId="20577"/>
          <ac:spMkLst>
            <pc:docMk/>
            <pc:sldMk cId="1205198975" sldId="314"/>
            <ac:spMk id="91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4:07.815" v="2564" actId="20577"/>
          <ac:spMkLst>
            <pc:docMk/>
            <pc:sldMk cId="1205198975" sldId="314"/>
            <ac:spMk id="919" creationId="{00000000-0000-0000-0000-000000000000}"/>
          </ac:spMkLst>
        </pc:spChg>
      </pc:sldChg>
      <pc:sldChg chg="addSp modSp add mod ord">
        <pc:chgData name="Norbey Danilo Munoz Canon" userId="ff23c1e0-34c7-40fc-8aeb-24f45ddc11cf" providerId="ADAL" clId="{C8C0561D-9C2D-4689-A8FB-E6CA8903480A}" dt="2022-08-26T22:29:33.540" v="2757" actId="20577"/>
        <pc:sldMkLst>
          <pc:docMk/>
          <pc:sldMk cId="3204580354" sldId="315"/>
        </pc:sldMkLst>
        <pc:spChg chg="add mod">
          <ac:chgData name="Norbey Danilo Munoz Canon" userId="ff23c1e0-34c7-40fc-8aeb-24f45ddc11cf" providerId="ADAL" clId="{C8C0561D-9C2D-4689-A8FB-E6CA8903480A}" dt="2022-08-26T22:29:33.540" v="2757" actId="20577"/>
          <ac:spMkLst>
            <pc:docMk/>
            <pc:sldMk cId="3204580354" sldId="315"/>
            <ac:spMk id="2" creationId="{8CDBCDDE-7ACF-1F40-C295-5D5032183132}"/>
          </ac:spMkLst>
        </pc:spChg>
        <pc:spChg chg="mod">
          <ac:chgData name="Norbey Danilo Munoz Canon" userId="ff23c1e0-34c7-40fc-8aeb-24f45ddc11cf" providerId="ADAL" clId="{C8C0561D-9C2D-4689-A8FB-E6CA8903480A}" dt="2022-08-26T22:27:49.102" v="2573" actId="20577"/>
          <ac:spMkLst>
            <pc:docMk/>
            <pc:sldMk cId="3204580354" sldId="315"/>
            <ac:spMk id="1041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36.075" v="2671" actId="20577"/>
          <ac:spMkLst>
            <pc:docMk/>
            <pc:sldMk cId="3204580354" sldId="315"/>
            <ac:spMk id="1042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58.269" v="2746" actId="20577"/>
          <ac:spMkLst>
            <pc:docMk/>
            <pc:sldMk cId="3204580354" sldId="315"/>
            <ac:spMk id="1043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17.252" v="2635" actId="20577"/>
          <ac:spMkLst>
            <pc:docMk/>
            <pc:sldMk cId="3204580354" sldId="315"/>
            <ac:spMk id="104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05.421" v="2595" actId="20577"/>
          <ac:spMkLst>
            <pc:docMk/>
            <pc:sldMk cId="3204580354" sldId="315"/>
            <ac:spMk id="1045" creationId="{00000000-0000-0000-0000-000000000000}"/>
          </ac:spMkLst>
        </pc:spChg>
      </pc:sldChg>
      <pc:sldChg chg="delSp modSp add mod ord">
        <pc:chgData name="Norbey Danilo Munoz Canon" userId="ff23c1e0-34c7-40fc-8aeb-24f45ddc11cf" providerId="ADAL" clId="{C8C0561D-9C2D-4689-A8FB-E6CA8903480A}" dt="2022-08-26T23:08:22.031" v="3211" actId="790"/>
        <pc:sldMkLst>
          <pc:docMk/>
          <pc:sldMk cId="3105389145" sldId="316"/>
        </pc:sldMkLst>
        <pc:spChg chg="mod">
          <ac:chgData name="Norbey Danilo Munoz Canon" userId="ff23c1e0-34c7-40fc-8aeb-24f45ddc11cf" providerId="ADAL" clId="{C8C0561D-9C2D-4689-A8FB-E6CA8903480A}" dt="2022-08-26T23:06:20.303" v="3208" actId="14100"/>
          <ac:spMkLst>
            <pc:docMk/>
            <pc:sldMk cId="3105389145" sldId="316"/>
            <ac:spMk id="85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3:08:22.031" v="3211" actId="790"/>
          <ac:spMkLst>
            <pc:docMk/>
            <pc:sldMk cId="3105389145" sldId="316"/>
            <ac:spMk id="873" creationId="{00000000-0000-0000-0000-000000000000}"/>
          </ac:spMkLst>
        </pc:spChg>
        <pc:grpChg chg="del">
          <ac:chgData name="Norbey Danilo Munoz Canon" userId="ff23c1e0-34c7-40fc-8aeb-24f45ddc11cf" providerId="ADAL" clId="{C8C0561D-9C2D-4689-A8FB-E6CA8903480A}" dt="2022-08-26T22:29:49.283" v="2758" actId="478"/>
          <ac:grpSpMkLst>
            <pc:docMk/>
            <pc:sldMk cId="3105389145" sldId="316"/>
            <ac:grpSpMk id="859" creationId="{00000000-0000-0000-0000-000000000000}"/>
          </ac:grpSpMkLst>
        </pc:grpChg>
      </pc:sldChg>
      <pc:sldChg chg="modSp add mod ord">
        <pc:chgData name="Norbey Danilo Munoz Canon" userId="ff23c1e0-34c7-40fc-8aeb-24f45ddc11cf" providerId="ADAL" clId="{C8C0561D-9C2D-4689-A8FB-E6CA8903480A}" dt="2022-08-26T22:51:37.034" v="2886" actId="20577"/>
        <pc:sldMkLst>
          <pc:docMk/>
          <pc:sldMk cId="2119585809" sldId="317"/>
        </pc:sldMkLst>
        <pc:spChg chg="mod">
          <ac:chgData name="Norbey Danilo Munoz Canon" userId="ff23c1e0-34c7-40fc-8aeb-24f45ddc11cf" providerId="ADAL" clId="{C8C0561D-9C2D-4689-A8FB-E6CA8903480A}" dt="2022-08-26T22:51:37.034" v="2886" actId="20577"/>
          <ac:spMkLst>
            <pc:docMk/>
            <pc:sldMk cId="2119585809" sldId="317"/>
            <ac:spMk id="99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51:31.356" v="2885" actId="20577"/>
          <ac:spMkLst>
            <pc:docMk/>
            <pc:sldMk cId="2119585809" sldId="317"/>
            <ac:spMk id="995" creationId="{00000000-0000-0000-0000-000000000000}"/>
          </ac:spMkLst>
        </pc:spChg>
      </pc:sldChg>
      <pc:sldMasterChg chg="delSldLayout">
        <pc:chgData name="Norbey Danilo Munoz Canon" userId="ff23c1e0-34c7-40fc-8aeb-24f45ddc11cf" providerId="ADAL" clId="{C8C0561D-9C2D-4689-A8FB-E6CA8903480A}" dt="2022-08-29T21:44:37.449" v="3243" actId="47"/>
        <pc:sldMasterMkLst>
          <pc:docMk/>
          <pc:sldMasterMk cId="0" sldId="2147483680"/>
        </pc:sldMasterMkLst>
        <pc:sldLayoutChg chg="del">
          <pc:chgData name="Norbey Danilo Munoz Canon" userId="ff23c1e0-34c7-40fc-8aeb-24f45ddc11cf" providerId="ADAL" clId="{C8C0561D-9C2D-4689-A8FB-E6CA8903480A}" dt="2022-08-29T21:44:35.338" v="3231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260" v="3212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315" v="3230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974" v="3220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775" v="3232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259" v="3235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539" v="3237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746" v="3213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290" v="3229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059" v="3222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259" v="3228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979" v="3240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823" v="3239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291" v="3242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449" v="3243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822" v="3215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134" v="324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106" v="3234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405" v="3236" actId="47"/>
          <pc:sldLayoutMkLst>
            <pc:docMk/>
            <pc:sldMasterMk cId="0" sldId="2147483680"/>
            <pc:sldLayoutMk cId="0" sldId="2147483674"/>
          </pc:sldLayoutMkLst>
        </pc:sldLayoutChg>
      </pc:sldMasterChg>
      <pc:sldMasterChg chg="del delSldLayout">
        <pc:chgData name="Norbey Danilo Munoz Canon" userId="ff23c1e0-34c7-40fc-8aeb-24f45ddc11cf" providerId="ADAL" clId="{C8C0561D-9C2D-4689-A8FB-E6CA8903480A}" dt="2022-08-29T21:44:45.962" v="3261" actId="47"/>
        <pc:sldMasterMkLst>
          <pc:docMk/>
          <pc:sldMasterMk cId="0" sldId="2147483681"/>
        </pc:sldMasterMkLst>
        <pc:sldLayoutChg chg="del">
          <pc:chgData name="Norbey Danilo Munoz Canon" userId="ff23c1e0-34c7-40fc-8aeb-24f45ddc11cf" providerId="ADAL" clId="{C8C0561D-9C2D-4689-A8FB-E6CA8903480A}" dt="2022-08-29T21:44:45.962" v="3261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3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5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4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84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75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658094708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658094708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5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658094708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658094708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2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83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7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7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1720725" y="2589038"/>
            <a:ext cx="246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 b="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4950804" y="2589038"/>
            <a:ext cx="246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 b="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5061357" y="3908888"/>
            <a:ext cx="22389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020863" y="3908888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2328375" y="3718925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5558450" y="3718925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713179" y="4483114"/>
            <a:ext cx="717350" cy="85820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713225" y="4615875"/>
            <a:ext cx="928550" cy="99334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7931513" y="503322"/>
            <a:ext cx="825540" cy="72368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4878375" y="0"/>
            <a:ext cx="4289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5634275" y="1706100"/>
            <a:ext cx="2655000" cy="17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190726" y="3992259"/>
            <a:ext cx="809400" cy="117652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192349" y="4366740"/>
            <a:ext cx="7197705" cy="48528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013128" y="1341483"/>
            <a:ext cx="916797" cy="98075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3667638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7543875" y="796288"/>
            <a:ext cx="928550" cy="99334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713225" y="2540575"/>
            <a:ext cx="4189500" cy="7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713225" y="3554199"/>
            <a:ext cx="35007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713225" y="539500"/>
            <a:ext cx="928550" cy="99334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2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 de Software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estudio: Google</a:t>
            </a:r>
            <a:endParaRPr dirty="0"/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</a:t>
            </a:r>
            <a:endParaRPr dirty="0"/>
          </a:p>
        </p:txBody>
      </p:sp>
      <p:sp>
        <p:nvSpPr>
          <p:cNvPr id="1042" name="Google Shape;1042;p43"/>
          <p:cNvSpPr txBox="1">
            <a:spLocks noGrp="1"/>
          </p:cNvSpPr>
          <p:nvPr>
            <p:ph type="subTitle" idx="1"/>
          </p:nvPr>
        </p:nvSpPr>
        <p:spPr>
          <a:xfrm>
            <a:off x="1720725" y="2701384"/>
            <a:ext cx="2460000" cy="93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1043" name="Google Shape;1043;p43"/>
          <p:cNvSpPr txBox="1">
            <a:spLocks noGrp="1"/>
          </p:cNvSpPr>
          <p:nvPr>
            <p:ph type="subTitle" idx="2"/>
          </p:nvPr>
        </p:nvSpPr>
        <p:spPr>
          <a:xfrm>
            <a:off x="4950804" y="2701384"/>
            <a:ext cx="2460000" cy="93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Desarrollo, modificación y mantenimiento</a:t>
            </a:r>
          </a:p>
        </p:txBody>
      </p:sp>
      <p:sp>
        <p:nvSpPr>
          <p:cNvPr id="1044" name="Google Shape;1044;p43"/>
          <p:cNvSpPr txBox="1">
            <a:spLocks noGrp="1"/>
          </p:cNvSpPr>
          <p:nvPr>
            <p:ph type="subTitle" idx="3"/>
          </p:nvPr>
        </p:nvSpPr>
        <p:spPr>
          <a:xfrm>
            <a:off x="5061357" y="3908888"/>
            <a:ext cx="22389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 de ingeniería de software</a:t>
            </a:r>
            <a:endParaRPr dirty="0"/>
          </a:p>
        </p:txBody>
      </p:sp>
      <p:sp>
        <p:nvSpPr>
          <p:cNvPr id="1045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020863" y="3908888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 de programación</a:t>
            </a:r>
            <a:endParaRPr dirty="0"/>
          </a:p>
        </p:txBody>
      </p:sp>
      <p:grpSp>
        <p:nvGrpSpPr>
          <p:cNvPr id="1046" name="Google Shape;1046;p43"/>
          <p:cNvGrpSpPr/>
          <p:nvPr/>
        </p:nvGrpSpPr>
        <p:grpSpPr>
          <a:xfrm>
            <a:off x="6000234" y="1953856"/>
            <a:ext cx="361147" cy="361529"/>
            <a:chOff x="7538896" y="1970156"/>
            <a:chExt cx="361147" cy="361529"/>
          </a:xfrm>
        </p:grpSpPr>
        <p:sp>
          <p:nvSpPr>
            <p:cNvPr id="1047" name="Google Shape;1047;p43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3"/>
          <p:cNvGrpSpPr/>
          <p:nvPr/>
        </p:nvGrpSpPr>
        <p:grpSpPr>
          <a:xfrm>
            <a:off x="2772590" y="1975807"/>
            <a:ext cx="356245" cy="317607"/>
            <a:chOff x="4880567" y="1535870"/>
            <a:chExt cx="356245" cy="317607"/>
          </a:xfrm>
        </p:grpSpPr>
        <p:sp>
          <p:nvSpPr>
            <p:cNvPr id="1054" name="Google Shape;1054;p43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43"/>
          <p:cNvSpPr/>
          <p:nvPr/>
        </p:nvSpPr>
        <p:spPr>
          <a:xfrm>
            <a:off x="2601213" y="1763250"/>
            <a:ext cx="699000" cy="708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3"/>
          <p:cNvSpPr/>
          <p:nvPr/>
        </p:nvSpPr>
        <p:spPr>
          <a:xfrm>
            <a:off x="5831307" y="1763250"/>
            <a:ext cx="699000" cy="708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45;p43">
            <a:extLst>
              <a:ext uri="{FF2B5EF4-FFF2-40B4-BE49-F238E27FC236}">
                <a16:creationId xmlns:a16="http://schemas.microsoft.com/office/drawing/2014/main" id="{8CDBCDDE-7ACF-1F40-C295-5D5032183132}"/>
              </a:ext>
            </a:extLst>
          </p:cNvPr>
          <p:cNvSpPr txBox="1">
            <a:spLocks/>
          </p:cNvSpPr>
          <p:nvPr/>
        </p:nvSpPr>
        <p:spPr>
          <a:xfrm>
            <a:off x="3642150" y="4363388"/>
            <a:ext cx="1859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!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Los cubos no son cuadrados; la distancia no es la velocidad. La ingeniería de software no es programación.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58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4703168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¡Dimensionalidad!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77085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La programación es el acto inmediato de elaboración de código. La ingeniería de software es el conjunto de políticas, prácticas y herramientas que son necesarias para hacer que ese código sea útil durante el tiempo que sea necesario y que permita la colaboración de todo un equipo</a:t>
            </a:r>
            <a:r>
              <a:rPr lang="en-US" dirty="0"/>
              <a:t>.  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3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 de Software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2206171" y="3128074"/>
            <a:ext cx="4579257" cy="125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 las herramientas a la filosofía, la cultura y los equipos.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Lo mejor de la tecnología (y la ingeniería) es que nunca hay una sola forma de hacer algo.</a:t>
            </a:r>
          </a:p>
        </p:txBody>
      </p:sp>
    </p:spTree>
    <p:extLst>
      <p:ext uri="{BB962C8B-B14F-4D97-AF65-F5344CB8AC3E}">
        <p14:creationId xmlns:p14="http://schemas.microsoft.com/office/powerpoint/2010/main" val="36146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distingue a la “Ingeniería de Software” de la “Programación” o la “Informática”?</a:t>
            </a:r>
            <a:endParaRPr lang="es-CO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36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Las </a:t>
            </a:r>
            <a:r>
              <a:rPr lang="es-CO" dirty="0"/>
              <a:t>expresiones</a:t>
            </a:r>
            <a:r>
              <a:rPr lang="en-US" dirty="0"/>
              <a:t> “</a:t>
            </a:r>
            <a:r>
              <a:rPr lang="es-CO" dirty="0"/>
              <a:t>programación</a:t>
            </a:r>
            <a:r>
              <a:rPr lang="en-US" dirty="0"/>
              <a:t>” e “</a:t>
            </a:r>
            <a:r>
              <a:rPr lang="es-CO" dirty="0"/>
              <a:t>ingeniería</a:t>
            </a:r>
            <a:r>
              <a:rPr lang="en-US" dirty="0"/>
              <a:t> de software” se </a:t>
            </a:r>
            <a:r>
              <a:rPr lang="es-CO" dirty="0"/>
              <a:t>han</a:t>
            </a:r>
            <a:r>
              <a:rPr lang="en-US" dirty="0"/>
              <a:t> </a:t>
            </a:r>
            <a:r>
              <a:rPr lang="es-CO" dirty="0"/>
              <a:t>empleado de forma intercambiable durante bastante tiempo, aunque cada término tiene un énfasis diferente y diversas implicaciones</a:t>
            </a:r>
            <a:r>
              <a:rPr lang="en-US" dirty="0"/>
              <a:t>.</a:t>
            </a:r>
            <a:endParaRPr lang="es-CO" dirty="0"/>
          </a:p>
          <a:p>
            <a:pPr marL="0" indent="0" algn="just"/>
            <a:endParaRPr lang="es-CO" dirty="0"/>
          </a:p>
        </p:txBody>
      </p:sp>
      <p:sp>
        <p:nvSpPr>
          <p:cNvPr id="2" name="Google Shape;873;p38">
            <a:extLst>
              <a:ext uri="{FF2B5EF4-FFF2-40B4-BE49-F238E27FC236}">
                <a16:creationId xmlns:a16="http://schemas.microsoft.com/office/drawing/2014/main" id="{75775096-8789-4A2A-DB03-4756046B6AD4}"/>
              </a:ext>
            </a:extLst>
          </p:cNvPr>
          <p:cNvSpPr txBox="1">
            <a:spLocks/>
          </p:cNvSpPr>
          <p:nvPr/>
        </p:nvSpPr>
        <p:spPr>
          <a:xfrm>
            <a:off x="5272296" y="2110997"/>
            <a:ext cx="36000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es-CO" dirty="0"/>
              <a:t>Estudiantes universitarios: estudios en Ciencias de la Computación, Ingeniería de Software y consiguen empleo escribiendo código como “programadores</a:t>
            </a:r>
            <a:r>
              <a:rPr lang="en-US" dirty="0"/>
              <a:t>”.</a:t>
            </a:r>
            <a:endParaRPr lang="es-CO" dirty="0"/>
          </a:p>
          <a:p>
            <a:pPr marL="0" indent="0"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8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7"/>
          <p:cNvSpPr txBox="1">
            <a:spLocks noGrp="1"/>
          </p:cNvSpPr>
          <p:nvPr>
            <p:ph type="title"/>
          </p:nvPr>
        </p:nvSpPr>
        <p:spPr>
          <a:xfrm>
            <a:off x="713225" y="1589301"/>
            <a:ext cx="4189500" cy="762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Ingeniería</a:t>
            </a:r>
          </a:p>
        </p:txBody>
      </p:sp>
      <p:sp>
        <p:nvSpPr>
          <p:cNvPr id="1630" name="Google Shape;1630;p57"/>
          <p:cNvSpPr txBox="1">
            <a:spLocks noGrp="1"/>
          </p:cNvSpPr>
          <p:nvPr>
            <p:ph type="subTitle" idx="1"/>
          </p:nvPr>
        </p:nvSpPr>
        <p:spPr>
          <a:xfrm>
            <a:off x="713225" y="2721429"/>
            <a:ext cx="3561000" cy="173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Todos trabajan en el </a:t>
            </a:r>
            <a:r>
              <a:rPr lang="en" i="1" dirty="0"/>
              <a:t>mundo real </a:t>
            </a:r>
            <a:r>
              <a:rPr lang="en" dirty="0"/>
              <a:t>y utilizan la aplicación de los conocimientos teóricos para crear </a:t>
            </a:r>
            <a:r>
              <a:rPr lang="en" i="1" dirty="0"/>
              <a:t>algo real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632" name="Google Shape;1632;p57"/>
          <p:cNvGrpSpPr/>
          <p:nvPr/>
        </p:nvGrpSpPr>
        <p:grpSpPr>
          <a:xfrm>
            <a:off x="6722063" y="393375"/>
            <a:ext cx="4246224" cy="387051"/>
            <a:chOff x="5890813" y="400625"/>
            <a:chExt cx="4246224" cy="387051"/>
          </a:xfrm>
        </p:grpSpPr>
        <p:sp>
          <p:nvSpPr>
            <p:cNvPr id="1633" name="Google Shape;1633;p57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geniería de procesos: un enfoque estratégico | EAE">
            <a:extLst>
              <a:ext uri="{FF2B5EF4-FFF2-40B4-BE49-F238E27FC236}">
                <a16:creationId xmlns:a16="http://schemas.microsoft.com/office/drawing/2014/main" id="{D5869A71-8041-CC5F-ADD0-0C21A490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50" y="1407412"/>
            <a:ext cx="3279825" cy="23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7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7"/>
          <p:cNvSpPr txBox="1">
            <a:spLocks noGrp="1"/>
          </p:cNvSpPr>
          <p:nvPr>
            <p:ph type="title"/>
          </p:nvPr>
        </p:nvSpPr>
        <p:spPr>
          <a:xfrm>
            <a:off x="713225" y="1589301"/>
            <a:ext cx="4189500" cy="762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Ingeniería de Software</a:t>
            </a:r>
          </a:p>
        </p:txBody>
      </p:sp>
      <p:sp>
        <p:nvSpPr>
          <p:cNvPr id="1630" name="Google Shape;1630;p57"/>
          <p:cNvSpPr txBox="1">
            <a:spLocks noGrp="1"/>
          </p:cNvSpPr>
          <p:nvPr>
            <p:ph type="subTitle" idx="1"/>
          </p:nvPr>
        </p:nvSpPr>
        <p:spPr>
          <a:xfrm>
            <a:off x="713225" y="2721429"/>
            <a:ext cx="3561000" cy="173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ingenieros de software también crean </a:t>
            </a:r>
            <a:r>
              <a:rPr lang="en" i="1" dirty="0"/>
              <a:t>algo real, </a:t>
            </a:r>
            <a:r>
              <a:rPr lang="en" dirty="0"/>
              <a:t>aunque es menos tangible que las cosas que crean otros ingenieros. </a:t>
            </a:r>
            <a:endParaRPr i="1" dirty="0"/>
          </a:p>
        </p:txBody>
      </p:sp>
      <p:grpSp>
        <p:nvGrpSpPr>
          <p:cNvPr id="1632" name="Google Shape;1632;p57"/>
          <p:cNvGrpSpPr/>
          <p:nvPr/>
        </p:nvGrpSpPr>
        <p:grpSpPr>
          <a:xfrm>
            <a:off x="6722063" y="393375"/>
            <a:ext cx="4246224" cy="387051"/>
            <a:chOff x="5890813" y="400625"/>
            <a:chExt cx="4246224" cy="387051"/>
          </a:xfrm>
        </p:grpSpPr>
        <p:sp>
          <p:nvSpPr>
            <p:cNvPr id="1633" name="Google Shape;1633;p57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geniería de procesos: un enfoque estratégico | EAE">
            <a:extLst>
              <a:ext uri="{FF2B5EF4-FFF2-40B4-BE49-F238E27FC236}">
                <a16:creationId xmlns:a16="http://schemas.microsoft.com/office/drawing/2014/main" id="{D5869A71-8041-CC5F-ADD0-0C21A490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50" y="1407412"/>
            <a:ext cx="3279825" cy="23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a lo largo del tiempo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2"/>
          </p:nvPr>
        </p:nvSpPr>
        <p:spPr>
          <a:xfrm>
            <a:off x="5634275" y="1706100"/>
            <a:ext cx="2779200" cy="17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ingeniería de software abarca no solamente el acto de escribir el código, sino todas las herramientas y procesos que utiliza una organización para construir y mantener ese código a lo largo del tiempo.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Programación integrada a lo largo del tiempo.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01172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principios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Diseñar, crear arquitectura, escribir código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2"/>
          </p:nvPr>
        </p:nvSpPr>
        <p:spPr>
          <a:xfrm>
            <a:off x="5634275" y="645885"/>
            <a:ext cx="2779200" cy="3512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Tiempo y cambio: cómo deberá adaptarse el código a lo largo de su vida.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i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Escala y crecimiento: Cómo deberá adaptarse una organización a medida que evoluciona.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i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Contrapartidas y costes: Cómo una organización toma decisiones, basándose en las lecciones del tiempo y el cambio, la escala y el crecimiento.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3712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Aspectos principales para la IS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Cultura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2058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Naturaleza colectiva.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 de software es un esfuerzo de equipo.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Principios culturales para crecimiento y funcionamiento.</a:t>
            </a:r>
            <a:endParaRPr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3667638" y="2963162"/>
            <a:ext cx="1858200" cy="205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 de las mejores prácticas.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 que funciona a lo largo del tiempo y a escala.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Áreas insatisfactorias.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Inversiones en infraestructuras.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Beneficios a base código, a medida que crece y envejece</a:t>
            </a:r>
            <a:endParaRPr dirty="0"/>
          </a:p>
        </p:txBody>
      </p:sp>
      <p:grpSp>
        <p:nvGrpSpPr>
          <p:cNvPr id="920" name="Google Shape;920;p40"/>
          <p:cNvGrpSpPr/>
          <p:nvPr/>
        </p:nvGrpSpPr>
        <p:grpSpPr>
          <a:xfrm>
            <a:off x="1507825" y="1755388"/>
            <a:ext cx="699000" cy="708900"/>
            <a:chOff x="1444824" y="1755388"/>
            <a:chExt cx="699000" cy="708900"/>
          </a:xfrm>
        </p:grpSpPr>
        <p:sp>
          <p:nvSpPr>
            <p:cNvPr id="921" name="Google Shape;921;p40"/>
            <p:cNvSpPr/>
            <p:nvPr/>
          </p:nvSpPr>
          <p:spPr>
            <a:xfrm>
              <a:off x="1444824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40"/>
            <p:cNvGrpSpPr/>
            <p:nvPr/>
          </p:nvGrpSpPr>
          <p:grpSpPr>
            <a:xfrm>
              <a:off x="1533971" y="1850212"/>
              <a:ext cx="521045" cy="519279"/>
              <a:chOff x="7100170" y="1500117"/>
              <a:chExt cx="368308" cy="367033"/>
            </a:xfrm>
          </p:grpSpPr>
          <p:sp>
            <p:nvSpPr>
              <p:cNvPr id="923" name="Google Shape;923;p40"/>
              <p:cNvSpPr/>
              <p:nvPr/>
            </p:nvSpPr>
            <p:spPr>
              <a:xfrm>
                <a:off x="7328698" y="1501041"/>
                <a:ext cx="139780" cy="97126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3049" extrusionOk="0">
                    <a:moveTo>
                      <a:pt x="1894" y="0"/>
                    </a:moveTo>
                    <a:cubicBezTo>
                      <a:pt x="1861" y="0"/>
                      <a:pt x="1826" y="8"/>
                      <a:pt x="1792" y="25"/>
                    </a:cubicBezTo>
                    <a:cubicBezTo>
                      <a:pt x="1066" y="501"/>
                      <a:pt x="208" y="1728"/>
                      <a:pt x="30" y="2871"/>
                    </a:cubicBezTo>
                    <a:cubicBezTo>
                      <a:pt x="0" y="2960"/>
                      <a:pt x="86" y="3049"/>
                      <a:pt x="184" y="3049"/>
                    </a:cubicBezTo>
                    <a:cubicBezTo>
                      <a:pt x="204" y="3049"/>
                      <a:pt x="224" y="3045"/>
                      <a:pt x="244" y="3037"/>
                    </a:cubicBezTo>
                    <a:cubicBezTo>
                      <a:pt x="1459" y="2549"/>
                      <a:pt x="2768" y="2216"/>
                      <a:pt x="4114" y="2097"/>
                    </a:cubicBezTo>
                    <a:lnTo>
                      <a:pt x="4221" y="2097"/>
                    </a:lnTo>
                    <a:cubicBezTo>
                      <a:pt x="4316" y="2097"/>
                      <a:pt x="4388" y="2025"/>
                      <a:pt x="4388" y="1930"/>
                    </a:cubicBezTo>
                    <a:cubicBezTo>
                      <a:pt x="4388" y="1847"/>
                      <a:pt x="4316" y="1775"/>
                      <a:pt x="4221" y="1775"/>
                    </a:cubicBezTo>
                    <a:cubicBezTo>
                      <a:pt x="3506" y="1787"/>
                      <a:pt x="1875" y="2085"/>
                      <a:pt x="423" y="2632"/>
                    </a:cubicBezTo>
                    <a:cubicBezTo>
                      <a:pt x="709" y="1573"/>
                      <a:pt x="1494" y="656"/>
                      <a:pt x="1994" y="311"/>
                    </a:cubicBezTo>
                    <a:cubicBezTo>
                      <a:pt x="2066" y="263"/>
                      <a:pt x="2090" y="168"/>
                      <a:pt x="2030" y="73"/>
                    </a:cubicBezTo>
                    <a:cubicBezTo>
                      <a:pt x="2007" y="26"/>
                      <a:pt x="1954" y="0"/>
                      <a:pt x="1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7100170" y="1500117"/>
                <a:ext cx="192691" cy="307942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9667" extrusionOk="0">
                    <a:moveTo>
                      <a:pt x="4144" y="5007"/>
                    </a:moveTo>
                    <a:lnTo>
                      <a:pt x="4144" y="5007"/>
                    </a:lnTo>
                    <a:cubicBezTo>
                      <a:pt x="4025" y="5221"/>
                      <a:pt x="4001" y="5317"/>
                      <a:pt x="4013" y="5674"/>
                    </a:cubicBezTo>
                    <a:cubicBezTo>
                      <a:pt x="4025" y="5995"/>
                      <a:pt x="4013" y="6043"/>
                      <a:pt x="3727" y="6281"/>
                    </a:cubicBezTo>
                    <a:cubicBezTo>
                      <a:pt x="3513" y="6460"/>
                      <a:pt x="3453" y="6531"/>
                      <a:pt x="3299" y="6852"/>
                    </a:cubicBezTo>
                    <a:cubicBezTo>
                      <a:pt x="3168" y="7162"/>
                      <a:pt x="3132" y="7186"/>
                      <a:pt x="2763" y="7281"/>
                    </a:cubicBezTo>
                    <a:cubicBezTo>
                      <a:pt x="2477" y="7341"/>
                      <a:pt x="2382" y="7388"/>
                      <a:pt x="2096" y="7626"/>
                    </a:cubicBezTo>
                    <a:cubicBezTo>
                      <a:pt x="2001" y="7698"/>
                      <a:pt x="1917" y="7781"/>
                      <a:pt x="1846" y="7805"/>
                    </a:cubicBezTo>
                    <a:cubicBezTo>
                      <a:pt x="1757" y="7831"/>
                      <a:pt x="1702" y="7841"/>
                      <a:pt x="1660" y="7841"/>
                    </a:cubicBezTo>
                    <a:cubicBezTo>
                      <a:pt x="1607" y="7841"/>
                      <a:pt x="1573" y="7825"/>
                      <a:pt x="1513" y="7805"/>
                    </a:cubicBezTo>
                    <a:cubicBezTo>
                      <a:pt x="1751" y="7483"/>
                      <a:pt x="1977" y="7162"/>
                      <a:pt x="2227" y="6864"/>
                    </a:cubicBezTo>
                    <a:cubicBezTo>
                      <a:pt x="2822" y="6174"/>
                      <a:pt x="3465" y="5555"/>
                      <a:pt x="4144" y="5007"/>
                    </a:cubicBezTo>
                    <a:close/>
                    <a:moveTo>
                      <a:pt x="5864" y="0"/>
                    </a:moveTo>
                    <a:cubicBezTo>
                      <a:pt x="5808" y="0"/>
                      <a:pt x="5754" y="31"/>
                      <a:pt x="5716" y="78"/>
                    </a:cubicBezTo>
                    <a:cubicBezTo>
                      <a:pt x="4858" y="1257"/>
                      <a:pt x="4549" y="2697"/>
                      <a:pt x="4668" y="4174"/>
                    </a:cubicBezTo>
                    <a:cubicBezTo>
                      <a:pt x="2715" y="5543"/>
                      <a:pt x="1144" y="7400"/>
                      <a:pt x="36" y="9424"/>
                    </a:cubicBezTo>
                    <a:cubicBezTo>
                      <a:pt x="1" y="9496"/>
                      <a:pt x="24" y="9603"/>
                      <a:pt x="96" y="9650"/>
                    </a:cubicBezTo>
                    <a:cubicBezTo>
                      <a:pt x="122" y="9661"/>
                      <a:pt x="149" y="9667"/>
                      <a:pt x="175" y="9667"/>
                    </a:cubicBezTo>
                    <a:cubicBezTo>
                      <a:pt x="234" y="9667"/>
                      <a:pt x="289" y="9640"/>
                      <a:pt x="322" y="9591"/>
                    </a:cubicBezTo>
                    <a:cubicBezTo>
                      <a:pt x="608" y="9067"/>
                      <a:pt x="917" y="8579"/>
                      <a:pt x="1251" y="8103"/>
                    </a:cubicBezTo>
                    <a:cubicBezTo>
                      <a:pt x="1424" y="8111"/>
                      <a:pt x="1483" y="8176"/>
                      <a:pt x="1641" y="8176"/>
                    </a:cubicBezTo>
                    <a:cubicBezTo>
                      <a:pt x="1711" y="8176"/>
                      <a:pt x="1801" y="8163"/>
                      <a:pt x="1929" y="8126"/>
                    </a:cubicBezTo>
                    <a:cubicBezTo>
                      <a:pt x="2179" y="8055"/>
                      <a:pt x="2358" y="7805"/>
                      <a:pt x="2584" y="7686"/>
                    </a:cubicBezTo>
                    <a:cubicBezTo>
                      <a:pt x="2644" y="7650"/>
                      <a:pt x="2739" y="7626"/>
                      <a:pt x="2834" y="7603"/>
                    </a:cubicBezTo>
                    <a:cubicBezTo>
                      <a:pt x="3311" y="7507"/>
                      <a:pt x="3430" y="7388"/>
                      <a:pt x="3608" y="6983"/>
                    </a:cubicBezTo>
                    <a:cubicBezTo>
                      <a:pt x="3727" y="6710"/>
                      <a:pt x="3763" y="6698"/>
                      <a:pt x="3942" y="6531"/>
                    </a:cubicBezTo>
                    <a:cubicBezTo>
                      <a:pt x="4323" y="6221"/>
                      <a:pt x="4370" y="6079"/>
                      <a:pt x="4358" y="5662"/>
                    </a:cubicBezTo>
                    <a:cubicBezTo>
                      <a:pt x="4346" y="5364"/>
                      <a:pt x="4358" y="5317"/>
                      <a:pt x="4477" y="5090"/>
                    </a:cubicBezTo>
                    <a:cubicBezTo>
                      <a:pt x="4549" y="4959"/>
                      <a:pt x="4620" y="4793"/>
                      <a:pt x="4644" y="4614"/>
                    </a:cubicBezTo>
                    <a:lnTo>
                      <a:pt x="4954" y="4388"/>
                    </a:lnTo>
                    <a:cubicBezTo>
                      <a:pt x="5001" y="4364"/>
                      <a:pt x="5025" y="4305"/>
                      <a:pt x="5025" y="4245"/>
                    </a:cubicBezTo>
                    <a:cubicBezTo>
                      <a:pt x="4894" y="2840"/>
                      <a:pt x="5180" y="1435"/>
                      <a:pt x="5989" y="268"/>
                    </a:cubicBezTo>
                    <a:cubicBezTo>
                      <a:pt x="6049" y="197"/>
                      <a:pt x="6025" y="90"/>
                      <a:pt x="5954" y="30"/>
                    </a:cubicBezTo>
                    <a:cubicBezTo>
                      <a:pt x="5924" y="9"/>
                      <a:pt x="5894" y="0"/>
                      <a:pt x="5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7160089" y="1766170"/>
                <a:ext cx="19017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6" extrusionOk="0">
                    <a:moveTo>
                      <a:pt x="298" y="1"/>
                    </a:moveTo>
                    <a:cubicBezTo>
                      <a:pt x="144" y="1"/>
                      <a:pt x="1" y="132"/>
                      <a:pt x="1" y="298"/>
                    </a:cubicBezTo>
                    <a:cubicBezTo>
                      <a:pt x="1" y="465"/>
                      <a:pt x="144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7295505" y="1540031"/>
                <a:ext cx="18986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9" extrusionOk="0">
                    <a:moveTo>
                      <a:pt x="332" y="1"/>
                    </a:moveTo>
                    <a:cubicBezTo>
                      <a:pt x="321" y="1"/>
                      <a:pt x="309" y="2"/>
                      <a:pt x="298" y="4"/>
                    </a:cubicBezTo>
                    <a:cubicBezTo>
                      <a:pt x="131" y="4"/>
                      <a:pt x="0" y="134"/>
                      <a:pt x="0" y="301"/>
                    </a:cubicBezTo>
                    <a:cubicBezTo>
                      <a:pt x="0" y="456"/>
                      <a:pt x="131" y="599"/>
                      <a:pt x="298" y="599"/>
                    </a:cubicBezTo>
                    <a:cubicBezTo>
                      <a:pt x="453" y="599"/>
                      <a:pt x="596" y="456"/>
                      <a:pt x="596" y="301"/>
                    </a:cubicBezTo>
                    <a:cubicBezTo>
                      <a:pt x="596" y="136"/>
                      <a:pt x="473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7337968" y="163151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7275404" y="1612947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1"/>
                    </a:moveTo>
                    <a:cubicBezTo>
                      <a:pt x="131" y="1"/>
                      <a:pt x="0" y="131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7248837" y="168802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53"/>
                      <a:pt x="132" y="596"/>
                      <a:pt x="298" y="596"/>
                    </a:cubicBezTo>
                    <a:cubicBezTo>
                      <a:pt x="465" y="596"/>
                      <a:pt x="596" y="453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7413464" y="1587527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53"/>
                      <a:pt x="131" y="596"/>
                      <a:pt x="298" y="596"/>
                    </a:cubicBezTo>
                    <a:cubicBezTo>
                      <a:pt x="464" y="596"/>
                      <a:pt x="595" y="453"/>
                      <a:pt x="595" y="298"/>
                    </a:cubicBezTo>
                    <a:cubicBezTo>
                      <a:pt x="595" y="132"/>
                      <a:pt x="464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114218" y="18329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7" y="0"/>
                    </a:moveTo>
                    <a:cubicBezTo>
                      <a:pt x="311" y="0"/>
                      <a:pt x="304" y="1"/>
                      <a:pt x="298" y="1"/>
                    </a:cubicBez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4" y="596"/>
                      <a:pt x="595" y="465"/>
                      <a:pt x="595" y="299"/>
                    </a:cubicBezTo>
                    <a:cubicBezTo>
                      <a:pt x="595" y="139"/>
                      <a:pt x="474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7128999" y="17855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9" y="0"/>
                    </a:moveTo>
                    <a:cubicBezTo>
                      <a:pt x="312" y="0"/>
                      <a:pt x="305" y="0"/>
                      <a:pt x="298" y="1"/>
                    </a:cubicBez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27"/>
                      <a:pt x="476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7148335" y="1815481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0"/>
                    </a:moveTo>
                    <a:cubicBezTo>
                      <a:pt x="132" y="0"/>
                      <a:pt x="1" y="131"/>
                      <a:pt x="1" y="298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7158592" y="1661494"/>
                <a:ext cx="208236" cy="205656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6456" extrusionOk="0">
                    <a:moveTo>
                      <a:pt x="2893" y="2275"/>
                    </a:moveTo>
                    <a:cubicBezTo>
                      <a:pt x="2131" y="3001"/>
                      <a:pt x="1512" y="3763"/>
                      <a:pt x="917" y="4703"/>
                    </a:cubicBezTo>
                    <a:cubicBezTo>
                      <a:pt x="905" y="4656"/>
                      <a:pt x="905" y="4596"/>
                      <a:pt x="929" y="4442"/>
                    </a:cubicBezTo>
                    <a:cubicBezTo>
                      <a:pt x="941" y="4370"/>
                      <a:pt x="1036" y="4287"/>
                      <a:pt x="1107" y="4191"/>
                    </a:cubicBezTo>
                    <a:cubicBezTo>
                      <a:pt x="1357" y="3906"/>
                      <a:pt x="1393" y="3822"/>
                      <a:pt x="1453" y="3525"/>
                    </a:cubicBezTo>
                    <a:cubicBezTo>
                      <a:pt x="1524" y="3168"/>
                      <a:pt x="1572" y="3120"/>
                      <a:pt x="1881" y="2989"/>
                    </a:cubicBezTo>
                    <a:cubicBezTo>
                      <a:pt x="2191" y="2858"/>
                      <a:pt x="2274" y="2775"/>
                      <a:pt x="2453" y="2560"/>
                    </a:cubicBezTo>
                    <a:cubicBezTo>
                      <a:pt x="2643" y="2322"/>
                      <a:pt x="2703" y="2275"/>
                      <a:pt x="2893" y="2275"/>
                    </a:cubicBezTo>
                    <a:close/>
                    <a:moveTo>
                      <a:pt x="6351" y="0"/>
                    </a:moveTo>
                    <a:cubicBezTo>
                      <a:pt x="6331" y="0"/>
                      <a:pt x="6309" y="4"/>
                      <a:pt x="6287" y="12"/>
                    </a:cubicBezTo>
                    <a:cubicBezTo>
                      <a:pt x="5144" y="453"/>
                      <a:pt x="4191" y="1072"/>
                      <a:pt x="3251" y="1917"/>
                    </a:cubicBezTo>
                    <a:cubicBezTo>
                      <a:pt x="3154" y="1917"/>
                      <a:pt x="3059" y="1911"/>
                      <a:pt x="2965" y="1911"/>
                    </a:cubicBezTo>
                    <a:cubicBezTo>
                      <a:pt x="2841" y="1911"/>
                      <a:pt x="2718" y="1923"/>
                      <a:pt x="2596" y="1977"/>
                    </a:cubicBezTo>
                    <a:cubicBezTo>
                      <a:pt x="2310" y="2108"/>
                      <a:pt x="2179" y="2406"/>
                      <a:pt x="2012" y="2525"/>
                    </a:cubicBezTo>
                    <a:cubicBezTo>
                      <a:pt x="1941" y="2584"/>
                      <a:pt x="1846" y="2620"/>
                      <a:pt x="1750" y="2656"/>
                    </a:cubicBezTo>
                    <a:cubicBezTo>
                      <a:pt x="1346" y="2834"/>
                      <a:pt x="1238" y="2941"/>
                      <a:pt x="1119" y="3430"/>
                    </a:cubicBezTo>
                    <a:cubicBezTo>
                      <a:pt x="1072" y="3668"/>
                      <a:pt x="1060" y="3715"/>
                      <a:pt x="857" y="3953"/>
                    </a:cubicBezTo>
                    <a:cubicBezTo>
                      <a:pt x="750" y="4072"/>
                      <a:pt x="643" y="4191"/>
                      <a:pt x="595" y="4334"/>
                    </a:cubicBezTo>
                    <a:cubicBezTo>
                      <a:pt x="464" y="4799"/>
                      <a:pt x="643" y="4775"/>
                      <a:pt x="631" y="5073"/>
                    </a:cubicBezTo>
                    <a:cubicBezTo>
                      <a:pt x="631" y="5084"/>
                      <a:pt x="643" y="5084"/>
                      <a:pt x="643" y="5096"/>
                    </a:cubicBezTo>
                    <a:cubicBezTo>
                      <a:pt x="381" y="5549"/>
                      <a:pt x="179" y="5942"/>
                      <a:pt x="48" y="6216"/>
                    </a:cubicBezTo>
                    <a:cubicBezTo>
                      <a:pt x="0" y="6299"/>
                      <a:pt x="48" y="6394"/>
                      <a:pt x="143" y="6442"/>
                    </a:cubicBezTo>
                    <a:cubicBezTo>
                      <a:pt x="164" y="6451"/>
                      <a:pt x="186" y="6455"/>
                      <a:pt x="208" y="6455"/>
                    </a:cubicBezTo>
                    <a:cubicBezTo>
                      <a:pt x="271" y="6455"/>
                      <a:pt x="331" y="6417"/>
                      <a:pt x="357" y="6347"/>
                    </a:cubicBezTo>
                    <a:cubicBezTo>
                      <a:pt x="643" y="5739"/>
                      <a:pt x="1274" y="4549"/>
                      <a:pt x="2322" y="3322"/>
                    </a:cubicBezTo>
                    <a:cubicBezTo>
                      <a:pt x="3620" y="1834"/>
                      <a:pt x="4846" y="929"/>
                      <a:pt x="6406" y="322"/>
                    </a:cubicBezTo>
                    <a:cubicBezTo>
                      <a:pt x="6489" y="286"/>
                      <a:pt x="6537" y="191"/>
                      <a:pt x="6489" y="96"/>
                    </a:cubicBezTo>
                    <a:cubicBezTo>
                      <a:pt x="6471" y="41"/>
                      <a:pt x="6418" y="0"/>
                      <a:pt x="6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7374696" y="1635660"/>
                <a:ext cx="93781" cy="28478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894" extrusionOk="0">
                    <a:moveTo>
                      <a:pt x="2772" y="1"/>
                    </a:moveTo>
                    <a:cubicBezTo>
                      <a:pt x="2765" y="1"/>
                      <a:pt x="2759" y="1"/>
                      <a:pt x="2753" y="2"/>
                    </a:cubicBezTo>
                    <a:cubicBezTo>
                      <a:pt x="1860" y="97"/>
                      <a:pt x="991" y="288"/>
                      <a:pt x="193" y="573"/>
                    </a:cubicBezTo>
                    <a:cubicBezTo>
                      <a:pt x="1" y="638"/>
                      <a:pt x="67" y="894"/>
                      <a:pt x="230" y="894"/>
                    </a:cubicBezTo>
                    <a:cubicBezTo>
                      <a:pt x="248" y="894"/>
                      <a:pt x="268" y="890"/>
                      <a:pt x="288" y="883"/>
                    </a:cubicBezTo>
                    <a:cubicBezTo>
                      <a:pt x="1086" y="609"/>
                      <a:pt x="1920" y="419"/>
                      <a:pt x="2777" y="335"/>
                    </a:cubicBezTo>
                    <a:cubicBezTo>
                      <a:pt x="2872" y="311"/>
                      <a:pt x="2944" y="240"/>
                      <a:pt x="2932" y="157"/>
                    </a:cubicBezTo>
                    <a:cubicBezTo>
                      <a:pt x="2932" y="68"/>
                      <a:pt x="2850" y="1"/>
                      <a:pt x="27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40"/>
          <p:cNvGrpSpPr/>
          <p:nvPr/>
        </p:nvGrpSpPr>
        <p:grpSpPr>
          <a:xfrm>
            <a:off x="4247249" y="1755388"/>
            <a:ext cx="699000" cy="708900"/>
            <a:chOff x="4215749" y="1755388"/>
            <a:chExt cx="699000" cy="708900"/>
          </a:xfrm>
        </p:grpSpPr>
        <p:sp>
          <p:nvSpPr>
            <p:cNvPr id="937" name="Google Shape;937;p40"/>
            <p:cNvSpPr/>
            <p:nvPr/>
          </p:nvSpPr>
          <p:spPr>
            <a:xfrm>
              <a:off x="4215749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40"/>
            <p:cNvGrpSpPr/>
            <p:nvPr/>
          </p:nvGrpSpPr>
          <p:grpSpPr>
            <a:xfrm>
              <a:off x="4429851" y="1850059"/>
              <a:ext cx="270426" cy="519249"/>
              <a:chOff x="4969421" y="2902852"/>
              <a:chExt cx="185109" cy="355406"/>
            </a:xfrm>
          </p:grpSpPr>
          <p:sp>
            <p:nvSpPr>
              <p:cNvPr id="939" name="Google Shape;939;p40"/>
              <p:cNvSpPr/>
              <p:nvPr/>
            </p:nvSpPr>
            <p:spPr>
              <a:xfrm>
                <a:off x="5022906" y="3084138"/>
                <a:ext cx="16310" cy="1595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406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3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5086998" y="3107265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21" y="0"/>
                    </a:moveTo>
                    <a:cubicBezTo>
                      <a:pt x="215" y="0"/>
                      <a:pt x="209" y="0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34"/>
                      <a:pt x="84" y="418"/>
                      <a:pt x="203" y="418"/>
                    </a:cubicBezTo>
                    <a:cubicBezTo>
                      <a:pt x="334" y="418"/>
                      <a:pt x="417" y="334"/>
                      <a:pt x="417" y="215"/>
                    </a:cubicBezTo>
                    <a:cubicBezTo>
                      <a:pt x="417" y="92"/>
                      <a:pt x="322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5039566" y="3205092"/>
                <a:ext cx="13315" cy="1334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225" y="1"/>
                    </a:moveTo>
                    <a:cubicBezTo>
                      <a:pt x="218" y="1"/>
                      <a:pt x="211" y="1"/>
                      <a:pt x="203" y="2"/>
                    </a:cubicBezTo>
                    <a:cubicBezTo>
                      <a:pt x="84" y="2"/>
                      <a:pt x="1" y="85"/>
                      <a:pt x="1" y="204"/>
                    </a:cubicBezTo>
                    <a:cubicBezTo>
                      <a:pt x="1" y="323"/>
                      <a:pt x="84" y="419"/>
                      <a:pt x="203" y="419"/>
                    </a:cubicBezTo>
                    <a:cubicBezTo>
                      <a:pt x="334" y="419"/>
                      <a:pt x="418" y="323"/>
                      <a:pt x="418" y="204"/>
                    </a:cubicBezTo>
                    <a:cubicBezTo>
                      <a:pt x="418" y="92"/>
                      <a:pt x="343" y="1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5086998" y="3175530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19" y="0"/>
                    </a:moveTo>
                    <a:cubicBezTo>
                      <a:pt x="214" y="0"/>
                      <a:pt x="208" y="1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23"/>
                      <a:pt x="84" y="418"/>
                      <a:pt x="203" y="418"/>
                    </a:cubicBezTo>
                    <a:cubicBezTo>
                      <a:pt x="334" y="418"/>
                      <a:pt x="417" y="323"/>
                      <a:pt x="417" y="215"/>
                    </a:cubicBezTo>
                    <a:cubicBezTo>
                      <a:pt x="417" y="103"/>
                      <a:pt x="320" y="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5033131" y="3137623"/>
                <a:ext cx="17106" cy="17106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37" extrusionOk="0">
                    <a:moveTo>
                      <a:pt x="262" y="1"/>
                    </a:moveTo>
                    <a:cubicBezTo>
                      <a:pt x="120" y="1"/>
                      <a:pt x="1" y="120"/>
                      <a:pt x="1" y="274"/>
                    </a:cubicBezTo>
                    <a:cubicBezTo>
                      <a:pt x="1" y="417"/>
                      <a:pt x="120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4969421" y="2902852"/>
                <a:ext cx="185109" cy="35540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1157" extrusionOk="0">
                    <a:moveTo>
                      <a:pt x="1916" y="4904"/>
                    </a:moveTo>
                    <a:cubicBezTo>
                      <a:pt x="2183" y="4904"/>
                      <a:pt x="2490" y="4967"/>
                      <a:pt x="2810" y="5156"/>
                    </a:cubicBezTo>
                    <a:cubicBezTo>
                      <a:pt x="3108" y="5335"/>
                      <a:pt x="3426" y="5421"/>
                      <a:pt x="3748" y="5421"/>
                    </a:cubicBezTo>
                    <a:cubicBezTo>
                      <a:pt x="4069" y="5421"/>
                      <a:pt x="4394" y="5335"/>
                      <a:pt x="4703" y="5168"/>
                    </a:cubicBezTo>
                    <a:lnTo>
                      <a:pt x="4703" y="9025"/>
                    </a:lnTo>
                    <a:cubicBezTo>
                      <a:pt x="4703" y="10026"/>
                      <a:pt x="3906" y="10823"/>
                      <a:pt x="2905" y="10823"/>
                    </a:cubicBezTo>
                    <a:cubicBezTo>
                      <a:pt x="1905" y="10823"/>
                      <a:pt x="1108" y="10026"/>
                      <a:pt x="1108" y="9025"/>
                    </a:cubicBezTo>
                    <a:lnTo>
                      <a:pt x="1108" y="5108"/>
                    </a:lnTo>
                    <a:cubicBezTo>
                      <a:pt x="1228" y="5038"/>
                      <a:pt x="1528" y="4904"/>
                      <a:pt x="1916" y="4904"/>
                    </a:cubicBezTo>
                    <a:close/>
                    <a:moveTo>
                      <a:pt x="512" y="1"/>
                    </a:moveTo>
                    <a:cubicBezTo>
                      <a:pt x="226" y="1"/>
                      <a:pt x="0" y="227"/>
                      <a:pt x="0" y="513"/>
                    </a:cubicBezTo>
                    <a:lnTo>
                      <a:pt x="0" y="834"/>
                    </a:lnTo>
                    <a:cubicBezTo>
                      <a:pt x="0" y="1120"/>
                      <a:pt x="226" y="1346"/>
                      <a:pt x="512" y="1346"/>
                    </a:cubicBezTo>
                    <a:lnTo>
                      <a:pt x="774" y="1346"/>
                    </a:lnTo>
                    <a:lnTo>
                      <a:pt x="774" y="9025"/>
                    </a:lnTo>
                    <a:cubicBezTo>
                      <a:pt x="774" y="10204"/>
                      <a:pt x="1727" y="11157"/>
                      <a:pt x="2905" y="11157"/>
                    </a:cubicBezTo>
                    <a:cubicBezTo>
                      <a:pt x="4084" y="11157"/>
                      <a:pt x="5037" y="10204"/>
                      <a:pt x="5037" y="9025"/>
                    </a:cubicBezTo>
                    <a:lnTo>
                      <a:pt x="5037" y="3441"/>
                    </a:lnTo>
                    <a:cubicBezTo>
                      <a:pt x="5037" y="3358"/>
                      <a:pt x="4953" y="3275"/>
                      <a:pt x="4870" y="3275"/>
                    </a:cubicBezTo>
                    <a:cubicBezTo>
                      <a:pt x="4775" y="3275"/>
                      <a:pt x="4703" y="3358"/>
                      <a:pt x="4703" y="3441"/>
                    </a:cubicBezTo>
                    <a:lnTo>
                      <a:pt x="4703" y="4787"/>
                    </a:lnTo>
                    <a:cubicBezTo>
                      <a:pt x="4571" y="4873"/>
                      <a:pt x="4209" y="5081"/>
                      <a:pt x="3757" y="5081"/>
                    </a:cubicBezTo>
                    <a:cubicBezTo>
                      <a:pt x="3519" y="5081"/>
                      <a:pt x="3256" y="5023"/>
                      <a:pt x="2989" y="4858"/>
                    </a:cubicBezTo>
                    <a:cubicBezTo>
                      <a:pt x="2617" y="4633"/>
                      <a:pt x="2259" y="4557"/>
                      <a:pt x="1945" y="4557"/>
                    </a:cubicBezTo>
                    <a:cubicBezTo>
                      <a:pt x="1596" y="4557"/>
                      <a:pt x="1302" y="4651"/>
                      <a:pt x="1108" y="4739"/>
                    </a:cubicBezTo>
                    <a:lnTo>
                      <a:pt x="1108" y="1334"/>
                    </a:lnTo>
                    <a:lnTo>
                      <a:pt x="4703" y="1334"/>
                    </a:lnTo>
                    <a:lnTo>
                      <a:pt x="4703" y="2560"/>
                    </a:lnTo>
                    <a:cubicBezTo>
                      <a:pt x="4703" y="2656"/>
                      <a:pt x="4775" y="2727"/>
                      <a:pt x="4870" y="2727"/>
                    </a:cubicBezTo>
                    <a:cubicBezTo>
                      <a:pt x="4953" y="2727"/>
                      <a:pt x="5037" y="2656"/>
                      <a:pt x="5037" y="2560"/>
                    </a:cubicBezTo>
                    <a:lnTo>
                      <a:pt x="5037" y="1334"/>
                    </a:lnTo>
                    <a:lnTo>
                      <a:pt x="5299" y="1334"/>
                    </a:lnTo>
                    <a:cubicBezTo>
                      <a:pt x="5584" y="1334"/>
                      <a:pt x="5811" y="1108"/>
                      <a:pt x="5811" y="822"/>
                    </a:cubicBezTo>
                    <a:lnTo>
                      <a:pt x="5811" y="501"/>
                    </a:lnTo>
                    <a:cubicBezTo>
                      <a:pt x="5787" y="227"/>
                      <a:pt x="5549" y="1"/>
                      <a:pt x="5287" y="1"/>
                    </a:cubicBezTo>
                    <a:lnTo>
                      <a:pt x="1822" y="1"/>
                    </a:lnTo>
                    <a:cubicBezTo>
                      <a:pt x="1727" y="1"/>
                      <a:pt x="1655" y="84"/>
                      <a:pt x="1655" y="167"/>
                    </a:cubicBezTo>
                    <a:cubicBezTo>
                      <a:pt x="1655" y="263"/>
                      <a:pt x="1727" y="334"/>
                      <a:pt x="1822" y="334"/>
                    </a:cubicBezTo>
                    <a:lnTo>
                      <a:pt x="5287" y="334"/>
                    </a:lnTo>
                    <a:cubicBezTo>
                      <a:pt x="5394" y="334"/>
                      <a:pt x="5465" y="405"/>
                      <a:pt x="5465" y="513"/>
                    </a:cubicBezTo>
                    <a:lnTo>
                      <a:pt x="5465" y="834"/>
                    </a:lnTo>
                    <a:cubicBezTo>
                      <a:pt x="5465" y="941"/>
                      <a:pt x="5394" y="1013"/>
                      <a:pt x="5287" y="1013"/>
                    </a:cubicBezTo>
                    <a:lnTo>
                      <a:pt x="512" y="1013"/>
                    </a:lnTo>
                    <a:cubicBezTo>
                      <a:pt x="405" y="1013"/>
                      <a:pt x="334" y="941"/>
                      <a:pt x="334" y="834"/>
                    </a:cubicBezTo>
                    <a:lnTo>
                      <a:pt x="334" y="513"/>
                    </a:lnTo>
                    <a:cubicBezTo>
                      <a:pt x="334" y="405"/>
                      <a:pt x="405" y="334"/>
                      <a:pt x="512" y="334"/>
                    </a:cubicBezTo>
                    <a:lnTo>
                      <a:pt x="941" y="334"/>
                    </a:lnTo>
                    <a:cubicBezTo>
                      <a:pt x="1024" y="334"/>
                      <a:pt x="1108" y="263"/>
                      <a:pt x="1108" y="167"/>
                    </a:cubicBezTo>
                    <a:cubicBezTo>
                      <a:pt x="1108" y="84"/>
                      <a:pt x="1024" y="1"/>
                      <a:pt x="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5" name="Google Shape;945;p40"/>
          <p:cNvGrpSpPr/>
          <p:nvPr/>
        </p:nvGrpSpPr>
        <p:grpSpPr>
          <a:xfrm>
            <a:off x="6986675" y="1755388"/>
            <a:ext cx="699000" cy="708900"/>
            <a:chOff x="6986673" y="1755388"/>
            <a:chExt cx="699000" cy="708900"/>
          </a:xfrm>
        </p:grpSpPr>
        <p:sp>
          <p:nvSpPr>
            <p:cNvPr id="946" name="Google Shape;946;p40"/>
            <p:cNvSpPr/>
            <p:nvPr/>
          </p:nvSpPr>
          <p:spPr>
            <a:xfrm>
              <a:off x="6986673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" name="Google Shape;947;p40"/>
            <p:cNvGrpSpPr/>
            <p:nvPr/>
          </p:nvGrpSpPr>
          <p:grpSpPr>
            <a:xfrm>
              <a:off x="7075469" y="1850767"/>
              <a:ext cx="521048" cy="518162"/>
              <a:chOff x="3527780" y="2885263"/>
              <a:chExt cx="347435" cy="345534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3527780" y="2885263"/>
                <a:ext cx="347435" cy="345534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0907" extrusionOk="0">
                    <a:moveTo>
                      <a:pt x="3751" y="298"/>
                    </a:moveTo>
                    <a:cubicBezTo>
                      <a:pt x="3811" y="298"/>
                      <a:pt x="3847" y="345"/>
                      <a:pt x="3847" y="405"/>
                    </a:cubicBezTo>
                    <a:cubicBezTo>
                      <a:pt x="3847" y="464"/>
                      <a:pt x="3811" y="512"/>
                      <a:pt x="3751" y="512"/>
                    </a:cubicBezTo>
                    <a:cubicBezTo>
                      <a:pt x="3692" y="512"/>
                      <a:pt x="3644" y="464"/>
                      <a:pt x="3644" y="405"/>
                    </a:cubicBezTo>
                    <a:cubicBezTo>
                      <a:pt x="3656" y="345"/>
                      <a:pt x="3704" y="298"/>
                      <a:pt x="3751" y="298"/>
                    </a:cubicBezTo>
                    <a:close/>
                    <a:moveTo>
                      <a:pt x="5490" y="298"/>
                    </a:moveTo>
                    <a:cubicBezTo>
                      <a:pt x="5549" y="298"/>
                      <a:pt x="5597" y="345"/>
                      <a:pt x="5597" y="405"/>
                    </a:cubicBezTo>
                    <a:cubicBezTo>
                      <a:pt x="5597" y="464"/>
                      <a:pt x="5549" y="512"/>
                      <a:pt x="5490" y="512"/>
                    </a:cubicBezTo>
                    <a:cubicBezTo>
                      <a:pt x="5430" y="512"/>
                      <a:pt x="5382" y="464"/>
                      <a:pt x="5382" y="405"/>
                    </a:cubicBezTo>
                    <a:cubicBezTo>
                      <a:pt x="5382" y="345"/>
                      <a:pt x="5430" y="298"/>
                      <a:pt x="5490" y="298"/>
                    </a:cubicBezTo>
                    <a:close/>
                    <a:moveTo>
                      <a:pt x="7216" y="298"/>
                    </a:moveTo>
                    <a:cubicBezTo>
                      <a:pt x="7276" y="298"/>
                      <a:pt x="7323" y="345"/>
                      <a:pt x="7323" y="405"/>
                    </a:cubicBezTo>
                    <a:cubicBezTo>
                      <a:pt x="7323" y="464"/>
                      <a:pt x="7276" y="512"/>
                      <a:pt x="7216" y="512"/>
                    </a:cubicBezTo>
                    <a:cubicBezTo>
                      <a:pt x="7156" y="512"/>
                      <a:pt x="7109" y="464"/>
                      <a:pt x="7109" y="405"/>
                    </a:cubicBezTo>
                    <a:cubicBezTo>
                      <a:pt x="7109" y="345"/>
                      <a:pt x="7156" y="298"/>
                      <a:pt x="7216" y="298"/>
                    </a:cubicBezTo>
                    <a:close/>
                    <a:moveTo>
                      <a:pt x="394" y="3632"/>
                    </a:moveTo>
                    <a:cubicBezTo>
                      <a:pt x="453" y="3632"/>
                      <a:pt x="501" y="3679"/>
                      <a:pt x="501" y="3739"/>
                    </a:cubicBezTo>
                    <a:cubicBezTo>
                      <a:pt x="501" y="3798"/>
                      <a:pt x="453" y="3846"/>
                      <a:pt x="394" y="3846"/>
                    </a:cubicBezTo>
                    <a:cubicBezTo>
                      <a:pt x="334" y="3846"/>
                      <a:pt x="287" y="3798"/>
                      <a:pt x="287" y="3739"/>
                    </a:cubicBezTo>
                    <a:cubicBezTo>
                      <a:pt x="287" y="3679"/>
                      <a:pt x="334" y="3632"/>
                      <a:pt x="394" y="3632"/>
                    </a:cubicBezTo>
                    <a:close/>
                    <a:moveTo>
                      <a:pt x="10562" y="3655"/>
                    </a:moveTo>
                    <a:cubicBezTo>
                      <a:pt x="10621" y="3655"/>
                      <a:pt x="10669" y="3691"/>
                      <a:pt x="10669" y="3763"/>
                    </a:cubicBezTo>
                    <a:cubicBezTo>
                      <a:pt x="10669" y="3822"/>
                      <a:pt x="10621" y="3858"/>
                      <a:pt x="10562" y="3858"/>
                    </a:cubicBezTo>
                    <a:cubicBezTo>
                      <a:pt x="10502" y="3858"/>
                      <a:pt x="10454" y="3822"/>
                      <a:pt x="10454" y="3763"/>
                    </a:cubicBezTo>
                    <a:cubicBezTo>
                      <a:pt x="10454" y="3691"/>
                      <a:pt x="10502" y="3655"/>
                      <a:pt x="10562" y="3655"/>
                    </a:cubicBezTo>
                    <a:close/>
                    <a:moveTo>
                      <a:pt x="394" y="5382"/>
                    </a:moveTo>
                    <a:cubicBezTo>
                      <a:pt x="453" y="5382"/>
                      <a:pt x="501" y="5417"/>
                      <a:pt x="501" y="5477"/>
                    </a:cubicBezTo>
                    <a:cubicBezTo>
                      <a:pt x="501" y="5548"/>
                      <a:pt x="453" y="5584"/>
                      <a:pt x="394" y="5584"/>
                    </a:cubicBezTo>
                    <a:cubicBezTo>
                      <a:pt x="334" y="5584"/>
                      <a:pt x="287" y="5548"/>
                      <a:pt x="287" y="5477"/>
                    </a:cubicBezTo>
                    <a:cubicBezTo>
                      <a:pt x="287" y="5417"/>
                      <a:pt x="334" y="5382"/>
                      <a:pt x="394" y="5382"/>
                    </a:cubicBezTo>
                    <a:close/>
                    <a:moveTo>
                      <a:pt x="10562" y="5382"/>
                    </a:moveTo>
                    <a:cubicBezTo>
                      <a:pt x="10621" y="5382"/>
                      <a:pt x="10669" y="5429"/>
                      <a:pt x="10669" y="5489"/>
                    </a:cubicBezTo>
                    <a:cubicBezTo>
                      <a:pt x="10669" y="5548"/>
                      <a:pt x="10621" y="5584"/>
                      <a:pt x="10562" y="5584"/>
                    </a:cubicBezTo>
                    <a:cubicBezTo>
                      <a:pt x="10502" y="5584"/>
                      <a:pt x="10454" y="5548"/>
                      <a:pt x="10454" y="5489"/>
                    </a:cubicBezTo>
                    <a:cubicBezTo>
                      <a:pt x="10454" y="5429"/>
                      <a:pt x="10502" y="5382"/>
                      <a:pt x="10562" y="5382"/>
                    </a:cubicBezTo>
                    <a:close/>
                    <a:moveTo>
                      <a:pt x="394" y="7108"/>
                    </a:moveTo>
                    <a:cubicBezTo>
                      <a:pt x="453" y="7108"/>
                      <a:pt x="501" y="7144"/>
                      <a:pt x="501" y="7215"/>
                    </a:cubicBezTo>
                    <a:cubicBezTo>
                      <a:pt x="501" y="7275"/>
                      <a:pt x="453" y="7311"/>
                      <a:pt x="394" y="7311"/>
                    </a:cubicBezTo>
                    <a:cubicBezTo>
                      <a:pt x="334" y="7311"/>
                      <a:pt x="287" y="7275"/>
                      <a:pt x="287" y="7215"/>
                    </a:cubicBezTo>
                    <a:cubicBezTo>
                      <a:pt x="287" y="7144"/>
                      <a:pt x="334" y="7108"/>
                      <a:pt x="394" y="7108"/>
                    </a:cubicBezTo>
                    <a:close/>
                    <a:moveTo>
                      <a:pt x="10562" y="7120"/>
                    </a:moveTo>
                    <a:cubicBezTo>
                      <a:pt x="10621" y="7120"/>
                      <a:pt x="10669" y="7168"/>
                      <a:pt x="10669" y="7227"/>
                    </a:cubicBezTo>
                    <a:cubicBezTo>
                      <a:pt x="10669" y="7287"/>
                      <a:pt x="10621" y="7334"/>
                      <a:pt x="10562" y="7334"/>
                    </a:cubicBezTo>
                    <a:cubicBezTo>
                      <a:pt x="10502" y="7334"/>
                      <a:pt x="10454" y="7287"/>
                      <a:pt x="10454" y="7227"/>
                    </a:cubicBezTo>
                    <a:cubicBezTo>
                      <a:pt x="10454" y="7168"/>
                      <a:pt x="10502" y="7120"/>
                      <a:pt x="10562" y="7120"/>
                    </a:cubicBezTo>
                    <a:close/>
                    <a:moveTo>
                      <a:pt x="3751" y="10454"/>
                    </a:moveTo>
                    <a:cubicBezTo>
                      <a:pt x="3811" y="10454"/>
                      <a:pt x="3847" y="10501"/>
                      <a:pt x="3847" y="10561"/>
                    </a:cubicBezTo>
                    <a:cubicBezTo>
                      <a:pt x="3847" y="10621"/>
                      <a:pt x="3811" y="10668"/>
                      <a:pt x="3751" y="10668"/>
                    </a:cubicBezTo>
                    <a:cubicBezTo>
                      <a:pt x="3692" y="10668"/>
                      <a:pt x="3644" y="10621"/>
                      <a:pt x="3644" y="10561"/>
                    </a:cubicBezTo>
                    <a:cubicBezTo>
                      <a:pt x="3644" y="10501"/>
                      <a:pt x="3680" y="10454"/>
                      <a:pt x="3751" y="10454"/>
                    </a:cubicBezTo>
                    <a:close/>
                    <a:moveTo>
                      <a:pt x="5490" y="10454"/>
                    </a:moveTo>
                    <a:cubicBezTo>
                      <a:pt x="5549" y="10454"/>
                      <a:pt x="5597" y="10501"/>
                      <a:pt x="5597" y="10561"/>
                    </a:cubicBezTo>
                    <a:cubicBezTo>
                      <a:pt x="5597" y="10621"/>
                      <a:pt x="5537" y="10668"/>
                      <a:pt x="5490" y="10668"/>
                    </a:cubicBezTo>
                    <a:cubicBezTo>
                      <a:pt x="5430" y="10668"/>
                      <a:pt x="5382" y="10621"/>
                      <a:pt x="5382" y="10561"/>
                    </a:cubicBezTo>
                    <a:cubicBezTo>
                      <a:pt x="5382" y="10501"/>
                      <a:pt x="5430" y="10454"/>
                      <a:pt x="5490" y="10454"/>
                    </a:cubicBezTo>
                    <a:close/>
                    <a:moveTo>
                      <a:pt x="7216" y="10454"/>
                    </a:moveTo>
                    <a:cubicBezTo>
                      <a:pt x="7276" y="10454"/>
                      <a:pt x="7323" y="10501"/>
                      <a:pt x="7323" y="10561"/>
                    </a:cubicBezTo>
                    <a:cubicBezTo>
                      <a:pt x="7323" y="10621"/>
                      <a:pt x="7276" y="10668"/>
                      <a:pt x="7216" y="10668"/>
                    </a:cubicBezTo>
                    <a:cubicBezTo>
                      <a:pt x="7156" y="10668"/>
                      <a:pt x="7109" y="10621"/>
                      <a:pt x="7109" y="10561"/>
                    </a:cubicBezTo>
                    <a:cubicBezTo>
                      <a:pt x="7109" y="10501"/>
                      <a:pt x="7156" y="10454"/>
                      <a:pt x="7216" y="10454"/>
                    </a:cubicBezTo>
                    <a:close/>
                    <a:moveTo>
                      <a:pt x="3811" y="0"/>
                    </a:moveTo>
                    <a:cubicBezTo>
                      <a:pt x="3561" y="0"/>
                      <a:pt x="3394" y="203"/>
                      <a:pt x="3394" y="417"/>
                    </a:cubicBezTo>
                    <a:cubicBezTo>
                      <a:pt x="3394" y="595"/>
                      <a:pt x="3489" y="750"/>
                      <a:pt x="3656" y="810"/>
                    </a:cubicBezTo>
                    <a:lnTo>
                      <a:pt x="3656" y="1738"/>
                    </a:lnTo>
                    <a:lnTo>
                      <a:pt x="1965" y="1738"/>
                    </a:lnTo>
                    <a:cubicBezTo>
                      <a:pt x="1870" y="1738"/>
                      <a:pt x="1799" y="1810"/>
                      <a:pt x="1799" y="1893"/>
                    </a:cubicBezTo>
                    <a:lnTo>
                      <a:pt x="1799" y="3596"/>
                    </a:lnTo>
                    <a:lnTo>
                      <a:pt x="799" y="3596"/>
                    </a:lnTo>
                    <a:cubicBezTo>
                      <a:pt x="739" y="3441"/>
                      <a:pt x="596" y="3322"/>
                      <a:pt x="418" y="3322"/>
                    </a:cubicBezTo>
                    <a:cubicBezTo>
                      <a:pt x="179" y="3322"/>
                      <a:pt x="1" y="3524"/>
                      <a:pt x="1" y="3739"/>
                    </a:cubicBezTo>
                    <a:cubicBezTo>
                      <a:pt x="1" y="3977"/>
                      <a:pt x="191" y="4155"/>
                      <a:pt x="418" y="4155"/>
                    </a:cubicBezTo>
                    <a:cubicBezTo>
                      <a:pt x="596" y="4155"/>
                      <a:pt x="739" y="4048"/>
                      <a:pt x="799" y="3893"/>
                    </a:cubicBezTo>
                    <a:lnTo>
                      <a:pt x="1727" y="3893"/>
                    </a:lnTo>
                    <a:lnTo>
                      <a:pt x="1727" y="5310"/>
                    </a:lnTo>
                    <a:lnTo>
                      <a:pt x="799" y="5310"/>
                    </a:lnTo>
                    <a:cubicBezTo>
                      <a:pt x="739" y="5156"/>
                      <a:pt x="596" y="5036"/>
                      <a:pt x="418" y="5036"/>
                    </a:cubicBezTo>
                    <a:cubicBezTo>
                      <a:pt x="179" y="5036"/>
                      <a:pt x="1" y="5227"/>
                      <a:pt x="1" y="5453"/>
                    </a:cubicBezTo>
                    <a:cubicBezTo>
                      <a:pt x="1" y="5691"/>
                      <a:pt x="191" y="5870"/>
                      <a:pt x="418" y="5870"/>
                    </a:cubicBezTo>
                    <a:cubicBezTo>
                      <a:pt x="596" y="5870"/>
                      <a:pt x="739" y="5763"/>
                      <a:pt x="799" y="5608"/>
                    </a:cubicBezTo>
                    <a:lnTo>
                      <a:pt x="1727" y="5608"/>
                    </a:lnTo>
                    <a:lnTo>
                      <a:pt x="1727" y="7013"/>
                    </a:lnTo>
                    <a:lnTo>
                      <a:pt x="799" y="7013"/>
                    </a:lnTo>
                    <a:cubicBezTo>
                      <a:pt x="739" y="6870"/>
                      <a:pt x="596" y="6751"/>
                      <a:pt x="418" y="6751"/>
                    </a:cubicBezTo>
                    <a:cubicBezTo>
                      <a:pt x="179" y="6751"/>
                      <a:pt x="1" y="6941"/>
                      <a:pt x="1" y="7168"/>
                    </a:cubicBezTo>
                    <a:cubicBezTo>
                      <a:pt x="1" y="7406"/>
                      <a:pt x="191" y="7584"/>
                      <a:pt x="418" y="7584"/>
                    </a:cubicBezTo>
                    <a:cubicBezTo>
                      <a:pt x="596" y="7584"/>
                      <a:pt x="739" y="7477"/>
                      <a:pt x="799" y="7311"/>
                    </a:cubicBezTo>
                    <a:lnTo>
                      <a:pt x="1727" y="7311"/>
                    </a:lnTo>
                    <a:lnTo>
                      <a:pt x="1727" y="9013"/>
                    </a:lnTo>
                    <a:cubicBezTo>
                      <a:pt x="1727" y="9097"/>
                      <a:pt x="1799" y="9180"/>
                      <a:pt x="1882" y="9180"/>
                    </a:cubicBezTo>
                    <a:lnTo>
                      <a:pt x="3585" y="9180"/>
                    </a:lnTo>
                    <a:lnTo>
                      <a:pt x="3585" y="10097"/>
                    </a:lnTo>
                    <a:cubicBezTo>
                      <a:pt x="3430" y="10156"/>
                      <a:pt x="3311" y="10311"/>
                      <a:pt x="3311" y="10490"/>
                    </a:cubicBezTo>
                    <a:cubicBezTo>
                      <a:pt x="3311" y="10728"/>
                      <a:pt x="3513" y="10906"/>
                      <a:pt x="3727" y="10906"/>
                    </a:cubicBezTo>
                    <a:cubicBezTo>
                      <a:pt x="3966" y="10906"/>
                      <a:pt x="4144" y="10704"/>
                      <a:pt x="4144" y="10490"/>
                    </a:cubicBezTo>
                    <a:cubicBezTo>
                      <a:pt x="4144" y="10311"/>
                      <a:pt x="4049" y="10156"/>
                      <a:pt x="3882" y="10097"/>
                    </a:cubicBezTo>
                    <a:lnTo>
                      <a:pt x="3882" y="9180"/>
                    </a:lnTo>
                    <a:lnTo>
                      <a:pt x="5299" y="9180"/>
                    </a:lnTo>
                    <a:lnTo>
                      <a:pt x="5299" y="10097"/>
                    </a:lnTo>
                    <a:cubicBezTo>
                      <a:pt x="5144" y="10156"/>
                      <a:pt x="5025" y="10311"/>
                      <a:pt x="5025" y="10490"/>
                    </a:cubicBezTo>
                    <a:cubicBezTo>
                      <a:pt x="5025" y="10728"/>
                      <a:pt x="5216" y="10906"/>
                      <a:pt x="5442" y="10906"/>
                    </a:cubicBezTo>
                    <a:cubicBezTo>
                      <a:pt x="5680" y="10906"/>
                      <a:pt x="5859" y="10704"/>
                      <a:pt x="5859" y="10490"/>
                    </a:cubicBezTo>
                    <a:cubicBezTo>
                      <a:pt x="5859" y="10311"/>
                      <a:pt x="5752" y="10156"/>
                      <a:pt x="5597" y="10097"/>
                    </a:cubicBezTo>
                    <a:lnTo>
                      <a:pt x="5597" y="9180"/>
                    </a:lnTo>
                    <a:lnTo>
                      <a:pt x="7002" y="9180"/>
                    </a:lnTo>
                    <a:lnTo>
                      <a:pt x="7002" y="10097"/>
                    </a:lnTo>
                    <a:cubicBezTo>
                      <a:pt x="6859" y="10156"/>
                      <a:pt x="6740" y="10311"/>
                      <a:pt x="6740" y="10490"/>
                    </a:cubicBezTo>
                    <a:cubicBezTo>
                      <a:pt x="6740" y="10728"/>
                      <a:pt x="6930" y="10906"/>
                      <a:pt x="7156" y="10906"/>
                    </a:cubicBezTo>
                    <a:cubicBezTo>
                      <a:pt x="7383" y="10906"/>
                      <a:pt x="7573" y="10704"/>
                      <a:pt x="7573" y="10490"/>
                    </a:cubicBezTo>
                    <a:cubicBezTo>
                      <a:pt x="7573" y="10311"/>
                      <a:pt x="7466" y="10156"/>
                      <a:pt x="7299" y="10097"/>
                    </a:cubicBezTo>
                    <a:lnTo>
                      <a:pt x="7299" y="9180"/>
                    </a:lnTo>
                    <a:lnTo>
                      <a:pt x="9002" y="9180"/>
                    </a:lnTo>
                    <a:cubicBezTo>
                      <a:pt x="9085" y="9180"/>
                      <a:pt x="9169" y="9097"/>
                      <a:pt x="9169" y="9013"/>
                    </a:cubicBezTo>
                    <a:lnTo>
                      <a:pt x="9169" y="7311"/>
                    </a:lnTo>
                    <a:lnTo>
                      <a:pt x="10085" y="7311"/>
                    </a:lnTo>
                    <a:cubicBezTo>
                      <a:pt x="10145" y="7465"/>
                      <a:pt x="10300" y="7584"/>
                      <a:pt x="10478" y="7584"/>
                    </a:cubicBezTo>
                    <a:cubicBezTo>
                      <a:pt x="10716" y="7584"/>
                      <a:pt x="10895" y="7394"/>
                      <a:pt x="10895" y="7168"/>
                    </a:cubicBezTo>
                    <a:cubicBezTo>
                      <a:pt x="10895" y="6930"/>
                      <a:pt x="10693" y="6751"/>
                      <a:pt x="10478" y="6751"/>
                    </a:cubicBezTo>
                    <a:cubicBezTo>
                      <a:pt x="10300" y="6751"/>
                      <a:pt x="10145" y="6858"/>
                      <a:pt x="10085" y="7013"/>
                    </a:cubicBezTo>
                    <a:lnTo>
                      <a:pt x="9169" y="7013"/>
                    </a:lnTo>
                    <a:lnTo>
                      <a:pt x="9240" y="5644"/>
                    </a:lnTo>
                    <a:lnTo>
                      <a:pt x="10157" y="5644"/>
                    </a:lnTo>
                    <a:cubicBezTo>
                      <a:pt x="10216" y="5798"/>
                      <a:pt x="10371" y="5918"/>
                      <a:pt x="10550" y="5918"/>
                    </a:cubicBezTo>
                    <a:cubicBezTo>
                      <a:pt x="10788" y="5918"/>
                      <a:pt x="10966" y="5727"/>
                      <a:pt x="10966" y="5501"/>
                    </a:cubicBezTo>
                    <a:cubicBezTo>
                      <a:pt x="10966" y="5263"/>
                      <a:pt x="10776" y="5084"/>
                      <a:pt x="10550" y="5084"/>
                    </a:cubicBezTo>
                    <a:cubicBezTo>
                      <a:pt x="10371" y="5084"/>
                      <a:pt x="10216" y="5191"/>
                      <a:pt x="10157" y="5346"/>
                    </a:cubicBezTo>
                    <a:lnTo>
                      <a:pt x="9240" y="5346"/>
                    </a:lnTo>
                    <a:lnTo>
                      <a:pt x="9240" y="3905"/>
                    </a:lnTo>
                    <a:lnTo>
                      <a:pt x="10157" y="3905"/>
                    </a:lnTo>
                    <a:cubicBezTo>
                      <a:pt x="10216" y="4060"/>
                      <a:pt x="10371" y="4179"/>
                      <a:pt x="10550" y="4179"/>
                    </a:cubicBezTo>
                    <a:cubicBezTo>
                      <a:pt x="10788" y="4179"/>
                      <a:pt x="10966" y="3977"/>
                      <a:pt x="10966" y="3763"/>
                    </a:cubicBezTo>
                    <a:cubicBezTo>
                      <a:pt x="10966" y="3524"/>
                      <a:pt x="10776" y="3346"/>
                      <a:pt x="10550" y="3346"/>
                    </a:cubicBezTo>
                    <a:cubicBezTo>
                      <a:pt x="10371" y="3346"/>
                      <a:pt x="10216" y="3441"/>
                      <a:pt x="10157" y="3608"/>
                    </a:cubicBezTo>
                    <a:lnTo>
                      <a:pt x="9240" y="3608"/>
                    </a:lnTo>
                    <a:lnTo>
                      <a:pt x="9240" y="1917"/>
                    </a:lnTo>
                    <a:cubicBezTo>
                      <a:pt x="9240" y="1822"/>
                      <a:pt x="9169" y="1750"/>
                      <a:pt x="9073" y="1750"/>
                    </a:cubicBezTo>
                    <a:lnTo>
                      <a:pt x="8395" y="1750"/>
                    </a:lnTo>
                    <a:cubicBezTo>
                      <a:pt x="8299" y="1750"/>
                      <a:pt x="8228" y="1822"/>
                      <a:pt x="8228" y="1917"/>
                    </a:cubicBezTo>
                    <a:cubicBezTo>
                      <a:pt x="8228" y="2000"/>
                      <a:pt x="8299" y="2072"/>
                      <a:pt x="8395" y="2072"/>
                    </a:cubicBezTo>
                    <a:lnTo>
                      <a:pt x="8930" y="2072"/>
                    </a:lnTo>
                    <a:lnTo>
                      <a:pt x="8930" y="3763"/>
                    </a:lnTo>
                    <a:lnTo>
                      <a:pt x="8930" y="5489"/>
                    </a:lnTo>
                    <a:lnTo>
                      <a:pt x="8930" y="7215"/>
                    </a:lnTo>
                    <a:lnTo>
                      <a:pt x="8930" y="8906"/>
                    </a:lnTo>
                    <a:lnTo>
                      <a:pt x="2049" y="8906"/>
                    </a:lnTo>
                    <a:lnTo>
                      <a:pt x="2049" y="7215"/>
                    </a:lnTo>
                    <a:lnTo>
                      <a:pt x="2049" y="5489"/>
                    </a:lnTo>
                    <a:lnTo>
                      <a:pt x="2049" y="3763"/>
                    </a:lnTo>
                    <a:lnTo>
                      <a:pt x="2049" y="2060"/>
                    </a:lnTo>
                    <a:lnTo>
                      <a:pt x="7752" y="2060"/>
                    </a:lnTo>
                    <a:cubicBezTo>
                      <a:pt x="7835" y="2060"/>
                      <a:pt x="7918" y="1988"/>
                      <a:pt x="7918" y="1893"/>
                    </a:cubicBezTo>
                    <a:cubicBezTo>
                      <a:pt x="7918" y="1810"/>
                      <a:pt x="7835" y="1738"/>
                      <a:pt x="7752" y="1738"/>
                    </a:cubicBezTo>
                    <a:lnTo>
                      <a:pt x="7383" y="1738"/>
                    </a:lnTo>
                    <a:lnTo>
                      <a:pt x="7383" y="810"/>
                    </a:lnTo>
                    <a:cubicBezTo>
                      <a:pt x="7526" y="750"/>
                      <a:pt x="7645" y="595"/>
                      <a:pt x="7645" y="417"/>
                    </a:cubicBezTo>
                    <a:cubicBezTo>
                      <a:pt x="7645" y="179"/>
                      <a:pt x="7454" y="0"/>
                      <a:pt x="7228" y="0"/>
                    </a:cubicBezTo>
                    <a:cubicBezTo>
                      <a:pt x="6990" y="0"/>
                      <a:pt x="6811" y="203"/>
                      <a:pt x="6811" y="417"/>
                    </a:cubicBezTo>
                    <a:cubicBezTo>
                      <a:pt x="6811" y="595"/>
                      <a:pt x="6918" y="750"/>
                      <a:pt x="7085" y="810"/>
                    </a:cubicBezTo>
                    <a:lnTo>
                      <a:pt x="7085" y="1738"/>
                    </a:lnTo>
                    <a:lnTo>
                      <a:pt x="5668" y="1738"/>
                    </a:lnTo>
                    <a:lnTo>
                      <a:pt x="5668" y="810"/>
                    </a:lnTo>
                    <a:cubicBezTo>
                      <a:pt x="5811" y="750"/>
                      <a:pt x="5930" y="595"/>
                      <a:pt x="5930" y="417"/>
                    </a:cubicBezTo>
                    <a:cubicBezTo>
                      <a:pt x="5930" y="179"/>
                      <a:pt x="5740" y="0"/>
                      <a:pt x="5513" y="0"/>
                    </a:cubicBezTo>
                    <a:cubicBezTo>
                      <a:pt x="5275" y="0"/>
                      <a:pt x="5097" y="203"/>
                      <a:pt x="5097" y="417"/>
                    </a:cubicBezTo>
                    <a:cubicBezTo>
                      <a:pt x="5097" y="595"/>
                      <a:pt x="5204" y="750"/>
                      <a:pt x="5371" y="810"/>
                    </a:cubicBezTo>
                    <a:lnTo>
                      <a:pt x="5371" y="1738"/>
                    </a:lnTo>
                    <a:lnTo>
                      <a:pt x="3954" y="1738"/>
                    </a:lnTo>
                    <a:lnTo>
                      <a:pt x="3954" y="810"/>
                    </a:lnTo>
                    <a:cubicBezTo>
                      <a:pt x="4108" y="750"/>
                      <a:pt x="4216" y="595"/>
                      <a:pt x="4216" y="417"/>
                    </a:cubicBezTo>
                    <a:cubicBezTo>
                      <a:pt x="4216" y="179"/>
                      <a:pt x="4025" y="0"/>
                      <a:pt x="3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3599440" y="2956543"/>
                <a:ext cx="204494" cy="204843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466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4644"/>
                    </a:lnTo>
                    <a:cubicBezTo>
                      <a:pt x="1" y="4739"/>
                      <a:pt x="72" y="4811"/>
                      <a:pt x="156" y="4811"/>
                    </a:cubicBezTo>
                    <a:cubicBezTo>
                      <a:pt x="251" y="4811"/>
                      <a:pt x="322" y="4739"/>
                      <a:pt x="322" y="4644"/>
                    </a:cubicBezTo>
                    <a:lnTo>
                      <a:pt x="322" y="334"/>
                    </a:lnTo>
                    <a:lnTo>
                      <a:pt x="6133" y="334"/>
                    </a:lnTo>
                    <a:lnTo>
                      <a:pt x="6133" y="6132"/>
                    </a:lnTo>
                    <a:lnTo>
                      <a:pt x="322" y="6132"/>
                    </a:lnTo>
                    <a:lnTo>
                      <a:pt x="322" y="5287"/>
                    </a:lnTo>
                    <a:cubicBezTo>
                      <a:pt x="322" y="5203"/>
                      <a:pt x="251" y="5120"/>
                      <a:pt x="156" y="5120"/>
                    </a:cubicBezTo>
                    <a:cubicBezTo>
                      <a:pt x="72" y="5120"/>
                      <a:pt x="1" y="5203"/>
                      <a:pt x="1" y="5287"/>
                    </a:cubicBezTo>
                    <a:lnTo>
                      <a:pt x="1" y="6299"/>
                    </a:lnTo>
                    <a:cubicBezTo>
                      <a:pt x="1" y="6394"/>
                      <a:pt x="72" y="6466"/>
                      <a:pt x="156" y="6466"/>
                    </a:cubicBezTo>
                    <a:lnTo>
                      <a:pt x="6287" y="6466"/>
                    </a:lnTo>
                    <a:cubicBezTo>
                      <a:pt x="6383" y="6466"/>
                      <a:pt x="6454" y="6394"/>
                      <a:pt x="6454" y="6299"/>
                    </a:cubicBezTo>
                    <a:lnTo>
                      <a:pt x="6454" y="167"/>
                    </a:lnTo>
                    <a:cubicBezTo>
                      <a:pt x="6442" y="84"/>
                      <a:pt x="6383" y="0"/>
                      <a:pt x="6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3661691" y="3018763"/>
                <a:ext cx="79992" cy="80372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37" extrusionOk="0">
                    <a:moveTo>
                      <a:pt x="155" y="1"/>
                    </a:moveTo>
                    <a:cubicBezTo>
                      <a:pt x="72" y="1"/>
                      <a:pt x="1" y="84"/>
                      <a:pt x="1" y="168"/>
                    </a:cubicBezTo>
                    <a:lnTo>
                      <a:pt x="1" y="2370"/>
                    </a:lnTo>
                    <a:cubicBezTo>
                      <a:pt x="1" y="2466"/>
                      <a:pt x="72" y="2537"/>
                      <a:pt x="155" y="2537"/>
                    </a:cubicBezTo>
                    <a:lnTo>
                      <a:pt x="1013" y="2537"/>
                    </a:lnTo>
                    <a:cubicBezTo>
                      <a:pt x="1096" y="2537"/>
                      <a:pt x="1167" y="2466"/>
                      <a:pt x="1167" y="2370"/>
                    </a:cubicBezTo>
                    <a:cubicBezTo>
                      <a:pt x="1167" y="2287"/>
                      <a:pt x="1096" y="2204"/>
                      <a:pt x="1013" y="2204"/>
                    </a:cubicBezTo>
                    <a:lnTo>
                      <a:pt x="322" y="2204"/>
                    </a:lnTo>
                    <a:lnTo>
                      <a:pt x="322" y="322"/>
                    </a:lnTo>
                    <a:lnTo>
                      <a:pt x="2215" y="322"/>
                    </a:lnTo>
                    <a:lnTo>
                      <a:pt x="2215" y="2204"/>
                    </a:lnTo>
                    <a:lnTo>
                      <a:pt x="1632" y="2204"/>
                    </a:lnTo>
                    <a:cubicBezTo>
                      <a:pt x="1548" y="2204"/>
                      <a:pt x="1465" y="2287"/>
                      <a:pt x="1465" y="2370"/>
                    </a:cubicBezTo>
                    <a:cubicBezTo>
                      <a:pt x="1465" y="2466"/>
                      <a:pt x="1548" y="2537"/>
                      <a:pt x="1632" y="2537"/>
                    </a:cubicBezTo>
                    <a:lnTo>
                      <a:pt x="2346" y="2537"/>
                    </a:lnTo>
                    <a:cubicBezTo>
                      <a:pt x="2441" y="2537"/>
                      <a:pt x="2513" y="2466"/>
                      <a:pt x="2513" y="2370"/>
                    </a:cubicBezTo>
                    <a:lnTo>
                      <a:pt x="2513" y="168"/>
                    </a:lnTo>
                    <a:cubicBezTo>
                      <a:pt x="2525" y="84"/>
                      <a:pt x="2453" y="1"/>
                      <a:pt x="2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3625101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3651522" y="2982552"/>
                <a:ext cx="1888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5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8"/>
                    </a:cubicBezTo>
                    <a:lnTo>
                      <a:pt x="583" y="168"/>
                    </a:lnTo>
                    <a:cubicBezTo>
                      <a:pt x="595" y="72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367905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370582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3732591" y="2982552"/>
                <a:ext cx="18533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3759773" y="2982552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3625101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84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3651522" y="3116844"/>
                <a:ext cx="1888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4" extrusionOk="0">
                    <a:moveTo>
                      <a:pt x="167" y="1"/>
                    </a:moveTo>
                    <a:cubicBezTo>
                      <a:pt x="83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7"/>
                    </a:cubicBezTo>
                    <a:lnTo>
                      <a:pt x="583" y="167"/>
                    </a:lnTo>
                    <a:cubicBezTo>
                      <a:pt x="595" y="84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367905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370582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3732591" y="3116844"/>
                <a:ext cx="18533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3759773" y="311684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3625101" y="300935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625101" y="3036503"/>
                <a:ext cx="1850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73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55"/>
                    </a:cubicBezTo>
                    <a:lnTo>
                      <a:pt x="1" y="417"/>
                    </a:lnTo>
                    <a:cubicBezTo>
                      <a:pt x="1" y="501"/>
                      <a:pt x="84" y="572"/>
                      <a:pt x="167" y="572"/>
                    </a:cubicBezTo>
                    <a:lnTo>
                      <a:pt x="417" y="572"/>
                    </a:lnTo>
                    <a:cubicBezTo>
                      <a:pt x="513" y="572"/>
                      <a:pt x="584" y="501"/>
                      <a:pt x="584" y="417"/>
                    </a:cubicBezTo>
                    <a:lnTo>
                      <a:pt x="584" y="155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3625101" y="3063273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01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01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3625101" y="309007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72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3759773" y="300935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3759773" y="3036503"/>
                <a:ext cx="1812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3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417"/>
                    </a:lnTo>
                    <a:cubicBezTo>
                      <a:pt x="0" y="501"/>
                      <a:pt x="72" y="572"/>
                      <a:pt x="155" y="572"/>
                    </a:cubicBezTo>
                    <a:lnTo>
                      <a:pt x="417" y="572"/>
                    </a:lnTo>
                    <a:cubicBezTo>
                      <a:pt x="500" y="572"/>
                      <a:pt x="572" y="501"/>
                      <a:pt x="572" y="417"/>
                    </a:cubicBezTo>
                    <a:lnTo>
                      <a:pt x="572" y="155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3759773" y="3063273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01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01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3759773" y="309007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72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198975"/>
      </p:ext>
    </p:extLst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435</Words>
  <Application>Microsoft Office PowerPoint</Application>
  <PresentationFormat>Presentación en pantalla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Nunito</vt:lpstr>
      <vt:lpstr>Roboto</vt:lpstr>
      <vt:lpstr>Saira SemiBold</vt:lpstr>
      <vt:lpstr>Montserrat</vt:lpstr>
      <vt:lpstr>Saira</vt:lpstr>
      <vt:lpstr>Tissue Nanotransfection Breakthrough by Slidesgo</vt:lpstr>
      <vt:lpstr>Ingeniería de Software</vt:lpstr>
      <vt:lpstr>Ingeniería de Software</vt:lpstr>
      <vt:lpstr>SOFTWARE</vt:lpstr>
      <vt:lpstr>SOFTWARE</vt:lpstr>
      <vt:lpstr>Ingeniería</vt:lpstr>
      <vt:lpstr>Ingeniería de Software</vt:lpstr>
      <vt:lpstr>Objetivo</vt:lpstr>
      <vt:lpstr>3 principios</vt:lpstr>
      <vt:lpstr>Aspectos principales para la IS</vt:lpstr>
      <vt:lpstr>Tareas</vt:lpstr>
      <vt:lpstr>!</vt:lpstr>
      <vt:lpstr>¡Dimensionalidad!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cp:lastModifiedBy>Norbey Danilo Muñoz Cañon</cp:lastModifiedBy>
  <cp:revision>1</cp:revision>
  <dcterms:modified xsi:type="dcterms:W3CDTF">2023-09-18T23:25:48Z</dcterms:modified>
</cp:coreProperties>
</file>