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84"/>
  </p:notesMasterIdLst>
  <p:sldIdLst>
    <p:sldId id="256" r:id="rId3"/>
    <p:sldId id="312" r:id="rId4"/>
    <p:sldId id="440" r:id="rId5"/>
    <p:sldId id="441" r:id="rId6"/>
    <p:sldId id="442" r:id="rId7"/>
    <p:sldId id="371" r:id="rId8"/>
    <p:sldId id="443" r:id="rId9"/>
    <p:sldId id="311" r:id="rId10"/>
    <p:sldId id="444" r:id="rId11"/>
    <p:sldId id="370" r:id="rId12"/>
    <p:sldId id="445" r:id="rId13"/>
    <p:sldId id="446" r:id="rId14"/>
    <p:sldId id="447" r:id="rId15"/>
    <p:sldId id="448" r:id="rId16"/>
    <p:sldId id="449" r:id="rId17"/>
    <p:sldId id="450" r:id="rId18"/>
    <p:sldId id="374" r:id="rId19"/>
    <p:sldId id="451" r:id="rId20"/>
    <p:sldId id="452" r:id="rId21"/>
    <p:sldId id="375" r:id="rId22"/>
    <p:sldId id="384" r:id="rId23"/>
    <p:sldId id="376" r:id="rId24"/>
    <p:sldId id="377" r:id="rId25"/>
    <p:sldId id="453" r:id="rId26"/>
    <p:sldId id="378" r:id="rId27"/>
    <p:sldId id="379" r:id="rId28"/>
    <p:sldId id="314" r:id="rId29"/>
    <p:sldId id="259" r:id="rId30"/>
    <p:sldId id="382" r:id="rId31"/>
    <p:sldId id="454" r:id="rId32"/>
    <p:sldId id="401" r:id="rId33"/>
    <p:sldId id="402" r:id="rId34"/>
    <p:sldId id="403" r:id="rId35"/>
    <p:sldId id="404" r:id="rId36"/>
    <p:sldId id="405" r:id="rId37"/>
    <p:sldId id="455" r:id="rId38"/>
    <p:sldId id="406" r:id="rId39"/>
    <p:sldId id="456" r:id="rId40"/>
    <p:sldId id="457" r:id="rId41"/>
    <p:sldId id="458" r:id="rId42"/>
    <p:sldId id="459" r:id="rId43"/>
    <p:sldId id="460" r:id="rId44"/>
    <p:sldId id="461" r:id="rId45"/>
    <p:sldId id="462" r:id="rId46"/>
    <p:sldId id="463" r:id="rId47"/>
    <p:sldId id="464" r:id="rId48"/>
    <p:sldId id="465" r:id="rId49"/>
    <p:sldId id="279" r:id="rId50"/>
    <p:sldId id="315" r:id="rId51"/>
    <p:sldId id="407" r:id="rId52"/>
    <p:sldId id="466" r:id="rId53"/>
    <p:sldId id="469" r:id="rId54"/>
    <p:sldId id="408" r:id="rId55"/>
    <p:sldId id="467" r:id="rId56"/>
    <p:sldId id="468" r:id="rId57"/>
    <p:sldId id="470" r:id="rId58"/>
    <p:sldId id="471" r:id="rId59"/>
    <p:sldId id="477" r:id="rId60"/>
    <p:sldId id="409" r:id="rId61"/>
    <p:sldId id="472" r:id="rId62"/>
    <p:sldId id="474" r:id="rId63"/>
    <p:sldId id="475" r:id="rId64"/>
    <p:sldId id="473" r:id="rId65"/>
    <p:sldId id="476" r:id="rId66"/>
    <p:sldId id="478" r:id="rId67"/>
    <p:sldId id="479" r:id="rId68"/>
    <p:sldId id="481" r:id="rId69"/>
    <p:sldId id="482" r:id="rId70"/>
    <p:sldId id="483" r:id="rId71"/>
    <p:sldId id="484" r:id="rId72"/>
    <p:sldId id="485" r:id="rId73"/>
    <p:sldId id="486" r:id="rId74"/>
    <p:sldId id="487" r:id="rId75"/>
    <p:sldId id="488" r:id="rId76"/>
    <p:sldId id="489" r:id="rId77"/>
    <p:sldId id="490" r:id="rId78"/>
    <p:sldId id="491" r:id="rId79"/>
    <p:sldId id="492" r:id="rId80"/>
    <p:sldId id="493" r:id="rId81"/>
    <p:sldId id="494" r:id="rId82"/>
    <p:sldId id="308" r:id="rId83"/>
  </p:sldIdLst>
  <p:sldSz cx="9144000" cy="5143500" type="screen16x9"/>
  <p:notesSz cx="6858000" cy="9144000"/>
  <p:embeddedFontLst>
    <p:embeddedFont>
      <p:font typeface="Barlow" panose="00000500000000000000" pitchFamily="2" charset="0"/>
      <p:regular r:id="rId85"/>
      <p:bold r:id="rId86"/>
      <p:italic r:id="rId87"/>
      <p:boldItalic r:id="rId88"/>
    </p:embeddedFont>
    <p:embeddedFont>
      <p:font typeface="Cambria Math" panose="02040503050406030204" pitchFamily="18" charset="0"/>
      <p:regular r:id="rId89"/>
    </p:embeddedFont>
    <p:embeddedFont>
      <p:font typeface="Montserrat" panose="00000500000000000000" pitchFamily="2" charset="0"/>
      <p:regular r:id="rId90"/>
      <p:bold r:id="rId91"/>
      <p:italic r:id="rId92"/>
      <p:boldItalic r:id="rId93"/>
    </p:embeddedFont>
    <p:embeddedFont>
      <p:font typeface="Proxima Nova" panose="020B0604020202020204" charset="0"/>
      <p:regular r:id="rId94"/>
      <p:bold r:id="rId95"/>
      <p:italic r:id="rId96"/>
      <p:boldItalic r:id="rId97"/>
    </p:embeddedFont>
    <p:embeddedFont>
      <p:font typeface="Proxima Nova Semibold" panose="020B0604020202020204" charset="0"/>
      <p:regular r:id="rId98"/>
      <p:bold r:id="rId99"/>
      <p:boldItalic r:id="rId10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CFF5A5-4F05-4947-A718-8B300B80144C}" v="81" dt="2023-03-21T20:28:23.571"/>
  </p1510:revLst>
</p1510:revInfo>
</file>

<file path=ppt/tableStyles.xml><?xml version="1.0" encoding="utf-8"?>
<a:tblStyleLst xmlns:a="http://schemas.openxmlformats.org/drawingml/2006/main" def="{9D15990F-D783-4A15-A11D-9B5CB783B86C}">
  <a:tblStyle styleId="{9D15990F-D783-4A15-A11D-9B5CB783B8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notesMaster" Target="notesMasters/notesMaster1.xml"/><Relationship Id="rId89" Type="http://schemas.openxmlformats.org/officeDocument/2006/relationships/font" Target="fonts/font5.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viewProps" Target="viewProps.xml"/><Relationship Id="rId5" Type="http://schemas.openxmlformats.org/officeDocument/2006/relationships/slide" Target="slides/slide3.xml"/><Relationship Id="rId90" Type="http://schemas.openxmlformats.org/officeDocument/2006/relationships/font" Target="fonts/font6.fntdata"/><Relationship Id="rId95" Type="http://schemas.openxmlformats.org/officeDocument/2006/relationships/font" Target="fonts/font11.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font" Target="fonts/font1.fntdata"/><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font" Target="fonts/font4.fntdata"/><Relationship Id="rId91" Type="http://schemas.openxmlformats.org/officeDocument/2006/relationships/font" Target="fonts/font7.fntdata"/><Relationship Id="rId96"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microsoft.com/office/2015/10/relationships/revisionInfo" Target="revisionInfo.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font" Target="fonts/font2.fntdata"/><Relationship Id="rId94" Type="http://schemas.openxmlformats.org/officeDocument/2006/relationships/font" Target="fonts/font10.fntdata"/><Relationship Id="rId99" Type="http://schemas.openxmlformats.org/officeDocument/2006/relationships/font" Target="fonts/font15.fntdata"/><Relationship Id="rId10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3.fntdata"/><Relationship Id="rId104"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8.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font" Target="fonts/font3.fntdata"/><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font" Target="fonts/font16.fntdata"/><Relationship Id="rId105" Type="http://schemas.microsoft.com/office/2016/11/relationships/changesInfo" Target="changesInfos/changesInfo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font" Target="fonts/font9.fntdata"/><Relationship Id="rId98" Type="http://schemas.openxmlformats.org/officeDocument/2006/relationships/font" Target="fonts/font14.fntdata"/><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VEY DANILO MUÑOZ" userId="S::ndmunoz@itc.edu.co::6c920eed-56a1-4dd6-94e7-28cd095909bd" providerId="AD" clId="Web-{A72A7B14-11BF-DAE9-34F8-F5C0B38513C6}"/>
    <pc:docChg chg="modSld">
      <pc:chgData name="NORVEY DANILO MUÑOZ" userId="S::ndmunoz@itc.edu.co::6c920eed-56a1-4dd6-94e7-28cd095909bd" providerId="AD" clId="Web-{A72A7B14-11BF-DAE9-34F8-F5C0B38513C6}" dt="2023-02-08T22:22:41.507" v="0" actId="14100"/>
      <pc:docMkLst>
        <pc:docMk/>
      </pc:docMkLst>
      <pc:sldChg chg="modSp">
        <pc:chgData name="NORVEY DANILO MUÑOZ" userId="S::ndmunoz@itc.edu.co::6c920eed-56a1-4dd6-94e7-28cd095909bd" providerId="AD" clId="Web-{A72A7B14-11BF-DAE9-34F8-F5C0B38513C6}" dt="2023-02-08T22:22:41.507" v="0" actId="14100"/>
        <pc:sldMkLst>
          <pc:docMk/>
          <pc:sldMk cId="2834772407" sldId="313"/>
        </pc:sldMkLst>
        <pc:picChg chg="mod">
          <ac:chgData name="NORVEY DANILO MUÑOZ" userId="S::ndmunoz@itc.edu.co::6c920eed-56a1-4dd6-94e7-28cd095909bd" providerId="AD" clId="Web-{A72A7B14-11BF-DAE9-34F8-F5C0B38513C6}" dt="2023-02-08T22:22:41.507" v="0" actId="14100"/>
          <ac:picMkLst>
            <pc:docMk/>
            <pc:sldMk cId="2834772407" sldId="313"/>
            <ac:picMk id="4" creationId="{0853F64C-BF6C-06D4-B308-DF60BF583CA9}"/>
          </ac:picMkLst>
        </pc:picChg>
      </pc:sldChg>
    </pc:docChg>
  </pc:docChgLst>
  <pc:docChgLst>
    <pc:chgData name="NORVEY DANILO MUÑOZ" userId="6c920eed-56a1-4dd6-94e7-28cd095909bd" providerId="ADAL" clId="{08BBBA70-F1EB-4390-90B7-43D2712089F9}"/>
    <pc:docChg chg="undo custSel addSld delSld modSld sldOrd addMainMaster delMainMaster">
      <pc:chgData name="NORVEY DANILO MUÑOZ" userId="6c920eed-56a1-4dd6-94e7-28cd095909bd" providerId="ADAL" clId="{08BBBA70-F1EB-4390-90B7-43D2712089F9}" dt="2023-02-22T20:43:07.250" v="4075" actId="1076"/>
      <pc:docMkLst>
        <pc:docMk/>
      </pc:docMkLst>
      <pc:sldChg chg="modSp mod">
        <pc:chgData name="NORVEY DANILO MUÑOZ" userId="6c920eed-56a1-4dd6-94e7-28cd095909bd" providerId="ADAL" clId="{08BBBA70-F1EB-4390-90B7-43D2712089F9}" dt="2023-02-08T14:58:55.040" v="48" actId="20577"/>
        <pc:sldMkLst>
          <pc:docMk/>
          <pc:sldMk cId="0" sldId="256"/>
        </pc:sldMkLst>
        <pc:spChg chg="mod">
          <ac:chgData name="NORVEY DANILO MUÑOZ" userId="6c920eed-56a1-4dd6-94e7-28cd095909bd" providerId="ADAL" clId="{08BBBA70-F1EB-4390-90B7-43D2712089F9}" dt="2023-02-08T14:57:19.018" v="16" actId="20577"/>
          <ac:spMkLst>
            <pc:docMk/>
            <pc:sldMk cId="0" sldId="256"/>
            <ac:spMk id="185" creationId="{00000000-0000-0000-0000-000000000000}"/>
          </ac:spMkLst>
        </pc:spChg>
        <pc:spChg chg="mod">
          <ac:chgData name="NORVEY DANILO MUÑOZ" userId="6c920eed-56a1-4dd6-94e7-28cd095909bd" providerId="ADAL" clId="{08BBBA70-F1EB-4390-90B7-43D2712089F9}" dt="2023-02-08T14:58:55.040" v="48" actId="20577"/>
          <ac:spMkLst>
            <pc:docMk/>
            <pc:sldMk cId="0" sldId="256"/>
            <ac:spMk id="186" creationId="{00000000-0000-0000-0000-000000000000}"/>
          </ac:spMkLst>
        </pc:spChg>
      </pc:sldChg>
      <pc:sldChg chg="modSp mod">
        <pc:chgData name="NORVEY DANILO MUÑOZ" userId="6c920eed-56a1-4dd6-94e7-28cd095909bd" providerId="ADAL" clId="{08BBBA70-F1EB-4390-90B7-43D2712089F9}" dt="2023-02-08T14:59:55.661" v="90" actId="20577"/>
        <pc:sldMkLst>
          <pc:docMk/>
          <pc:sldMk cId="0" sldId="257"/>
        </pc:sldMkLst>
        <pc:spChg chg="mod">
          <ac:chgData name="NORVEY DANILO MUÑOZ" userId="6c920eed-56a1-4dd6-94e7-28cd095909bd" providerId="ADAL" clId="{08BBBA70-F1EB-4390-90B7-43D2712089F9}" dt="2023-02-08T14:59:11.451" v="72" actId="20577"/>
          <ac:spMkLst>
            <pc:docMk/>
            <pc:sldMk cId="0" sldId="257"/>
            <ac:spMk id="191" creationId="{00000000-0000-0000-0000-000000000000}"/>
          </ac:spMkLst>
        </pc:spChg>
        <pc:spChg chg="mod">
          <ac:chgData name="NORVEY DANILO MUÑOZ" userId="6c920eed-56a1-4dd6-94e7-28cd095909bd" providerId="ADAL" clId="{08BBBA70-F1EB-4390-90B7-43D2712089F9}" dt="2023-02-08T14:59:55.661" v="90" actId="20577"/>
          <ac:spMkLst>
            <pc:docMk/>
            <pc:sldMk cId="0" sldId="257"/>
            <ac:spMk id="192" creationId="{00000000-0000-0000-0000-000000000000}"/>
          </ac:spMkLst>
        </pc:spChg>
      </pc:sldChg>
      <pc:sldChg chg="del">
        <pc:chgData name="NORVEY DANILO MUÑOZ" userId="6c920eed-56a1-4dd6-94e7-28cd095909bd" providerId="ADAL" clId="{08BBBA70-F1EB-4390-90B7-43D2712089F9}" dt="2023-02-15T03:02:39.960" v="1758" actId="47"/>
        <pc:sldMkLst>
          <pc:docMk/>
          <pc:sldMk cId="0" sldId="258"/>
        </pc:sldMkLst>
      </pc:sldChg>
      <pc:sldChg chg="modSp mod">
        <pc:chgData name="NORVEY DANILO MUÑOZ" userId="6c920eed-56a1-4dd6-94e7-28cd095909bd" providerId="ADAL" clId="{08BBBA70-F1EB-4390-90B7-43D2712089F9}" dt="2023-02-08T16:43:49.988" v="1393" actId="20577"/>
        <pc:sldMkLst>
          <pc:docMk/>
          <pc:sldMk cId="0" sldId="259"/>
        </pc:sldMkLst>
        <pc:spChg chg="mod">
          <ac:chgData name="NORVEY DANILO MUÑOZ" userId="6c920eed-56a1-4dd6-94e7-28cd095909bd" providerId="ADAL" clId="{08BBBA70-F1EB-4390-90B7-43D2712089F9}" dt="2023-02-08T16:43:49.988" v="1393" actId="20577"/>
          <ac:spMkLst>
            <pc:docMk/>
            <pc:sldMk cId="0" sldId="259"/>
            <ac:spMk id="215" creationId="{00000000-0000-0000-0000-000000000000}"/>
          </ac:spMkLst>
        </pc:spChg>
      </pc:sldChg>
      <pc:sldChg chg="del">
        <pc:chgData name="NORVEY DANILO MUÑOZ" userId="6c920eed-56a1-4dd6-94e7-28cd095909bd" providerId="ADAL" clId="{08BBBA70-F1EB-4390-90B7-43D2712089F9}" dt="2023-02-15T03:02:32.003" v="1710" actId="47"/>
        <pc:sldMkLst>
          <pc:docMk/>
          <pc:sldMk cId="0" sldId="260"/>
        </pc:sldMkLst>
      </pc:sldChg>
      <pc:sldChg chg="del">
        <pc:chgData name="NORVEY DANILO MUÑOZ" userId="6c920eed-56a1-4dd6-94e7-28cd095909bd" providerId="ADAL" clId="{08BBBA70-F1EB-4390-90B7-43D2712089F9}" dt="2023-02-15T03:02:32.177" v="1715" actId="47"/>
        <pc:sldMkLst>
          <pc:docMk/>
          <pc:sldMk cId="0" sldId="261"/>
        </pc:sldMkLst>
      </pc:sldChg>
      <pc:sldChg chg="del">
        <pc:chgData name="NORVEY DANILO MUÑOZ" userId="6c920eed-56a1-4dd6-94e7-28cd095909bd" providerId="ADAL" clId="{08BBBA70-F1EB-4390-90B7-43D2712089F9}" dt="2023-02-15T03:02:40.181" v="1759" actId="47"/>
        <pc:sldMkLst>
          <pc:docMk/>
          <pc:sldMk cId="0" sldId="262"/>
        </pc:sldMkLst>
      </pc:sldChg>
      <pc:sldChg chg="del">
        <pc:chgData name="NORVEY DANILO MUÑOZ" userId="6c920eed-56a1-4dd6-94e7-28cd095909bd" providerId="ADAL" clId="{08BBBA70-F1EB-4390-90B7-43D2712089F9}" dt="2023-02-15T03:02:40.400" v="1760" actId="47"/>
        <pc:sldMkLst>
          <pc:docMk/>
          <pc:sldMk cId="0" sldId="263"/>
        </pc:sldMkLst>
      </pc:sldChg>
      <pc:sldChg chg="del">
        <pc:chgData name="NORVEY DANILO MUÑOZ" userId="6c920eed-56a1-4dd6-94e7-28cd095909bd" providerId="ADAL" clId="{08BBBA70-F1EB-4390-90B7-43D2712089F9}" dt="2023-02-15T03:02:40.640" v="1761" actId="47"/>
        <pc:sldMkLst>
          <pc:docMk/>
          <pc:sldMk cId="0" sldId="264"/>
        </pc:sldMkLst>
      </pc:sldChg>
      <pc:sldChg chg="del">
        <pc:chgData name="NORVEY DANILO MUÑOZ" userId="6c920eed-56a1-4dd6-94e7-28cd095909bd" providerId="ADAL" clId="{08BBBA70-F1EB-4390-90B7-43D2712089F9}" dt="2023-02-15T03:02:40.848" v="1762" actId="47"/>
        <pc:sldMkLst>
          <pc:docMk/>
          <pc:sldMk cId="0" sldId="265"/>
        </pc:sldMkLst>
      </pc:sldChg>
      <pc:sldChg chg="del">
        <pc:chgData name="NORVEY DANILO MUÑOZ" userId="6c920eed-56a1-4dd6-94e7-28cd095909bd" providerId="ADAL" clId="{08BBBA70-F1EB-4390-90B7-43D2712089F9}" dt="2023-02-15T03:02:41.075" v="1763" actId="47"/>
        <pc:sldMkLst>
          <pc:docMk/>
          <pc:sldMk cId="0" sldId="266"/>
        </pc:sldMkLst>
      </pc:sldChg>
      <pc:sldChg chg="del">
        <pc:chgData name="NORVEY DANILO MUÑOZ" userId="6c920eed-56a1-4dd6-94e7-28cd095909bd" providerId="ADAL" clId="{08BBBA70-F1EB-4390-90B7-43D2712089F9}" dt="2023-02-15T03:02:41.309" v="1764" actId="47"/>
        <pc:sldMkLst>
          <pc:docMk/>
          <pc:sldMk cId="0" sldId="267"/>
        </pc:sldMkLst>
      </pc:sldChg>
      <pc:sldChg chg="del">
        <pc:chgData name="NORVEY DANILO MUÑOZ" userId="6c920eed-56a1-4dd6-94e7-28cd095909bd" providerId="ADAL" clId="{08BBBA70-F1EB-4390-90B7-43D2712089F9}" dt="2023-02-15T03:02:41.533" v="1765" actId="47"/>
        <pc:sldMkLst>
          <pc:docMk/>
          <pc:sldMk cId="0" sldId="268"/>
        </pc:sldMkLst>
      </pc:sldChg>
      <pc:sldChg chg="del">
        <pc:chgData name="NORVEY DANILO MUÑOZ" userId="6c920eed-56a1-4dd6-94e7-28cd095909bd" providerId="ADAL" clId="{08BBBA70-F1EB-4390-90B7-43D2712089F9}" dt="2023-02-15T03:02:41.900" v="1766" actId="47"/>
        <pc:sldMkLst>
          <pc:docMk/>
          <pc:sldMk cId="0" sldId="269"/>
        </pc:sldMkLst>
      </pc:sldChg>
      <pc:sldChg chg="del">
        <pc:chgData name="NORVEY DANILO MUÑOZ" userId="6c920eed-56a1-4dd6-94e7-28cd095909bd" providerId="ADAL" clId="{08BBBA70-F1EB-4390-90B7-43D2712089F9}" dt="2023-02-15T03:02:42.176" v="1767" actId="47"/>
        <pc:sldMkLst>
          <pc:docMk/>
          <pc:sldMk cId="0" sldId="270"/>
        </pc:sldMkLst>
      </pc:sldChg>
      <pc:sldChg chg="del">
        <pc:chgData name="NORVEY DANILO MUÑOZ" userId="6c920eed-56a1-4dd6-94e7-28cd095909bd" providerId="ADAL" clId="{08BBBA70-F1EB-4390-90B7-43D2712089F9}" dt="2023-02-15T03:02:42.592" v="1768" actId="47"/>
        <pc:sldMkLst>
          <pc:docMk/>
          <pc:sldMk cId="0" sldId="271"/>
        </pc:sldMkLst>
      </pc:sldChg>
      <pc:sldChg chg="del">
        <pc:chgData name="NORVEY DANILO MUÑOZ" userId="6c920eed-56a1-4dd6-94e7-28cd095909bd" providerId="ADAL" clId="{08BBBA70-F1EB-4390-90B7-43D2712089F9}" dt="2023-02-15T03:02:42.931" v="1769" actId="47"/>
        <pc:sldMkLst>
          <pc:docMk/>
          <pc:sldMk cId="0" sldId="272"/>
        </pc:sldMkLst>
      </pc:sldChg>
      <pc:sldChg chg="del">
        <pc:chgData name="NORVEY DANILO MUÑOZ" userId="6c920eed-56a1-4dd6-94e7-28cd095909bd" providerId="ADAL" clId="{08BBBA70-F1EB-4390-90B7-43D2712089F9}" dt="2023-02-15T03:02:43.397" v="1770" actId="47"/>
        <pc:sldMkLst>
          <pc:docMk/>
          <pc:sldMk cId="0" sldId="273"/>
        </pc:sldMkLst>
      </pc:sldChg>
      <pc:sldChg chg="del">
        <pc:chgData name="NORVEY DANILO MUÑOZ" userId="6c920eed-56a1-4dd6-94e7-28cd095909bd" providerId="ADAL" clId="{08BBBA70-F1EB-4390-90B7-43D2712089F9}" dt="2023-02-15T03:02:44.242" v="1771" actId="47"/>
        <pc:sldMkLst>
          <pc:docMk/>
          <pc:sldMk cId="0" sldId="274"/>
        </pc:sldMkLst>
      </pc:sldChg>
      <pc:sldChg chg="del">
        <pc:chgData name="NORVEY DANILO MUÑOZ" userId="6c920eed-56a1-4dd6-94e7-28cd095909bd" providerId="ADAL" clId="{08BBBA70-F1EB-4390-90B7-43D2712089F9}" dt="2023-02-15T03:02:45.297" v="1772" actId="47"/>
        <pc:sldMkLst>
          <pc:docMk/>
          <pc:sldMk cId="0" sldId="275"/>
        </pc:sldMkLst>
      </pc:sldChg>
      <pc:sldChg chg="del">
        <pc:chgData name="NORVEY DANILO MUÑOZ" userId="6c920eed-56a1-4dd6-94e7-28cd095909bd" providerId="ADAL" clId="{08BBBA70-F1EB-4390-90B7-43D2712089F9}" dt="2023-02-15T03:02:45.971" v="1773" actId="47"/>
        <pc:sldMkLst>
          <pc:docMk/>
          <pc:sldMk cId="0" sldId="276"/>
        </pc:sldMkLst>
      </pc:sldChg>
      <pc:sldChg chg="del">
        <pc:chgData name="NORVEY DANILO MUÑOZ" userId="6c920eed-56a1-4dd6-94e7-28cd095909bd" providerId="ADAL" clId="{08BBBA70-F1EB-4390-90B7-43D2712089F9}" dt="2023-02-15T03:02:46.853" v="1774" actId="47"/>
        <pc:sldMkLst>
          <pc:docMk/>
          <pc:sldMk cId="0" sldId="277"/>
        </pc:sldMkLst>
      </pc:sldChg>
      <pc:sldChg chg="del">
        <pc:chgData name="NORVEY DANILO MUÑOZ" userId="6c920eed-56a1-4dd6-94e7-28cd095909bd" providerId="ADAL" clId="{08BBBA70-F1EB-4390-90B7-43D2712089F9}" dt="2023-02-15T03:02:47.374" v="1775" actId="47"/>
        <pc:sldMkLst>
          <pc:docMk/>
          <pc:sldMk cId="0" sldId="278"/>
        </pc:sldMkLst>
      </pc:sldChg>
      <pc:sldChg chg="modSp mod ord">
        <pc:chgData name="NORVEY DANILO MUÑOZ" userId="6c920eed-56a1-4dd6-94e7-28cd095909bd" providerId="ADAL" clId="{08BBBA70-F1EB-4390-90B7-43D2712089F9}" dt="2023-02-08T16:35:40.350" v="1289" actId="20577"/>
        <pc:sldMkLst>
          <pc:docMk/>
          <pc:sldMk cId="0" sldId="279"/>
        </pc:sldMkLst>
        <pc:spChg chg="mod">
          <ac:chgData name="NORVEY DANILO MUÑOZ" userId="6c920eed-56a1-4dd6-94e7-28cd095909bd" providerId="ADAL" clId="{08BBBA70-F1EB-4390-90B7-43D2712089F9}" dt="2023-02-08T16:35:40.350" v="1289" actId="20577"/>
          <ac:spMkLst>
            <pc:docMk/>
            <pc:sldMk cId="0" sldId="279"/>
            <ac:spMk id="497" creationId="{00000000-0000-0000-0000-000000000000}"/>
          </ac:spMkLst>
        </pc:spChg>
      </pc:sldChg>
      <pc:sldChg chg="del">
        <pc:chgData name="NORVEY DANILO MUÑOZ" userId="6c920eed-56a1-4dd6-94e7-28cd095909bd" providerId="ADAL" clId="{08BBBA70-F1EB-4390-90B7-43D2712089F9}" dt="2023-02-15T03:02:48.662" v="1777" actId="47"/>
        <pc:sldMkLst>
          <pc:docMk/>
          <pc:sldMk cId="0" sldId="280"/>
        </pc:sldMkLst>
      </pc:sldChg>
      <pc:sldChg chg="del">
        <pc:chgData name="NORVEY DANILO MUÑOZ" userId="6c920eed-56a1-4dd6-94e7-28cd095909bd" providerId="ADAL" clId="{08BBBA70-F1EB-4390-90B7-43D2712089F9}" dt="2023-02-15T03:02:49.420" v="1778" actId="47"/>
        <pc:sldMkLst>
          <pc:docMk/>
          <pc:sldMk cId="0" sldId="281"/>
        </pc:sldMkLst>
      </pc:sldChg>
      <pc:sldChg chg="del">
        <pc:chgData name="NORVEY DANILO MUÑOZ" userId="6c920eed-56a1-4dd6-94e7-28cd095909bd" providerId="ADAL" clId="{08BBBA70-F1EB-4390-90B7-43D2712089F9}" dt="2023-02-15T03:02:49.843" v="1779" actId="47"/>
        <pc:sldMkLst>
          <pc:docMk/>
          <pc:sldMk cId="0" sldId="282"/>
        </pc:sldMkLst>
      </pc:sldChg>
      <pc:sldChg chg="del">
        <pc:chgData name="NORVEY DANILO MUÑOZ" userId="6c920eed-56a1-4dd6-94e7-28cd095909bd" providerId="ADAL" clId="{08BBBA70-F1EB-4390-90B7-43D2712089F9}" dt="2023-02-15T03:02:50.232" v="1780" actId="47"/>
        <pc:sldMkLst>
          <pc:docMk/>
          <pc:sldMk cId="0" sldId="283"/>
        </pc:sldMkLst>
      </pc:sldChg>
      <pc:sldChg chg="del">
        <pc:chgData name="NORVEY DANILO MUÑOZ" userId="6c920eed-56a1-4dd6-94e7-28cd095909bd" providerId="ADAL" clId="{08BBBA70-F1EB-4390-90B7-43D2712089F9}" dt="2023-02-15T03:02:50.621" v="1781" actId="47"/>
        <pc:sldMkLst>
          <pc:docMk/>
          <pc:sldMk cId="0" sldId="284"/>
        </pc:sldMkLst>
      </pc:sldChg>
      <pc:sldChg chg="del">
        <pc:chgData name="NORVEY DANILO MUÑOZ" userId="6c920eed-56a1-4dd6-94e7-28cd095909bd" providerId="ADAL" clId="{08BBBA70-F1EB-4390-90B7-43D2712089F9}" dt="2023-02-15T03:02:51.089" v="1782" actId="47"/>
        <pc:sldMkLst>
          <pc:docMk/>
          <pc:sldMk cId="0" sldId="285"/>
        </pc:sldMkLst>
      </pc:sldChg>
      <pc:sldChg chg="del">
        <pc:chgData name="NORVEY DANILO MUÑOZ" userId="6c920eed-56a1-4dd6-94e7-28cd095909bd" providerId="ADAL" clId="{08BBBA70-F1EB-4390-90B7-43D2712089F9}" dt="2023-02-15T03:02:52.382" v="1783" actId="47"/>
        <pc:sldMkLst>
          <pc:docMk/>
          <pc:sldMk cId="0" sldId="286"/>
        </pc:sldMkLst>
      </pc:sldChg>
      <pc:sldChg chg="del">
        <pc:chgData name="NORVEY DANILO MUÑOZ" userId="6c920eed-56a1-4dd6-94e7-28cd095909bd" providerId="ADAL" clId="{08BBBA70-F1EB-4390-90B7-43D2712089F9}" dt="2023-02-15T03:02:52.866" v="1784" actId="47"/>
        <pc:sldMkLst>
          <pc:docMk/>
          <pc:sldMk cId="0" sldId="287"/>
        </pc:sldMkLst>
      </pc:sldChg>
      <pc:sldChg chg="del">
        <pc:chgData name="NORVEY DANILO MUÑOZ" userId="6c920eed-56a1-4dd6-94e7-28cd095909bd" providerId="ADAL" clId="{08BBBA70-F1EB-4390-90B7-43D2712089F9}" dt="2023-02-15T03:02:53.170" v="1785" actId="47"/>
        <pc:sldMkLst>
          <pc:docMk/>
          <pc:sldMk cId="0" sldId="288"/>
        </pc:sldMkLst>
      </pc:sldChg>
      <pc:sldChg chg="del">
        <pc:chgData name="NORVEY DANILO MUÑOZ" userId="6c920eed-56a1-4dd6-94e7-28cd095909bd" providerId="ADAL" clId="{08BBBA70-F1EB-4390-90B7-43D2712089F9}" dt="2023-02-15T03:02:53.763" v="1786" actId="47"/>
        <pc:sldMkLst>
          <pc:docMk/>
          <pc:sldMk cId="0" sldId="289"/>
        </pc:sldMkLst>
      </pc:sldChg>
      <pc:sldChg chg="del">
        <pc:chgData name="NORVEY DANILO MUÑOZ" userId="6c920eed-56a1-4dd6-94e7-28cd095909bd" providerId="ADAL" clId="{08BBBA70-F1EB-4390-90B7-43D2712089F9}" dt="2023-02-15T03:02:54.173" v="1787" actId="47"/>
        <pc:sldMkLst>
          <pc:docMk/>
          <pc:sldMk cId="0" sldId="290"/>
        </pc:sldMkLst>
      </pc:sldChg>
      <pc:sldChg chg="del">
        <pc:chgData name="NORVEY DANILO MUÑOZ" userId="6c920eed-56a1-4dd6-94e7-28cd095909bd" providerId="ADAL" clId="{08BBBA70-F1EB-4390-90B7-43D2712089F9}" dt="2023-02-15T03:02:55.054" v="1788" actId="47"/>
        <pc:sldMkLst>
          <pc:docMk/>
          <pc:sldMk cId="0" sldId="291"/>
        </pc:sldMkLst>
      </pc:sldChg>
      <pc:sldChg chg="del">
        <pc:chgData name="NORVEY DANILO MUÑOZ" userId="6c920eed-56a1-4dd6-94e7-28cd095909bd" providerId="ADAL" clId="{08BBBA70-F1EB-4390-90B7-43D2712089F9}" dt="2023-02-15T03:02:55.532" v="1789" actId="47"/>
        <pc:sldMkLst>
          <pc:docMk/>
          <pc:sldMk cId="0" sldId="292"/>
        </pc:sldMkLst>
      </pc:sldChg>
      <pc:sldChg chg="del">
        <pc:chgData name="NORVEY DANILO MUÑOZ" userId="6c920eed-56a1-4dd6-94e7-28cd095909bd" providerId="ADAL" clId="{08BBBA70-F1EB-4390-90B7-43D2712089F9}" dt="2023-02-15T03:02:56.177" v="1790" actId="47"/>
        <pc:sldMkLst>
          <pc:docMk/>
          <pc:sldMk cId="0" sldId="293"/>
        </pc:sldMkLst>
      </pc:sldChg>
      <pc:sldChg chg="del">
        <pc:chgData name="NORVEY DANILO MUÑOZ" userId="6c920eed-56a1-4dd6-94e7-28cd095909bd" providerId="ADAL" clId="{08BBBA70-F1EB-4390-90B7-43D2712089F9}" dt="2023-02-15T03:02:56.866" v="1791" actId="47"/>
        <pc:sldMkLst>
          <pc:docMk/>
          <pc:sldMk cId="0" sldId="294"/>
        </pc:sldMkLst>
      </pc:sldChg>
      <pc:sldChg chg="del">
        <pc:chgData name="NORVEY DANILO MUÑOZ" userId="6c920eed-56a1-4dd6-94e7-28cd095909bd" providerId="ADAL" clId="{08BBBA70-F1EB-4390-90B7-43D2712089F9}" dt="2023-02-15T03:02:57.629" v="1792" actId="47"/>
        <pc:sldMkLst>
          <pc:docMk/>
          <pc:sldMk cId="0" sldId="295"/>
        </pc:sldMkLst>
      </pc:sldChg>
      <pc:sldChg chg="del">
        <pc:chgData name="NORVEY DANILO MUÑOZ" userId="6c920eed-56a1-4dd6-94e7-28cd095909bd" providerId="ADAL" clId="{08BBBA70-F1EB-4390-90B7-43D2712089F9}" dt="2023-02-15T03:02:58.512" v="1793" actId="47"/>
        <pc:sldMkLst>
          <pc:docMk/>
          <pc:sldMk cId="0" sldId="296"/>
        </pc:sldMkLst>
      </pc:sldChg>
      <pc:sldChg chg="del">
        <pc:chgData name="NORVEY DANILO MUÑOZ" userId="6c920eed-56a1-4dd6-94e7-28cd095909bd" providerId="ADAL" clId="{08BBBA70-F1EB-4390-90B7-43D2712089F9}" dt="2023-02-15T03:02:58.998" v="1794" actId="47"/>
        <pc:sldMkLst>
          <pc:docMk/>
          <pc:sldMk cId="0" sldId="297"/>
        </pc:sldMkLst>
      </pc:sldChg>
      <pc:sldChg chg="del">
        <pc:chgData name="NORVEY DANILO MUÑOZ" userId="6c920eed-56a1-4dd6-94e7-28cd095909bd" providerId="ADAL" clId="{08BBBA70-F1EB-4390-90B7-43D2712089F9}" dt="2023-02-15T03:02:59.573" v="1795" actId="47"/>
        <pc:sldMkLst>
          <pc:docMk/>
          <pc:sldMk cId="0" sldId="298"/>
        </pc:sldMkLst>
      </pc:sldChg>
      <pc:sldChg chg="del">
        <pc:chgData name="NORVEY DANILO MUÑOZ" userId="6c920eed-56a1-4dd6-94e7-28cd095909bd" providerId="ADAL" clId="{08BBBA70-F1EB-4390-90B7-43D2712089F9}" dt="2023-02-15T03:03:00.058" v="1796" actId="47"/>
        <pc:sldMkLst>
          <pc:docMk/>
          <pc:sldMk cId="0" sldId="299"/>
        </pc:sldMkLst>
      </pc:sldChg>
      <pc:sldChg chg="del">
        <pc:chgData name="NORVEY DANILO MUÑOZ" userId="6c920eed-56a1-4dd6-94e7-28cd095909bd" providerId="ADAL" clId="{08BBBA70-F1EB-4390-90B7-43D2712089F9}" dt="2023-02-15T03:03:00.527" v="1797" actId="47"/>
        <pc:sldMkLst>
          <pc:docMk/>
          <pc:sldMk cId="0" sldId="300"/>
        </pc:sldMkLst>
      </pc:sldChg>
      <pc:sldChg chg="del">
        <pc:chgData name="NORVEY DANILO MUÑOZ" userId="6c920eed-56a1-4dd6-94e7-28cd095909bd" providerId="ADAL" clId="{08BBBA70-F1EB-4390-90B7-43D2712089F9}" dt="2023-02-15T03:03:01.082" v="1798" actId="47"/>
        <pc:sldMkLst>
          <pc:docMk/>
          <pc:sldMk cId="0" sldId="301"/>
        </pc:sldMkLst>
      </pc:sldChg>
      <pc:sldChg chg="del">
        <pc:chgData name="NORVEY DANILO MUÑOZ" userId="6c920eed-56a1-4dd6-94e7-28cd095909bd" providerId="ADAL" clId="{08BBBA70-F1EB-4390-90B7-43D2712089F9}" dt="2023-02-15T03:03:01.515" v="1799" actId="47"/>
        <pc:sldMkLst>
          <pc:docMk/>
          <pc:sldMk cId="0" sldId="302"/>
        </pc:sldMkLst>
      </pc:sldChg>
      <pc:sldChg chg="del">
        <pc:chgData name="NORVEY DANILO MUÑOZ" userId="6c920eed-56a1-4dd6-94e7-28cd095909bd" providerId="ADAL" clId="{08BBBA70-F1EB-4390-90B7-43D2712089F9}" dt="2023-02-15T03:03:01.923" v="1800" actId="47"/>
        <pc:sldMkLst>
          <pc:docMk/>
          <pc:sldMk cId="0" sldId="303"/>
        </pc:sldMkLst>
      </pc:sldChg>
      <pc:sldChg chg="del">
        <pc:chgData name="NORVEY DANILO MUÑOZ" userId="6c920eed-56a1-4dd6-94e7-28cd095909bd" providerId="ADAL" clId="{08BBBA70-F1EB-4390-90B7-43D2712089F9}" dt="2023-02-15T03:03:02.228" v="1801" actId="47"/>
        <pc:sldMkLst>
          <pc:docMk/>
          <pc:sldMk cId="0" sldId="304"/>
        </pc:sldMkLst>
      </pc:sldChg>
      <pc:sldChg chg="del">
        <pc:chgData name="NORVEY DANILO MUÑOZ" userId="6c920eed-56a1-4dd6-94e7-28cd095909bd" providerId="ADAL" clId="{08BBBA70-F1EB-4390-90B7-43D2712089F9}" dt="2023-02-15T03:03:02.467" v="1802" actId="47"/>
        <pc:sldMkLst>
          <pc:docMk/>
          <pc:sldMk cId="0" sldId="305"/>
        </pc:sldMkLst>
      </pc:sldChg>
      <pc:sldChg chg="del">
        <pc:chgData name="NORVEY DANILO MUÑOZ" userId="6c920eed-56a1-4dd6-94e7-28cd095909bd" providerId="ADAL" clId="{08BBBA70-F1EB-4390-90B7-43D2712089F9}" dt="2023-02-15T03:03:02.710" v="1803" actId="47"/>
        <pc:sldMkLst>
          <pc:docMk/>
          <pc:sldMk cId="0" sldId="306"/>
        </pc:sldMkLst>
      </pc:sldChg>
      <pc:sldChg chg="del">
        <pc:chgData name="NORVEY DANILO MUÑOZ" userId="6c920eed-56a1-4dd6-94e7-28cd095909bd" providerId="ADAL" clId="{08BBBA70-F1EB-4390-90B7-43D2712089F9}" dt="2023-02-15T03:03:02.941" v="1804" actId="47"/>
        <pc:sldMkLst>
          <pc:docMk/>
          <pc:sldMk cId="0" sldId="307"/>
        </pc:sldMkLst>
      </pc:sldChg>
      <pc:sldChg chg="add del">
        <pc:chgData name="NORVEY DANILO MUÑOZ" userId="6c920eed-56a1-4dd6-94e7-28cd095909bd" providerId="ADAL" clId="{08BBBA70-F1EB-4390-90B7-43D2712089F9}" dt="2023-02-15T03:03:06.251" v="1806" actId="47"/>
        <pc:sldMkLst>
          <pc:docMk/>
          <pc:sldMk cId="0" sldId="308"/>
        </pc:sldMkLst>
      </pc:sldChg>
      <pc:sldChg chg="del">
        <pc:chgData name="NORVEY DANILO MUÑOZ" userId="6c920eed-56a1-4dd6-94e7-28cd095909bd" providerId="ADAL" clId="{08BBBA70-F1EB-4390-90B7-43D2712089F9}" dt="2023-02-15T03:02:39.276" v="1756" actId="47"/>
        <pc:sldMkLst>
          <pc:docMk/>
          <pc:sldMk cId="2356400674" sldId="309"/>
        </pc:sldMkLst>
      </pc:sldChg>
      <pc:sldChg chg="modSp mod">
        <pc:chgData name="NORVEY DANILO MUÑOZ" userId="6c920eed-56a1-4dd6-94e7-28cd095909bd" providerId="ADAL" clId="{08BBBA70-F1EB-4390-90B7-43D2712089F9}" dt="2023-02-08T15:03:45.116" v="383" actId="20577"/>
        <pc:sldMkLst>
          <pc:docMk/>
          <pc:sldMk cId="3567729611" sldId="310"/>
        </pc:sldMkLst>
        <pc:spChg chg="mod">
          <ac:chgData name="NORVEY DANILO MUÑOZ" userId="6c920eed-56a1-4dd6-94e7-28cd095909bd" providerId="ADAL" clId="{08BBBA70-F1EB-4390-90B7-43D2712089F9}" dt="2023-02-08T15:03:05.584" v="368" actId="20577"/>
          <ac:spMkLst>
            <pc:docMk/>
            <pc:sldMk cId="3567729611" sldId="310"/>
            <ac:spMk id="191" creationId="{00000000-0000-0000-0000-000000000000}"/>
          </ac:spMkLst>
        </pc:spChg>
        <pc:spChg chg="mod">
          <ac:chgData name="NORVEY DANILO MUÑOZ" userId="6c920eed-56a1-4dd6-94e7-28cd095909bd" providerId="ADAL" clId="{08BBBA70-F1EB-4390-90B7-43D2712089F9}" dt="2023-02-08T15:03:45.116" v="383" actId="20577"/>
          <ac:spMkLst>
            <pc:docMk/>
            <pc:sldMk cId="3567729611" sldId="310"/>
            <ac:spMk id="192" creationId="{00000000-0000-0000-0000-000000000000}"/>
          </ac:spMkLst>
        </pc:spChg>
      </pc:sldChg>
      <pc:sldChg chg="modSp mod">
        <pc:chgData name="NORVEY DANILO MUÑOZ" userId="6c920eed-56a1-4dd6-94e7-28cd095909bd" providerId="ADAL" clId="{08BBBA70-F1EB-4390-90B7-43D2712089F9}" dt="2023-02-08T15:24:08.882" v="806" actId="20577"/>
        <pc:sldMkLst>
          <pc:docMk/>
          <pc:sldMk cId="4118244966" sldId="311"/>
        </pc:sldMkLst>
        <pc:spChg chg="mod">
          <ac:chgData name="NORVEY DANILO MUÑOZ" userId="6c920eed-56a1-4dd6-94e7-28cd095909bd" providerId="ADAL" clId="{08BBBA70-F1EB-4390-90B7-43D2712089F9}" dt="2023-02-08T15:21:14.385" v="769" actId="20577"/>
          <ac:spMkLst>
            <pc:docMk/>
            <pc:sldMk cId="4118244966" sldId="311"/>
            <ac:spMk id="191" creationId="{00000000-0000-0000-0000-000000000000}"/>
          </ac:spMkLst>
        </pc:spChg>
        <pc:spChg chg="mod">
          <ac:chgData name="NORVEY DANILO MUÑOZ" userId="6c920eed-56a1-4dd6-94e7-28cd095909bd" providerId="ADAL" clId="{08BBBA70-F1EB-4390-90B7-43D2712089F9}" dt="2023-02-08T15:24:08.882" v="806" actId="20577"/>
          <ac:spMkLst>
            <pc:docMk/>
            <pc:sldMk cId="4118244966" sldId="311"/>
            <ac:spMk id="192" creationId="{00000000-0000-0000-0000-000000000000}"/>
          </ac:spMkLst>
        </pc:spChg>
      </pc:sldChg>
      <pc:sldChg chg="modSp mod ord">
        <pc:chgData name="NORVEY DANILO MUÑOZ" userId="6c920eed-56a1-4dd6-94e7-28cd095909bd" providerId="ADAL" clId="{08BBBA70-F1EB-4390-90B7-43D2712089F9}" dt="2023-02-08T15:19:43.720" v="732" actId="21"/>
        <pc:sldMkLst>
          <pc:docMk/>
          <pc:sldMk cId="2012777000" sldId="312"/>
        </pc:sldMkLst>
        <pc:spChg chg="mod">
          <ac:chgData name="NORVEY DANILO MUÑOZ" userId="6c920eed-56a1-4dd6-94e7-28cd095909bd" providerId="ADAL" clId="{08BBBA70-F1EB-4390-90B7-43D2712089F9}" dt="2023-02-08T15:15:20.092" v="677" actId="20577"/>
          <ac:spMkLst>
            <pc:docMk/>
            <pc:sldMk cId="2012777000" sldId="312"/>
            <ac:spMk id="191" creationId="{00000000-0000-0000-0000-000000000000}"/>
          </ac:spMkLst>
        </pc:spChg>
        <pc:spChg chg="mod">
          <ac:chgData name="NORVEY DANILO MUÑOZ" userId="6c920eed-56a1-4dd6-94e7-28cd095909bd" providerId="ADAL" clId="{08BBBA70-F1EB-4390-90B7-43D2712089F9}" dt="2023-02-08T15:19:43.720" v="732" actId="21"/>
          <ac:spMkLst>
            <pc:docMk/>
            <pc:sldMk cId="2012777000" sldId="312"/>
            <ac:spMk id="192" creationId="{00000000-0000-0000-0000-000000000000}"/>
          </ac:spMkLst>
        </pc:spChg>
      </pc:sldChg>
      <pc:sldChg chg="addSp delSp modSp mod">
        <pc:chgData name="NORVEY DANILO MUÑOZ" userId="6c920eed-56a1-4dd6-94e7-28cd095909bd" providerId="ADAL" clId="{08BBBA70-F1EB-4390-90B7-43D2712089F9}" dt="2023-02-15T03:00:53.486" v="1705" actId="1076"/>
        <pc:sldMkLst>
          <pc:docMk/>
          <pc:sldMk cId="2834772407" sldId="313"/>
        </pc:sldMkLst>
        <pc:spChg chg="add del mod">
          <ac:chgData name="NORVEY DANILO MUÑOZ" userId="6c920eed-56a1-4dd6-94e7-28cd095909bd" providerId="ADAL" clId="{08BBBA70-F1EB-4390-90B7-43D2712089F9}" dt="2023-02-08T16:28:08.269" v="1234" actId="478"/>
          <ac:spMkLst>
            <pc:docMk/>
            <pc:sldMk cId="2834772407" sldId="313"/>
            <ac:spMk id="3" creationId="{73D14D75-CCA9-78E8-30E7-2AA613782FA2}"/>
          </ac:spMkLst>
        </pc:spChg>
        <pc:spChg chg="mod">
          <ac:chgData name="NORVEY DANILO MUÑOZ" userId="6c920eed-56a1-4dd6-94e7-28cd095909bd" providerId="ADAL" clId="{08BBBA70-F1EB-4390-90B7-43D2712089F9}" dt="2023-02-08T16:28:06.161" v="1232" actId="1076"/>
          <ac:spMkLst>
            <pc:docMk/>
            <pc:sldMk cId="2834772407" sldId="313"/>
            <ac:spMk id="214" creationId="{00000000-0000-0000-0000-000000000000}"/>
          </ac:spMkLst>
        </pc:spChg>
        <pc:spChg chg="del">
          <ac:chgData name="NORVEY DANILO MUÑOZ" userId="6c920eed-56a1-4dd6-94e7-28cd095909bd" providerId="ADAL" clId="{08BBBA70-F1EB-4390-90B7-43D2712089F9}" dt="2023-02-08T16:28:07.638" v="1233" actId="478"/>
          <ac:spMkLst>
            <pc:docMk/>
            <pc:sldMk cId="2834772407" sldId="313"/>
            <ac:spMk id="215" creationId="{00000000-0000-0000-0000-000000000000}"/>
          </ac:spMkLst>
        </pc:spChg>
        <pc:picChg chg="add mod">
          <ac:chgData name="NORVEY DANILO MUÑOZ" userId="6c920eed-56a1-4dd6-94e7-28cd095909bd" providerId="ADAL" clId="{08BBBA70-F1EB-4390-90B7-43D2712089F9}" dt="2023-02-15T03:00:53.486" v="1705" actId="1076"/>
          <ac:picMkLst>
            <pc:docMk/>
            <pc:sldMk cId="2834772407" sldId="313"/>
            <ac:picMk id="4" creationId="{0853F64C-BF6C-06D4-B308-DF60BF583CA9}"/>
          </ac:picMkLst>
        </pc:picChg>
        <pc:picChg chg="add del mod">
          <ac:chgData name="NORVEY DANILO MUÑOZ" userId="6c920eed-56a1-4dd6-94e7-28cd095909bd" providerId="ADAL" clId="{08BBBA70-F1EB-4390-90B7-43D2712089F9}" dt="2023-02-08T16:56:21.360" v="1673" actId="478"/>
          <ac:picMkLst>
            <pc:docMk/>
            <pc:sldMk cId="2834772407" sldId="313"/>
            <ac:picMk id="5122" creationId="{0B6F24F9-1F6A-BA09-9EE5-56B52399983C}"/>
          </ac:picMkLst>
        </pc:picChg>
      </pc:sldChg>
      <pc:sldChg chg="modSp mod">
        <pc:chgData name="NORVEY DANILO MUÑOZ" userId="6c920eed-56a1-4dd6-94e7-28cd095909bd" providerId="ADAL" clId="{08BBBA70-F1EB-4390-90B7-43D2712089F9}" dt="2023-02-08T16:23:13.323" v="1193" actId="20577"/>
        <pc:sldMkLst>
          <pc:docMk/>
          <pc:sldMk cId="2213320943" sldId="314"/>
        </pc:sldMkLst>
        <pc:spChg chg="mod">
          <ac:chgData name="NORVEY DANILO MUÑOZ" userId="6c920eed-56a1-4dd6-94e7-28cd095909bd" providerId="ADAL" clId="{08BBBA70-F1EB-4390-90B7-43D2712089F9}" dt="2023-02-08T16:23:13.323" v="1193" actId="20577"/>
          <ac:spMkLst>
            <pc:docMk/>
            <pc:sldMk cId="2213320943" sldId="314"/>
            <ac:spMk id="222" creationId="{00000000-0000-0000-0000-000000000000}"/>
          </ac:spMkLst>
        </pc:spChg>
      </pc:sldChg>
      <pc:sldChg chg="addSp modSp mod">
        <pc:chgData name="NORVEY DANILO MUÑOZ" userId="6c920eed-56a1-4dd6-94e7-28cd095909bd" providerId="ADAL" clId="{08BBBA70-F1EB-4390-90B7-43D2712089F9}" dt="2023-02-08T16:24:42.752" v="1209" actId="1076"/>
        <pc:sldMkLst>
          <pc:docMk/>
          <pc:sldMk cId="3021841683" sldId="315"/>
        </pc:sldMkLst>
        <pc:spChg chg="mod">
          <ac:chgData name="NORVEY DANILO MUÑOZ" userId="6c920eed-56a1-4dd6-94e7-28cd095909bd" providerId="ADAL" clId="{08BBBA70-F1EB-4390-90B7-43D2712089F9}" dt="2023-02-08T16:24:37.082" v="1207" actId="14100"/>
          <ac:spMkLst>
            <pc:docMk/>
            <pc:sldMk cId="3021841683" sldId="315"/>
            <ac:spMk id="215" creationId="{00000000-0000-0000-0000-000000000000}"/>
          </ac:spMkLst>
        </pc:spChg>
        <pc:picChg chg="add mod">
          <ac:chgData name="NORVEY DANILO MUÑOZ" userId="6c920eed-56a1-4dd6-94e7-28cd095909bd" providerId="ADAL" clId="{08BBBA70-F1EB-4390-90B7-43D2712089F9}" dt="2023-02-08T16:24:42.752" v="1209" actId="1076"/>
          <ac:picMkLst>
            <pc:docMk/>
            <pc:sldMk cId="3021841683" sldId="315"/>
            <ac:picMk id="2050" creationId="{1F8E3B32-44D2-90A4-2540-BC8B7CCC0C39}"/>
          </ac:picMkLst>
        </pc:picChg>
      </pc:sldChg>
      <pc:sldChg chg="del">
        <pc:chgData name="NORVEY DANILO MUÑOZ" userId="6c920eed-56a1-4dd6-94e7-28cd095909bd" providerId="ADAL" clId="{08BBBA70-F1EB-4390-90B7-43D2712089F9}" dt="2023-02-15T03:02:30.891" v="1707" actId="47"/>
        <pc:sldMkLst>
          <pc:docMk/>
          <pc:sldMk cId="2060028205" sldId="316"/>
        </pc:sldMkLst>
      </pc:sldChg>
      <pc:sldChg chg="del">
        <pc:chgData name="NORVEY DANILO MUÑOZ" userId="6c920eed-56a1-4dd6-94e7-28cd095909bd" providerId="ADAL" clId="{08BBBA70-F1EB-4390-90B7-43D2712089F9}" dt="2023-02-15T03:02:35.114" v="1740" actId="47"/>
        <pc:sldMkLst>
          <pc:docMk/>
          <pc:sldMk cId="1331053973" sldId="317"/>
        </pc:sldMkLst>
      </pc:sldChg>
      <pc:sldChg chg="del">
        <pc:chgData name="NORVEY DANILO MUÑOZ" userId="6c920eed-56a1-4dd6-94e7-28cd095909bd" providerId="ADAL" clId="{08BBBA70-F1EB-4390-90B7-43D2712089F9}" dt="2023-02-15T03:02:47.999" v="1776" actId="47"/>
        <pc:sldMkLst>
          <pc:docMk/>
          <pc:sldMk cId="67405003" sldId="318"/>
        </pc:sldMkLst>
      </pc:sldChg>
      <pc:sldChg chg="del">
        <pc:chgData name="NORVEY DANILO MUÑOZ" userId="6c920eed-56a1-4dd6-94e7-28cd095909bd" providerId="ADAL" clId="{08BBBA70-F1EB-4390-90B7-43D2712089F9}" dt="2023-02-15T03:02:31.461" v="1708" actId="47"/>
        <pc:sldMkLst>
          <pc:docMk/>
          <pc:sldMk cId="2202870537" sldId="319"/>
        </pc:sldMkLst>
      </pc:sldChg>
      <pc:sldChg chg="del">
        <pc:chgData name="NORVEY DANILO MUÑOZ" userId="6c920eed-56a1-4dd6-94e7-28cd095909bd" providerId="ADAL" clId="{08BBBA70-F1EB-4390-90B7-43D2712089F9}" dt="2023-02-15T03:02:31.970" v="1709" actId="47"/>
        <pc:sldMkLst>
          <pc:docMk/>
          <pc:sldMk cId="1775397427" sldId="320"/>
        </pc:sldMkLst>
      </pc:sldChg>
      <pc:sldChg chg="del">
        <pc:chgData name="NORVEY DANILO MUÑOZ" userId="6c920eed-56a1-4dd6-94e7-28cd095909bd" providerId="ADAL" clId="{08BBBA70-F1EB-4390-90B7-43D2712089F9}" dt="2023-02-15T03:02:37.261" v="1745" actId="47"/>
        <pc:sldMkLst>
          <pc:docMk/>
          <pc:sldMk cId="620206592" sldId="321"/>
        </pc:sldMkLst>
      </pc:sldChg>
      <pc:sldChg chg="addSp delSp modSp mod ord">
        <pc:chgData name="NORVEY DANILO MUÑOZ" userId="6c920eed-56a1-4dd6-94e7-28cd095909bd" providerId="ADAL" clId="{08BBBA70-F1EB-4390-90B7-43D2712089F9}" dt="2023-02-08T16:35:59.261" v="1308"/>
        <pc:sldMkLst>
          <pc:docMk/>
          <pc:sldMk cId="1139785874" sldId="322"/>
        </pc:sldMkLst>
        <pc:spChg chg="add del mod">
          <ac:chgData name="NORVEY DANILO MUÑOZ" userId="6c920eed-56a1-4dd6-94e7-28cd095909bd" providerId="ADAL" clId="{08BBBA70-F1EB-4390-90B7-43D2712089F9}" dt="2023-02-08T16:35:55.707" v="1307" actId="478"/>
          <ac:spMkLst>
            <pc:docMk/>
            <pc:sldMk cId="1139785874" sldId="322"/>
            <ac:spMk id="3" creationId="{D64B8FE2-983A-D0A8-3DD6-8A7A7588409D}"/>
          </ac:spMkLst>
        </pc:spChg>
        <pc:spChg chg="mod">
          <ac:chgData name="NORVEY DANILO MUÑOZ" userId="6c920eed-56a1-4dd6-94e7-28cd095909bd" providerId="ADAL" clId="{08BBBA70-F1EB-4390-90B7-43D2712089F9}" dt="2023-02-08T16:35:50.122" v="1304" actId="20577"/>
          <ac:spMkLst>
            <pc:docMk/>
            <pc:sldMk cId="1139785874" sldId="322"/>
            <ac:spMk id="235" creationId="{00000000-0000-0000-0000-000000000000}"/>
          </ac:spMkLst>
        </pc:spChg>
        <pc:spChg chg="del">
          <ac:chgData name="NORVEY DANILO MUÑOZ" userId="6c920eed-56a1-4dd6-94e7-28cd095909bd" providerId="ADAL" clId="{08BBBA70-F1EB-4390-90B7-43D2712089F9}" dt="2023-02-08T16:35:54.412" v="1306" actId="478"/>
          <ac:spMkLst>
            <pc:docMk/>
            <pc:sldMk cId="1139785874" sldId="322"/>
            <ac:spMk id="237" creationId="{00000000-0000-0000-0000-000000000000}"/>
          </ac:spMkLst>
        </pc:spChg>
        <pc:picChg chg="del">
          <ac:chgData name="NORVEY DANILO MUÑOZ" userId="6c920eed-56a1-4dd6-94e7-28cd095909bd" providerId="ADAL" clId="{08BBBA70-F1EB-4390-90B7-43D2712089F9}" dt="2023-02-08T16:35:51.798" v="1305" actId="478"/>
          <ac:picMkLst>
            <pc:docMk/>
            <pc:sldMk cId="1139785874" sldId="322"/>
            <ac:picMk id="15" creationId="{64B6B4C1-1644-FF3A-6E3B-F113E4E00E20}"/>
          </ac:picMkLst>
        </pc:picChg>
        <pc:picChg chg="add">
          <ac:chgData name="NORVEY DANILO MUÑOZ" userId="6c920eed-56a1-4dd6-94e7-28cd095909bd" providerId="ADAL" clId="{08BBBA70-F1EB-4390-90B7-43D2712089F9}" dt="2023-02-08T16:35:59.261" v="1308"/>
          <ac:picMkLst>
            <pc:docMk/>
            <pc:sldMk cId="1139785874" sldId="322"/>
            <ac:picMk id="8194" creationId="{232E11A9-B3EB-3262-9C16-1B579AD8F1B1}"/>
          </ac:picMkLst>
        </pc:picChg>
      </pc:sldChg>
      <pc:sldChg chg="del">
        <pc:chgData name="NORVEY DANILO MUÑOZ" userId="6c920eed-56a1-4dd6-94e7-28cd095909bd" providerId="ADAL" clId="{08BBBA70-F1EB-4390-90B7-43D2712089F9}" dt="2023-02-15T03:02:32.037" v="1711" actId="47"/>
        <pc:sldMkLst>
          <pc:docMk/>
          <pc:sldMk cId="3451968263" sldId="323"/>
        </pc:sldMkLst>
      </pc:sldChg>
      <pc:sldChg chg="del">
        <pc:chgData name="NORVEY DANILO MUÑOZ" userId="6c920eed-56a1-4dd6-94e7-28cd095909bd" providerId="ADAL" clId="{08BBBA70-F1EB-4390-90B7-43D2712089F9}" dt="2023-02-15T03:02:32.068" v="1712" actId="47"/>
        <pc:sldMkLst>
          <pc:docMk/>
          <pc:sldMk cId="3706077343" sldId="324"/>
        </pc:sldMkLst>
      </pc:sldChg>
      <pc:sldChg chg="del">
        <pc:chgData name="NORVEY DANILO MUÑOZ" userId="6c920eed-56a1-4dd6-94e7-28cd095909bd" providerId="ADAL" clId="{08BBBA70-F1EB-4390-90B7-43D2712089F9}" dt="2023-02-15T03:02:32.098" v="1713" actId="47"/>
        <pc:sldMkLst>
          <pc:docMk/>
          <pc:sldMk cId="4155689048" sldId="325"/>
        </pc:sldMkLst>
      </pc:sldChg>
      <pc:sldChg chg="del">
        <pc:chgData name="NORVEY DANILO MUÑOZ" userId="6c920eed-56a1-4dd6-94e7-28cd095909bd" providerId="ADAL" clId="{08BBBA70-F1EB-4390-90B7-43D2712089F9}" dt="2023-02-15T03:02:32.143" v="1714" actId="47"/>
        <pc:sldMkLst>
          <pc:docMk/>
          <pc:sldMk cId="4031053724" sldId="326"/>
        </pc:sldMkLst>
      </pc:sldChg>
      <pc:sldChg chg="del">
        <pc:chgData name="NORVEY DANILO MUÑOZ" userId="6c920eed-56a1-4dd6-94e7-28cd095909bd" providerId="ADAL" clId="{08BBBA70-F1EB-4390-90B7-43D2712089F9}" dt="2023-02-15T03:02:32.215" v="1716" actId="47"/>
        <pc:sldMkLst>
          <pc:docMk/>
          <pc:sldMk cId="3246787241" sldId="327"/>
        </pc:sldMkLst>
      </pc:sldChg>
      <pc:sldChg chg="del">
        <pc:chgData name="NORVEY DANILO MUÑOZ" userId="6c920eed-56a1-4dd6-94e7-28cd095909bd" providerId="ADAL" clId="{08BBBA70-F1EB-4390-90B7-43D2712089F9}" dt="2023-02-15T03:02:32.235" v="1717" actId="47"/>
        <pc:sldMkLst>
          <pc:docMk/>
          <pc:sldMk cId="2684663948" sldId="328"/>
        </pc:sldMkLst>
      </pc:sldChg>
      <pc:sldChg chg="del">
        <pc:chgData name="NORVEY DANILO MUÑOZ" userId="6c920eed-56a1-4dd6-94e7-28cd095909bd" providerId="ADAL" clId="{08BBBA70-F1EB-4390-90B7-43D2712089F9}" dt="2023-02-15T03:02:32.269" v="1718" actId="47"/>
        <pc:sldMkLst>
          <pc:docMk/>
          <pc:sldMk cId="1214209245" sldId="329"/>
        </pc:sldMkLst>
      </pc:sldChg>
      <pc:sldChg chg="del">
        <pc:chgData name="NORVEY DANILO MUÑOZ" userId="6c920eed-56a1-4dd6-94e7-28cd095909bd" providerId="ADAL" clId="{08BBBA70-F1EB-4390-90B7-43D2712089F9}" dt="2023-02-15T03:02:32.298" v="1719" actId="47"/>
        <pc:sldMkLst>
          <pc:docMk/>
          <pc:sldMk cId="1380359251" sldId="330"/>
        </pc:sldMkLst>
      </pc:sldChg>
      <pc:sldChg chg="del">
        <pc:chgData name="NORVEY DANILO MUÑOZ" userId="6c920eed-56a1-4dd6-94e7-28cd095909bd" providerId="ADAL" clId="{08BBBA70-F1EB-4390-90B7-43D2712089F9}" dt="2023-02-15T03:02:32.332" v="1720" actId="47"/>
        <pc:sldMkLst>
          <pc:docMk/>
          <pc:sldMk cId="1569628170" sldId="331"/>
        </pc:sldMkLst>
      </pc:sldChg>
      <pc:sldChg chg="del">
        <pc:chgData name="NORVEY DANILO MUÑOZ" userId="6c920eed-56a1-4dd6-94e7-28cd095909bd" providerId="ADAL" clId="{08BBBA70-F1EB-4390-90B7-43D2712089F9}" dt="2023-02-15T03:02:34.654" v="1726" actId="47"/>
        <pc:sldMkLst>
          <pc:docMk/>
          <pc:sldMk cId="2843637578" sldId="332"/>
        </pc:sldMkLst>
      </pc:sldChg>
      <pc:sldChg chg="del">
        <pc:chgData name="NORVEY DANILO MUÑOZ" userId="6c920eed-56a1-4dd6-94e7-28cd095909bd" providerId="ADAL" clId="{08BBBA70-F1EB-4390-90B7-43D2712089F9}" dt="2023-02-15T03:02:34.146" v="1725" actId="47"/>
        <pc:sldMkLst>
          <pc:docMk/>
          <pc:sldMk cId="1838177117" sldId="333"/>
        </pc:sldMkLst>
      </pc:sldChg>
      <pc:sldChg chg="del">
        <pc:chgData name="NORVEY DANILO MUÑOZ" userId="6c920eed-56a1-4dd6-94e7-28cd095909bd" providerId="ADAL" clId="{08BBBA70-F1EB-4390-90B7-43D2712089F9}" dt="2023-02-15T03:02:32.371" v="1721" actId="47"/>
        <pc:sldMkLst>
          <pc:docMk/>
          <pc:sldMk cId="325380253" sldId="334"/>
        </pc:sldMkLst>
      </pc:sldChg>
      <pc:sldChg chg="del">
        <pc:chgData name="NORVEY DANILO MUÑOZ" userId="6c920eed-56a1-4dd6-94e7-28cd095909bd" providerId="ADAL" clId="{08BBBA70-F1EB-4390-90B7-43D2712089F9}" dt="2023-02-15T03:02:32.399" v="1722" actId="47"/>
        <pc:sldMkLst>
          <pc:docMk/>
          <pc:sldMk cId="1556377094" sldId="335"/>
        </pc:sldMkLst>
      </pc:sldChg>
      <pc:sldChg chg="del">
        <pc:chgData name="NORVEY DANILO MUÑOZ" userId="6c920eed-56a1-4dd6-94e7-28cd095909bd" providerId="ADAL" clId="{08BBBA70-F1EB-4390-90B7-43D2712089F9}" dt="2023-02-15T03:02:32.432" v="1723" actId="47"/>
        <pc:sldMkLst>
          <pc:docMk/>
          <pc:sldMk cId="711873617" sldId="336"/>
        </pc:sldMkLst>
      </pc:sldChg>
      <pc:sldChg chg="del">
        <pc:chgData name="NORVEY DANILO MUÑOZ" userId="6c920eed-56a1-4dd6-94e7-28cd095909bd" providerId="ADAL" clId="{08BBBA70-F1EB-4390-90B7-43D2712089F9}" dt="2023-02-15T03:02:32.471" v="1724" actId="47"/>
        <pc:sldMkLst>
          <pc:docMk/>
          <pc:sldMk cId="1840772436" sldId="337"/>
        </pc:sldMkLst>
      </pc:sldChg>
      <pc:sldChg chg="del">
        <pc:chgData name="NORVEY DANILO MUÑOZ" userId="6c920eed-56a1-4dd6-94e7-28cd095909bd" providerId="ADAL" clId="{08BBBA70-F1EB-4390-90B7-43D2712089F9}" dt="2023-02-15T03:02:34.696" v="1727" actId="47"/>
        <pc:sldMkLst>
          <pc:docMk/>
          <pc:sldMk cId="1001481906" sldId="338"/>
        </pc:sldMkLst>
      </pc:sldChg>
      <pc:sldChg chg="del">
        <pc:chgData name="NORVEY DANILO MUÑOZ" userId="6c920eed-56a1-4dd6-94e7-28cd095909bd" providerId="ADAL" clId="{08BBBA70-F1EB-4390-90B7-43D2712089F9}" dt="2023-02-15T03:02:34.721" v="1728" actId="47"/>
        <pc:sldMkLst>
          <pc:docMk/>
          <pc:sldMk cId="1987237157" sldId="339"/>
        </pc:sldMkLst>
      </pc:sldChg>
      <pc:sldChg chg="del">
        <pc:chgData name="NORVEY DANILO MUÑOZ" userId="6c920eed-56a1-4dd6-94e7-28cd095909bd" providerId="ADAL" clId="{08BBBA70-F1EB-4390-90B7-43D2712089F9}" dt="2023-02-15T03:02:34.756" v="1729" actId="47"/>
        <pc:sldMkLst>
          <pc:docMk/>
          <pc:sldMk cId="2634615155" sldId="340"/>
        </pc:sldMkLst>
      </pc:sldChg>
      <pc:sldChg chg="del">
        <pc:chgData name="NORVEY DANILO MUÑOZ" userId="6c920eed-56a1-4dd6-94e7-28cd095909bd" providerId="ADAL" clId="{08BBBA70-F1EB-4390-90B7-43D2712089F9}" dt="2023-02-15T03:02:34.784" v="1730" actId="47"/>
        <pc:sldMkLst>
          <pc:docMk/>
          <pc:sldMk cId="3030019239" sldId="341"/>
        </pc:sldMkLst>
      </pc:sldChg>
      <pc:sldChg chg="del">
        <pc:chgData name="NORVEY DANILO MUÑOZ" userId="6c920eed-56a1-4dd6-94e7-28cd095909bd" providerId="ADAL" clId="{08BBBA70-F1EB-4390-90B7-43D2712089F9}" dt="2023-02-15T03:02:34.817" v="1731" actId="47"/>
        <pc:sldMkLst>
          <pc:docMk/>
          <pc:sldMk cId="730278964" sldId="342"/>
        </pc:sldMkLst>
      </pc:sldChg>
      <pc:sldChg chg="del">
        <pc:chgData name="NORVEY DANILO MUÑOZ" userId="6c920eed-56a1-4dd6-94e7-28cd095909bd" providerId="ADAL" clId="{08BBBA70-F1EB-4390-90B7-43D2712089F9}" dt="2023-02-15T03:02:34.847" v="1732" actId="47"/>
        <pc:sldMkLst>
          <pc:docMk/>
          <pc:sldMk cId="421300418" sldId="343"/>
        </pc:sldMkLst>
      </pc:sldChg>
      <pc:sldChg chg="del">
        <pc:chgData name="NORVEY DANILO MUÑOZ" userId="6c920eed-56a1-4dd6-94e7-28cd095909bd" providerId="ADAL" clId="{08BBBA70-F1EB-4390-90B7-43D2712089F9}" dt="2023-02-15T03:02:34.881" v="1733" actId="47"/>
        <pc:sldMkLst>
          <pc:docMk/>
          <pc:sldMk cId="2145435784" sldId="344"/>
        </pc:sldMkLst>
      </pc:sldChg>
      <pc:sldChg chg="del">
        <pc:chgData name="NORVEY DANILO MUÑOZ" userId="6c920eed-56a1-4dd6-94e7-28cd095909bd" providerId="ADAL" clId="{08BBBA70-F1EB-4390-90B7-43D2712089F9}" dt="2023-02-15T03:02:34.918" v="1734" actId="47"/>
        <pc:sldMkLst>
          <pc:docMk/>
          <pc:sldMk cId="2886689139" sldId="345"/>
        </pc:sldMkLst>
      </pc:sldChg>
      <pc:sldChg chg="del">
        <pc:chgData name="NORVEY DANILO MUÑOZ" userId="6c920eed-56a1-4dd6-94e7-28cd095909bd" providerId="ADAL" clId="{08BBBA70-F1EB-4390-90B7-43D2712089F9}" dt="2023-02-15T03:02:34.951" v="1735" actId="47"/>
        <pc:sldMkLst>
          <pc:docMk/>
          <pc:sldMk cId="2856303794" sldId="346"/>
        </pc:sldMkLst>
      </pc:sldChg>
      <pc:sldChg chg="del">
        <pc:chgData name="NORVEY DANILO MUÑOZ" userId="6c920eed-56a1-4dd6-94e7-28cd095909bd" providerId="ADAL" clId="{08BBBA70-F1EB-4390-90B7-43D2712089F9}" dt="2023-02-15T03:02:34.988" v="1736" actId="47"/>
        <pc:sldMkLst>
          <pc:docMk/>
          <pc:sldMk cId="2362338430" sldId="347"/>
        </pc:sldMkLst>
      </pc:sldChg>
      <pc:sldChg chg="del">
        <pc:chgData name="NORVEY DANILO MUÑOZ" userId="6c920eed-56a1-4dd6-94e7-28cd095909bd" providerId="ADAL" clId="{08BBBA70-F1EB-4390-90B7-43D2712089F9}" dt="2023-02-15T03:02:35.021" v="1737" actId="47"/>
        <pc:sldMkLst>
          <pc:docMk/>
          <pc:sldMk cId="2728495485" sldId="348"/>
        </pc:sldMkLst>
      </pc:sldChg>
      <pc:sldChg chg="del">
        <pc:chgData name="NORVEY DANILO MUÑOZ" userId="6c920eed-56a1-4dd6-94e7-28cd095909bd" providerId="ADAL" clId="{08BBBA70-F1EB-4390-90B7-43D2712089F9}" dt="2023-02-15T03:02:35.051" v="1738" actId="47"/>
        <pc:sldMkLst>
          <pc:docMk/>
          <pc:sldMk cId="2559769617" sldId="349"/>
        </pc:sldMkLst>
      </pc:sldChg>
      <pc:sldChg chg="del">
        <pc:chgData name="NORVEY DANILO MUÑOZ" userId="6c920eed-56a1-4dd6-94e7-28cd095909bd" providerId="ADAL" clId="{08BBBA70-F1EB-4390-90B7-43D2712089F9}" dt="2023-02-15T03:02:35.082" v="1739" actId="47"/>
        <pc:sldMkLst>
          <pc:docMk/>
          <pc:sldMk cId="350248673" sldId="350"/>
        </pc:sldMkLst>
      </pc:sldChg>
      <pc:sldChg chg="del">
        <pc:chgData name="NORVEY DANILO MUÑOZ" userId="6c920eed-56a1-4dd6-94e7-28cd095909bd" providerId="ADAL" clId="{08BBBA70-F1EB-4390-90B7-43D2712089F9}" dt="2023-02-15T03:02:35.142" v="1741" actId="47"/>
        <pc:sldMkLst>
          <pc:docMk/>
          <pc:sldMk cId="1205981856" sldId="351"/>
        </pc:sldMkLst>
      </pc:sldChg>
      <pc:sldChg chg="del">
        <pc:chgData name="NORVEY DANILO MUÑOZ" userId="6c920eed-56a1-4dd6-94e7-28cd095909bd" providerId="ADAL" clId="{08BBBA70-F1EB-4390-90B7-43D2712089F9}" dt="2023-02-15T03:02:35.179" v="1742" actId="47"/>
        <pc:sldMkLst>
          <pc:docMk/>
          <pc:sldMk cId="2587997566" sldId="352"/>
        </pc:sldMkLst>
      </pc:sldChg>
      <pc:sldChg chg="del">
        <pc:chgData name="NORVEY DANILO MUÑOZ" userId="6c920eed-56a1-4dd6-94e7-28cd095909bd" providerId="ADAL" clId="{08BBBA70-F1EB-4390-90B7-43D2712089F9}" dt="2023-02-15T03:02:35.213" v="1743" actId="47"/>
        <pc:sldMkLst>
          <pc:docMk/>
          <pc:sldMk cId="3746880780" sldId="353"/>
        </pc:sldMkLst>
      </pc:sldChg>
      <pc:sldChg chg="del">
        <pc:chgData name="NORVEY DANILO MUÑOZ" userId="6c920eed-56a1-4dd6-94e7-28cd095909bd" providerId="ADAL" clId="{08BBBA70-F1EB-4390-90B7-43D2712089F9}" dt="2023-02-15T03:02:37.285" v="1746" actId="47"/>
        <pc:sldMkLst>
          <pc:docMk/>
          <pc:sldMk cId="3338316674" sldId="354"/>
        </pc:sldMkLst>
      </pc:sldChg>
      <pc:sldChg chg="del">
        <pc:chgData name="NORVEY DANILO MUÑOZ" userId="6c920eed-56a1-4dd6-94e7-28cd095909bd" providerId="ADAL" clId="{08BBBA70-F1EB-4390-90B7-43D2712089F9}" dt="2023-02-15T03:02:36.755" v="1744" actId="47"/>
        <pc:sldMkLst>
          <pc:docMk/>
          <pc:sldMk cId="1623265840" sldId="355"/>
        </pc:sldMkLst>
      </pc:sldChg>
      <pc:sldChg chg="del">
        <pc:chgData name="NORVEY DANILO MUÑOZ" userId="6c920eed-56a1-4dd6-94e7-28cd095909bd" providerId="ADAL" clId="{08BBBA70-F1EB-4390-90B7-43D2712089F9}" dt="2023-02-15T03:02:37.328" v="1747" actId="47"/>
        <pc:sldMkLst>
          <pc:docMk/>
          <pc:sldMk cId="1636314556" sldId="356"/>
        </pc:sldMkLst>
      </pc:sldChg>
      <pc:sldChg chg="del">
        <pc:chgData name="NORVEY DANILO MUÑOZ" userId="6c920eed-56a1-4dd6-94e7-28cd095909bd" providerId="ADAL" clId="{08BBBA70-F1EB-4390-90B7-43D2712089F9}" dt="2023-02-15T03:02:37.359" v="1748" actId="47"/>
        <pc:sldMkLst>
          <pc:docMk/>
          <pc:sldMk cId="3329565702" sldId="357"/>
        </pc:sldMkLst>
      </pc:sldChg>
      <pc:sldChg chg="del">
        <pc:chgData name="NORVEY DANILO MUÑOZ" userId="6c920eed-56a1-4dd6-94e7-28cd095909bd" providerId="ADAL" clId="{08BBBA70-F1EB-4390-90B7-43D2712089F9}" dt="2023-02-15T03:02:37.389" v="1749" actId="47"/>
        <pc:sldMkLst>
          <pc:docMk/>
          <pc:sldMk cId="2258224261" sldId="358"/>
        </pc:sldMkLst>
      </pc:sldChg>
      <pc:sldChg chg="del">
        <pc:chgData name="NORVEY DANILO MUÑOZ" userId="6c920eed-56a1-4dd6-94e7-28cd095909bd" providerId="ADAL" clId="{08BBBA70-F1EB-4390-90B7-43D2712089F9}" dt="2023-02-15T03:02:37.426" v="1750" actId="47"/>
        <pc:sldMkLst>
          <pc:docMk/>
          <pc:sldMk cId="3321011124" sldId="359"/>
        </pc:sldMkLst>
      </pc:sldChg>
      <pc:sldChg chg="del">
        <pc:chgData name="NORVEY DANILO MUÑOZ" userId="6c920eed-56a1-4dd6-94e7-28cd095909bd" providerId="ADAL" clId="{08BBBA70-F1EB-4390-90B7-43D2712089F9}" dt="2023-02-15T03:02:37.619" v="1755" actId="47"/>
        <pc:sldMkLst>
          <pc:docMk/>
          <pc:sldMk cId="0" sldId="361"/>
        </pc:sldMkLst>
      </pc:sldChg>
      <pc:sldChg chg="del">
        <pc:chgData name="NORVEY DANILO MUÑOZ" userId="6c920eed-56a1-4dd6-94e7-28cd095909bd" providerId="ADAL" clId="{08BBBA70-F1EB-4390-90B7-43D2712089F9}" dt="2023-02-15T03:02:37.455" v="1751" actId="47"/>
        <pc:sldMkLst>
          <pc:docMk/>
          <pc:sldMk cId="1897390636" sldId="362"/>
        </pc:sldMkLst>
      </pc:sldChg>
      <pc:sldChg chg="del">
        <pc:chgData name="NORVEY DANILO MUÑOZ" userId="6c920eed-56a1-4dd6-94e7-28cd095909bd" providerId="ADAL" clId="{08BBBA70-F1EB-4390-90B7-43D2712089F9}" dt="2023-02-15T03:02:37.484" v="1752" actId="47"/>
        <pc:sldMkLst>
          <pc:docMk/>
          <pc:sldMk cId="3286778521" sldId="363"/>
        </pc:sldMkLst>
      </pc:sldChg>
      <pc:sldChg chg="del">
        <pc:chgData name="NORVEY DANILO MUÑOZ" userId="6c920eed-56a1-4dd6-94e7-28cd095909bd" providerId="ADAL" clId="{08BBBA70-F1EB-4390-90B7-43D2712089F9}" dt="2023-02-15T03:02:37.517" v="1753" actId="47"/>
        <pc:sldMkLst>
          <pc:docMk/>
          <pc:sldMk cId="2589776929" sldId="364"/>
        </pc:sldMkLst>
      </pc:sldChg>
      <pc:sldChg chg="del">
        <pc:chgData name="NORVEY DANILO MUÑOZ" userId="6c920eed-56a1-4dd6-94e7-28cd095909bd" providerId="ADAL" clId="{08BBBA70-F1EB-4390-90B7-43D2712089F9}" dt="2023-02-15T03:02:37.576" v="1754" actId="47"/>
        <pc:sldMkLst>
          <pc:docMk/>
          <pc:sldMk cId="2471323115" sldId="365"/>
        </pc:sldMkLst>
      </pc:sldChg>
      <pc:sldChg chg="del">
        <pc:chgData name="NORVEY DANILO MUÑOZ" userId="6c920eed-56a1-4dd6-94e7-28cd095909bd" providerId="ADAL" clId="{08BBBA70-F1EB-4390-90B7-43D2712089F9}" dt="2023-02-15T03:02:39.669" v="1757" actId="47"/>
        <pc:sldMkLst>
          <pc:docMk/>
          <pc:sldMk cId="533894151" sldId="366"/>
        </pc:sldMkLst>
      </pc:sldChg>
      <pc:sldChg chg="modSp add mod">
        <pc:chgData name="NORVEY DANILO MUÑOZ" userId="6c920eed-56a1-4dd6-94e7-28cd095909bd" providerId="ADAL" clId="{08BBBA70-F1EB-4390-90B7-43D2712089F9}" dt="2023-02-08T15:01:29.222" v="294" actId="20577"/>
        <pc:sldMkLst>
          <pc:docMk/>
          <pc:sldMk cId="2252551699" sldId="367"/>
        </pc:sldMkLst>
        <pc:spChg chg="mod">
          <ac:chgData name="NORVEY DANILO MUÑOZ" userId="6c920eed-56a1-4dd6-94e7-28cd095909bd" providerId="ADAL" clId="{08BBBA70-F1EB-4390-90B7-43D2712089F9}" dt="2023-02-08T15:00:26.399" v="127" actId="20577"/>
          <ac:spMkLst>
            <pc:docMk/>
            <pc:sldMk cId="2252551699" sldId="367"/>
            <ac:spMk id="191" creationId="{00000000-0000-0000-0000-000000000000}"/>
          </ac:spMkLst>
        </pc:spChg>
        <pc:spChg chg="mod">
          <ac:chgData name="NORVEY DANILO MUÑOZ" userId="6c920eed-56a1-4dd6-94e7-28cd095909bd" providerId="ADAL" clId="{08BBBA70-F1EB-4390-90B7-43D2712089F9}" dt="2023-02-08T15:01:29.222" v="294" actId="20577"/>
          <ac:spMkLst>
            <pc:docMk/>
            <pc:sldMk cId="2252551699" sldId="367"/>
            <ac:spMk id="192" creationId="{00000000-0000-0000-0000-000000000000}"/>
          </ac:spMkLst>
        </pc:spChg>
      </pc:sldChg>
      <pc:sldChg chg="addSp delSp modSp add mod">
        <pc:chgData name="NORVEY DANILO MUÑOZ" userId="6c920eed-56a1-4dd6-94e7-28cd095909bd" providerId="ADAL" clId="{08BBBA70-F1EB-4390-90B7-43D2712089F9}" dt="2023-02-08T15:02:41.791" v="341" actId="1076"/>
        <pc:sldMkLst>
          <pc:docMk/>
          <pc:sldMk cId="2414942149" sldId="368"/>
        </pc:sldMkLst>
        <pc:spChg chg="add del mod">
          <ac:chgData name="NORVEY DANILO MUÑOZ" userId="6c920eed-56a1-4dd6-94e7-28cd095909bd" providerId="ADAL" clId="{08BBBA70-F1EB-4390-90B7-43D2712089F9}" dt="2023-02-08T15:02:14.957" v="338" actId="478"/>
          <ac:spMkLst>
            <pc:docMk/>
            <pc:sldMk cId="2414942149" sldId="368"/>
            <ac:spMk id="3" creationId="{4BC0A9B1-ABE7-7259-4908-C20DED9B5599}"/>
          </ac:spMkLst>
        </pc:spChg>
        <pc:spChg chg="mod">
          <ac:chgData name="NORVEY DANILO MUÑOZ" userId="6c920eed-56a1-4dd6-94e7-28cd095909bd" providerId="ADAL" clId="{08BBBA70-F1EB-4390-90B7-43D2712089F9}" dt="2023-02-08T15:02:06.962" v="335" actId="20577"/>
          <ac:spMkLst>
            <pc:docMk/>
            <pc:sldMk cId="2414942149" sldId="368"/>
            <ac:spMk id="191" creationId="{00000000-0000-0000-0000-000000000000}"/>
          </ac:spMkLst>
        </pc:spChg>
        <pc:spChg chg="del mod">
          <ac:chgData name="NORVEY DANILO MUÑOZ" userId="6c920eed-56a1-4dd6-94e7-28cd095909bd" providerId="ADAL" clId="{08BBBA70-F1EB-4390-90B7-43D2712089F9}" dt="2023-02-08T15:02:12.688" v="337" actId="478"/>
          <ac:spMkLst>
            <pc:docMk/>
            <pc:sldMk cId="2414942149" sldId="368"/>
            <ac:spMk id="192" creationId="{00000000-0000-0000-0000-000000000000}"/>
          </ac:spMkLst>
        </pc:spChg>
        <pc:picChg chg="add mod">
          <ac:chgData name="NORVEY DANILO MUÑOZ" userId="6c920eed-56a1-4dd6-94e7-28cd095909bd" providerId="ADAL" clId="{08BBBA70-F1EB-4390-90B7-43D2712089F9}" dt="2023-02-08T15:02:41.791" v="341" actId="1076"/>
          <ac:picMkLst>
            <pc:docMk/>
            <pc:sldMk cId="2414942149" sldId="368"/>
            <ac:picMk id="5" creationId="{C2FBF8F7-F32A-CE6D-EDDC-7E1E74C1E2DC}"/>
          </ac:picMkLst>
        </pc:picChg>
      </pc:sldChg>
      <pc:sldChg chg="modSp add mod">
        <pc:chgData name="NORVEY DANILO MUÑOZ" userId="6c920eed-56a1-4dd6-94e7-28cd095909bd" providerId="ADAL" clId="{08BBBA70-F1EB-4390-90B7-43D2712089F9}" dt="2023-02-08T15:14:59.834" v="643" actId="113"/>
        <pc:sldMkLst>
          <pc:docMk/>
          <pc:sldMk cId="2244255232" sldId="369"/>
        </pc:sldMkLst>
        <pc:spChg chg="mod">
          <ac:chgData name="NORVEY DANILO MUÑOZ" userId="6c920eed-56a1-4dd6-94e7-28cd095909bd" providerId="ADAL" clId="{08BBBA70-F1EB-4390-90B7-43D2712089F9}" dt="2023-02-08T15:03:57.722" v="391" actId="20577"/>
          <ac:spMkLst>
            <pc:docMk/>
            <pc:sldMk cId="2244255232" sldId="369"/>
            <ac:spMk id="191" creationId="{00000000-0000-0000-0000-000000000000}"/>
          </ac:spMkLst>
        </pc:spChg>
        <pc:spChg chg="mod">
          <ac:chgData name="NORVEY DANILO MUÑOZ" userId="6c920eed-56a1-4dd6-94e7-28cd095909bd" providerId="ADAL" clId="{08BBBA70-F1EB-4390-90B7-43D2712089F9}" dt="2023-02-08T15:14:59.834" v="643" actId="113"/>
          <ac:spMkLst>
            <pc:docMk/>
            <pc:sldMk cId="2244255232" sldId="369"/>
            <ac:spMk id="192" creationId="{00000000-0000-0000-0000-000000000000}"/>
          </ac:spMkLst>
        </pc:spChg>
      </pc:sldChg>
      <pc:sldChg chg="modSp add mod">
        <pc:chgData name="NORVEY DANILO MUÑOZ" userId="6c920eed-56a1-4dd6-94e7-28cd095909bd" providerId="ADAL" clId="{08BBBA70-F1EB-4390-90B7-43D2712089F9}" dt="2023-02-08T15:36:11.136" v="849" actId="20577"/>
        <pc:sldMkLst>
          <pc:docMk/>
          <pc:sldMk cId="844426838" sldId="370"/>
        </pc:sldMkLst>
        <pc:spChg chg="mod">
          <ac:chgData name="NORVEY DANILO MUÑOZ" userId="6c920eed-56a1-4dd6-94e7-28cd095909bd" providerId="ADAL" clId="{08BBBA70-F1EB-4390-90B7-43D2712089F9}" dt="2023-02-08T15:36:11.136" v="849" actId="20577"/>
          <ac:spMkLst>
            <pc:docMk/>
            <pc:sldMk cId="844426838" sldId="370"/>
            <ac:spMk id="192" creationId="{00000000-0000-0000-0000-000000000000}"/>
          </ac:spMkLst>
        </pc:spChg>
      </pc:sldChg>
      <pc:sldChg chg="addSp modSp add mod">
        <pc:chgData name="NORVEY DANILO MUÑOZ" userId="6c920eed-56a1-4dd6-94e7-28cd095909bd" providerId="ADAL" clId="{08BBBA70-F1EB-4390-90B7-43D2712089F9}" dt="2023-02-08T15:21:08.954" v="768" actId="1076"/>
        <pc:sldMkLst>
          <pc:docMk/>
          <pc:sldMk cId="1640251976" sldId="371"/>
        </pc:sldMkLst>
        <pc:spChg chg="mod">
          <ac:chgData name="NORVEY DANILO MUÑOZ" userId="6c920eed-56a1-4dd6-94e7-28cd095909bd" providerId="ADAL" clId="{08BBBA70-F1EB-4390-90B7-43D2712089F9}" dt="2023-02-08T15:20:52.704" v="762" actId="1076"/>
          <ac:spMkLst>
            <pc:docMk/>
            <pc:sldMk cId="1640251976" sldId="371"/>
            <ac:spMk id="192" creationId="{00000000-0000-0000-0000-000000000000}"/>
          </ac:spMkLst>
        </pc:spChg>
        <pc:picChg chg="add mod">
          <ac:chgData name="NORVEY DANILO MUÑOZ" userId="6c920eed-56a1-4dd6-94e7-28cd095909bd" providerId="ADAL" clId="{08BBBA70-F1EB-4390-90B7-43D2712089F9}" dt="2023-02-08T15:21:08.954" v="768" actId="1076"/>
          <ac:picMkLst>
            <pc:docMk/>
            <pc:sldMk cId="1640251976" sldId="371"/>
            <ac:picMk id="1026" creationId="{F4DF180B-DE61-4810-2964-8AE9D712AD79}"/>
          </ac:picMkLst>
        </pc:picChg>
      </pc:sldChg>
      <pc:sldChg chg="modSp add mod">
        <pc:chgData name="NORVEY DANILO MUÑOZ" userId="6c920eed-56a1-4dd6-94e7-28cd095909bd" providerId="ADAL" clId="{08BBBA70-F1EB-4390-90B7-43D2712089F9}" dt="2023-02-08T15:42:13.314" v="928" actId="313"/>
        <pc:sldMkLst>
          <pc:docMk/>
          <pc:sldMk cId="1483896231" sldId="372"/>
        </pc:sldMkLst>
        <pc:spChg chg="mod">
          <ac:chgData name="NORVEY DANILO MUÑOZ" userId="6c920eed-56a1-4dd6-94e7-28cd095909bd" providerId="ADAL" clId="{08BBBA70-F1EB-4390-90B7-43D2712089F9}" dt="2023-02-08T15:36:56.663" v="865" actId="20577"/>
          <ac:spMkLst>
            <pc:docMk/>
            <pc:sldMk cId="1483896231" sldId="372"/>
            <ac:spMk id="191" creationId="{00000000-0000-0000-0000-000000000000}"/>
          </ac:spMkLst>
        </pc:spChg>
        <pc:spChg chg="mod">
          <ac:chgData name="NORVEY DANILO MUÑOZ" userId="6c920eed-56a1-4dd6-94e7-28cd095909bd" providerId="ADAL" clId="{08BBBA70-F1EB-4390-90B7-43D2712089F9}" dt="2023-02-08T15:42:13.314" v="928" actId="313"/>
          <ac:spMkLst>
            <pc:docMk/>
            <pc:sldMk cId="1483896231" sldId="372"/>
            <ac:spMk id="192" creationId="{00000000-0000-0000-0000-000000000000}"/>
          </ac:spMkLst>
        </pc:spChg>
      </pc:sldChg>
      <pc:sldChg chg="addSp delSp modSp add mod">
        <pc:chgData name="NORVEY DANILO MUÑOZ" userId="6c920eed-56a1-4dd6-94e7-28cd095909bd" providerId="ADAL" clId="{08BBBA70-F1EB-4390-90B7-43D2712089F9}" dt="2023-02-08T15:56:53.887" v="934" actId="1076"/>
        <pc:sldMkLst>
          <pc:docMk/>
          <pc:sldMk cId="2407232986" sldId="373"/>
        </pc:sldMkLst>
        <pc:spChg chg="add del mod">
          <ac:chgData name="NORVEY DANILO MUÑOZ" userId="6c920eed-56a1-4dd6-94e7-28cd095909bd" providerId="ADAL" clId="{08BBBA70-F1EB-4390-90B7-43D2712089F9}" dt="2023-02-08T15:42:24.175" v="931" actId="478"/>
          <ac:spMkLst>
            <pc:docMk/>
            <pc:sldMk cId="2407232986" sldId="373"/>
            <ac:spMk id="3" creationId="{5FA27CAB-140F-FD35-6D0B-FEB44BEFD8F3}"/>
          </ac:spMkLst>
        </pc:spChg>
        <pc:spChg chg="del">
          <ac:chgData name="NORVEY DANILO MUÑOZ" userId="6c920eed-56a1-4dd6-94e7-28cd095909bd" providerId="ADAL" clId="{08BBBA70-F1EB-4390-90B7-43D2712089F9}" dt="2023-02-08T15:42:22.367" v="930" actId="478"/>
          <ac:spMkLst>
            <pc:docMk/>
            <pc:sldMk cId="2407232986" sldId="373"/>
            <ac:spMk id="192" creationId="{00000000-0000-0000-0000-000000000000}"/>
          </ac:spMkLst>
        </pc:spChg>
        <pc:picChg chg="add mod">
          <ac:chgData name="NORVEY DANILO MUÑOZ" userId="6c920eed-56a1-4dd6-94e7-28cd095909bd" providerId="ADAL" clId="{08BBBA70-F1EB-4390-90B7-43D2712089F9}" dt="2023-02-08T15:56:53.887" v="934" actId="1076"/>
          <ac:picMkLst>
            <pc:docMk/>
            <pc:sldMk cId="2407232986" sldId="373"/>
            <ac:picMk id="5" creationId="{B2DFE150-F2E9-B904-2FE9-CA32472425B1}"/>
          </ac:picMkLst>
        </pc:picChg>
      </pc:sldChg>
      <pc:sldChg chg="addSp delSp modSp add mod">
        <pc:chgData name="NORVEY DANILO MUÑOZ" userId="6c920eed-56a1-4dd6-94e7-28cd095909bd" providerId="ADAL" clId="{08BBBA70-F1EB-4390-90B7-43D2712089F9}" dt="2023-02-08T15:58:45.602" v="976" actId="1076"/>
        <pc:sldMkLst>
          <pc:docMk/>
          <pc:sldMk cId="2669140229" sldId="374"/>
        </pc:sldMkLst>
        <pc:spChg chg="add mod">
          <ac:chgData name="NORVEY DANILO MUÑOZ" userId="6c920eed-56a1-4dd6-94e7-28cd095909bd" providerId="ADAL" clId="{08BBBA70-F1EB-4390-90B7-43D2712089F9}" dt="2023-02-08T15:58:14.472" v="973" actId="113"/>
          <ac:spMkLst>
            <pc:docMk/>
            <pc:sldMk cId="2669140229" sldId="374"/>
            <ac:spMk id="2" creationId="{C0B608A9-9574-5207-56A3-C5CFEE4309AD}"/>
          </ac:spMkLst>
        </pc:spChg>
        <pc:spChg chg="mod">
          <ac:chgData name="NORVEY DANILO MUÑOZ" userId="6c920eed-56a1-4dd6-94e7-28cd095909bd" providerId="ADAL" clId="{08BBBA70-F1EB-4390-90B7-43D2712089F9}" dt="2023-02-08T15:57:34.078" v="950" actId="20577"/>
          <ac:spMkLst>
            <pc:docMk/>
            <pc:sldMk cId="2669140229" sldId="374"/>
            <ac:spMk id="191" creationId="{00000000-0000-0000-0000-000000000000}"/>
          </ac:spMkLst>
        </pc:spChg>
        <pc:picChg chg="add mod">
          <ac:chgData name="NORVEY DANILO MUÑOZ" userId="6c920eed-56a1-4dd6-94e7-28cd095909bd" providerId="ADAL" clId="{08BBBA70-F1EB-4390-90B7-43D2712089F9}" dt="2023-02-08T15:58:45.602" v="976" actId="1076"/>
          <ac:picMkLst>
            <pc:docMk/>
            <pc:sldMk cId="2669140229" sldId="374"/>
            <ac:picMk id="4" creationId="{3CC63424-56E9-BFB1-F114-2CFC51AB183C}"/>
          </ac:picMkLst>
        </pc:picChg>
        <pc:picChg chg="del">
          <ac:chgData name="NORVEY DANILO MUÑOZ" userId="6c920eed-56a1-4dd6-94e7-28cd095909bd" providerId="ADAL" clId="{08BBBA70-F1EB-4390-90B7-43D2712089F9}" dt="2023-02-08T15:57:35.555" v="951" actId="478"/>
          <ac:picMkLst>
            <pc:docMk/>
            <pc:sldMk cId="2669140229" sldId="374"/>
            <ac:picMk id="5" creationId="{B2DFE150-F2E9-B904-2FE9-CA32472425B1}"/>
          </ac:picMkLst>
        </pc:picChg>
      </pc:sldChg>
      <pc:sldChg chg="delSp modSp add mod">
        <pc:chgData name="NORVEY DANILO MUÑOZ" userId="6c920eed-56a1-4dd6-94e7-28cd095909bd" providerId="ADAL" clId="{08BBBA70-F1EB-4390-90B7-43D2712089F9}" dt="2023-02-08T16:02:27.515" v="1044" actId="20577"/>
        <pc:sldMkLst>
          <pc:docMk/>
          <pc:sldMk cId="805343460" sldId="375"/>
        </pc:sldMkLst>
        <pc:spChg chg="mod">
          <ac:chgData name="NORVEY DANILO MUÑOZ" userId="6c920eed-56a1-4dd6-94e7-28cd095909bd" providerId="ADAL" clId="{08BBBA70-F1EB-4390-90B7-43D2712089F9}" dt="2023-02-08T16:02:27.515" v="1044" actId="20577"/>
          <ac:spMkLst>
            <pc:docMk/>
            <pc:sldMk cId="805343460" sldId="375"/>
            <ac:spMk id="2" creationId="{C0B608A9-9574-5207-56A3-C5CFEE4309AD}"/>
          </ac:spMkLst>
        </pc:spChg>
        <pc:spChg chg="mod">
          <ac:chgData name="NORVEY DANILO MUÑOZ" userId="6c920eed-56a1-4dd6-94e7-28cd095909bd" providerId="ADAL" clId="{08BBBA70-F1EB-4390-90B7-43D2712089F9}" dt="2023-02-08T15:59:12.792" v="1000" actId="20577"/>
          <ac:spMkLst>
            <pc:docMk/>
            <pc:sldMk cId="805343460" sldId="375"/>
            <ac:spMk id="191" creationId="{00000000-0000-0000-0000-000000000000}"/>
          </ac:spMkLst>
        </pc:spChg>
        <pc:picChg chg="del">
          <ac:chgData name="NORVEY DANILO MUÑOZ" userId="6c920eed-56a1-4dd6-94e7-28cd095909bd" providerId="ADAL" clId="{08BBBA70-F1EB-4390-90B7-43D2712089F9}" dt="2023-02-08T15:59:23.395" v="1002" actId="478"/>
          <ac:picMkLst>
            <pc:docMk/>
            <pc:sldMk cId="805343460" sldId="375"/>
            <ac:picMk id="4" creationId="{3CC63424-56E9-BFB1-F114-2CFC51AB183C}"/>
          </ac:picMkLst>
        </pc:picChg>
      </pc:sldChg>
      <pc:sldChg chg="addSp modSp add mod">
        <pc:chgData name="NORVEY DANILO MUÑOZ" userId="6c920eed-56a1-4dd6-94e7-28cd095909bd" providerId="ADAL" clId="{08BBBA70-F1EB-4390-90B7-43D2712089F9}" dt="2023-02-08T16:18:51.197" v="1085" actId="1076"/>
        <pc:sldMkLst>
          <pc:docMk/>
          <pc:sldMk cId="3646398806" sldId="376"/>
        </pc:sldMkLst>
        <pc:spChg chg="mod">
          <ac:chgData name="NORVEY DANILO MUÑOZ" userId="6c920eed-56a1-4dd6-94e7-28cd095909bd" providerId="ADAL" clId="{08BBBA70-F1EB-4390-90B7-43D2712089F9}" dt="2023-02-08T16:18:49.869" v="1084" actId="1076"/>
          <ac:spMkLst>
            <pc:docMk/>
            <pc:sldMk cId="3646398806" sldId="376"/>
            <ac:spMk id="2" creationId="{C0B608A9-9574-5207-56A3-C5CFEE4309AD}"/>
          </ac:spMkLst>
        </pc:spChg>
        <pc:spChg chg="mod">
          <ac:chgData name="NORVEY DANILO MUÑOZ" userId="6c920eed-56a1-4dd6-94e7-28cd095909bd" providerId="ADAL" clId="{08BBBA70-F1EB-4390-90B7-43D2712089F9}" dt="2023-02-08T16:02:59.267" v="1071" actId="20577"/>
          <ac:spMkLst>
            <pc:docMk/>
            <pc:sldMk cId="3646398806" sldId="376"/>
            <ac:spMk id="191" creationId="{00000000-0000-0000-0000-000000000000}"/>
          </ac:spMkLst>
        </pc:spChg>
        <pc:picChg chg="add mod">
          <ac:chgData name="NORVEY DANILO MUÑOZ" userId="6c920eed-56a1-4dd6-94e7-28cd095909bd" providerId="ADAL" clId="{08BBBA70-F1EB-4390-90B7-43D2712089F9}" dt="2023-02-08T16:18:51.197" v="1085" actId="1076"/>
          <ac:picMkLst>
            <pc:docMk/>
            <pc:sldMk cId="3646398806" sldId="376"/>
            <ac:picMk id="4" creationId="{B1515F61-6623-6C18-56DA-FB23A92E6DF2}"/>
          </ac:picMkLst>
        </pc:picChg>
      </pc:sldChg>
      <pc:sldChg chg="modSp add mod">
        <pc:chgData name="NORVEY DANILO MUÑOZ" userId="6c920eed-56a1-4dd6-94e7-28cd095909bd" providerId="ADAL" clId="{08BBBA70-F1EB-4390-90B7-43D2712089F9}" dt="2023-02-08T16:20:16.092" v="1108" actId="12"/>
        <pc:sldMkLst>
          <pc:docMk/>
          <pc:sldMk cId="4077152137" sldId="377"/>
        </pc:sldMkLst>
        <pc:spChg chg="mod">
          <ac:chgData name="NORVEY DANILO MUÑOZ" userId="6c920eed-56a1-4dd6-94e7-28cd095909bd" providerId="ADAL" clId="{08BBBA70-F1EB-4390-90B7-43D2712089F9}" dt="2023-02-08T16:20:16.092" v="1108" actId="12"/>
          <ac:spMkLst>
            <pc:docMk/>
            <pc:sldMk cId="4077152137" sldId="377"/>
            <ac:spMk id="2" creationId="{C0B608A9-9574-5207-56A3-C5CFEE4309AD}"/>
          </ac:spMkLst>
        </pc:spChg>
        <pc:picChg chg="mod">
          <ac:chgData name="NORVEY DANILO MUÑOZ" userId="6c920eed-56a1-4dd6-94e7-28cd095909bd" providerId="ADAL" clId="{08BBBA70-F1EB-4390-90B7-43D2712089F9}" dt="2023-02-08T16:19:21.881" v="1090" actId="1076"/>
          <ac:picMkLst>
            <pc:docMk/>
            <pc:sldMk cId="4077152137" sldId="377"/>
            <ac:picMk id="4" creationId="{B1515F61-6623-6C18-56DA-FB23A92E6DF2}"/>
          </ac:picMkLst>
        </pc:picChg>
      </pc:sldChg>
      <pc:sldChg chg="addSp delSp modSp add mod">
        <pc:chgData name="NORVEY DANILO MUÑOZ" userId="6c920eed-56a1-4dd6-94e7-28cd095909bd" providerId="ADAL" clId="{08BBBA70-F1EB-4390-90B7-43D2712089F9}" dt="2023-02-08T16:22:19.133" v="1146" actId="113"/>
        <pc:sldMkLst>
          <pc:docMk/>
          <pc:sldMk cId="1141441756" sldId="378"/>
        </pc:sldMkLst>
        <pc:spChg chg="del">
          <ac:chgData name="NORVEY DANILO MUÑOZ" userId="6c920eed-56a1-4dd6-94e7-28cd095909bd" providerId="ADAL" clId="{08BBBA70-F1EB-4390-90B7-43D2712089F9}" dt="2023-02-08T16:20:29.706" v="1111" actId="478"/>
          <ac:spMkLst>
            <pc:docMk/>
            <pc:sldMk cId="1141441756" sldId="378"/>
            <ac:spMk id="2" creationId="{C0B608A9-9574-5207-56A3-C5CFEE4309AD}"/>
          </ac:spMkLst>
        </pc:spChg>
        <pc:spChg chg="add mod">
          <ac:chgData name="NORVEY DANILO MUÑOZ" userId="6c920eed-56a1-4dd6-94e7-28cd095909bd" providerId="ADAL" clId="{08BBBA70-F1EB-4390-90B7-43D2712089F9}" dt="2023-02-08T16:22:19.133" v="1146" actId="113"/>
          <ac:spMkLst>
            <pc:docMk/>
            <pc:sldMk cId="1141441756" sldId="378"/>
            <ac:spMk id="5" creationId="{96381981-90CA-A982-6AF0-917E95B82D60}"/>
          </ac:spMkLst>
        </pc:spChg>
        <pc:picChg chg="del">
          <ac:chgData name="NORVEY DANILO MUÑOZ" userId="6c920eed-56a1-4dd6-94e7-28cd095909bd" providerId="ADAL" clId="{08BBBA70-F1EB-4390-90B7-43D2712089F9}" dt="2023-02-08T16:20:27.379" v="1110" actId="478"/>
          <ac:picMkLst>
            <pc:docMk/>
            <pc:sldMk cId="1141441756" sldId="378"/>
            <ac:picMk id="4" creationId="{B1515F61-6623-6C18-56DA-FB23A92E6DF2}"/>
          </ac:picMkLst>
        </pc:picChg>
      </pc:sldChg>
      <pc:sldChg chg="modSp add mod">
        <pc:chgData name="NORVEY DANILO MUÑOZ" userId="6c920eed-56a1-4dd6-94e7-28cd095909bd" providerId="ADAL" clId="{08BBBA70-F1EB-4390-90B7-43D2712089F9}" dt="2023-02-08T16:22:56.196" v="1183" actId="113"/>
        <pc:sldMkLst>
          <pc:docMk/>
          <pc:sldMk cId="1015212810" sldId="379"/>
        </pc:sldMkLst>
        <pc:spChg chg="mod">
          <ac:chgData name="NORVEY DANILO MUÑOZ" userId="6c920eed-56a1-4dd6-94e7-28cd095909bd" providerId="ADAL" clId="{08BBBA70-F1EB-4390-90B7-43D2712089F9}" dt="2023-02-08T16:22:56.196" v="1183" actId="113"/>
          <ac:spMkLst>
            <pc:docMk/>
            <pc:sldMk cId="1015212810" sldId="379"/>
            <ac:spMk id="5" creationId="{96381981-90CA-A982-6AF0-917E95B82D60}"/>
          </ac:spMkLst>
        </pc:spChg>
        <pc:spChg chg="mod">
          <ac:chgData name="NORVEY DANILO MUÑOZ" userId="6c920eed-56a1-4dd6-94e7-28cd095909bd" providerId="ADAL" clId="{08BBBA70-F1EB-4390-90B7-43D2712089F9}" dt="2023-02-08T16:22:35.033" v="1180" actId="20577"/>
          <ac:spMkLst>
            <pc:docMk/>
            <pc:sldMk cId="1015212810" sldId="379"/>
            <ac:spMk id="191" creationId="{00000000-0000-0000-0000-000000000000}"/>
          </ac:spMkLst>
        </pc:spChg>
      </pc:sldChg>
      <pc:sldChg chg="addSp delSp modSp add mod">
        <pc:chgData name="NORVEY DANILO MUÑOZ" userId="6c920eed-56a1-4dd6-94e7-28cd095909bd" providerId="ADAL" clId="{08BBBA70-F1EB-4390-90B7-43D2712089F9}" dt="2023-02-08T16:25:51.885" v="1215" actId="1076"/>
        <pc:sldMkLst>
          <pc:docMk/>
          <pc:sldMk cId="2253480106" sldId="380"/>
        </pc:sldMkLst>
        <pc:spChg chg="add del mod">
          <ac:chgData name="NORVEY DANILO MUÑOZ" userId="6c920eed-56a1-4dd6-94e7-28cd095909bd" providerId="ADAL" clId="{08BBBA70-F1EB-4390-90B7-43D2712089F9}" dt="2023-02-08T16:25:42.953" v="1213" actId="478"/>
          <ac:spMkLst>
            <pc:docMk/>
            <pc:sldMk cId="2253480106" sldId="380"/>
            <ac:spMk id="3" creationId="{2A7C568D-D596-4BF9-3428-2D4EA99AF195}"/>
          </ac:spMkLst>
        </pc:spChg>
        <pc:spChg chg="del">
          <ac:chgData name="NORVEY DANILO MUÑOZ" userId="6c920eed-56a1-4dd6-94e7-28cd095909bd" providerId="ADAL" clId="{08BBBA70-F1EB-4390-90B7-43D2712089F9}" dt="2023-02-08T16:25:41.571" v="1212" actId="478"/>
          <ac:spMkLst>
            <pc:docMk/>
            <pc:sldMk cId="2253480106" sldId="380"/>
            <ac:spMk id="215" creationId="{00000000-0000-0000-0000-000000000000}"/>
          </ac:spMkLst>
        </pc:spChg>
        <pc:picChg chg="del">
          <ac:chgData name="NORVEY DANILO MUÑOZ" userId="6c920eed-56a1-4dd6-94e7-28cd095909bd" providerId="ADAL" clId="{08BBBA70-F1EB-4390-90B7-43D2712089F9}" dt="2023-02-08T16:25:40.683" v="1211" actId="478"/>
          <ac:picMkLst>
            <pc:docMk/>
            <pc:sldMk cId="2253480106" sldId="380"/>
            <ac:picMk id="2050" creationId="{1F8E3B32-44D2-90A4-2540-BC8B7CCC0C39}"/>
          </ac:picMkLst>
        </pc:picChg>
        <pc:picChg chg="add mod">
          <ac:chgData name="NORVEY DANILO MUÑOZ" userId="6c920eed-56a1-4dd6-94e7-28cd095909bd" providerId="ADAL" clId="{08BBBA70-F1EB-4390-90B7-43D2712089F9}" dt="2023-02-08T16:25:51.885" v="1215" actId="1076"/>
          <ac:picMkLst>
            <pc:docMk/>
            <pc:sldMk cId="2253480106" sldId="380"/>
            <ac:picMk id="3074" creationId="{B77568B6-22B8-8410-138F-A5BF5576D00D}"/>
          </ac:picMkLst>
        </pc:picChg>
      </pc:sldChg>
      <pc:sldChg chg="addSp delSp modSp add ord">
        <pc:chgData name="NORVEY DANILO MUÑOZ" userId="6c920eed-56a1-4dd6-94e7-28cd095909bd" providerId="ADAL" clId="{08BBBA70-F1EB-4390-90B7-43D2712089F9}" dt="2023-02-08T16:55:59.675" v="1672"/>
        <pc:sldMkLst>
          <pc:docMk/>
          <pc:sldMk cId="3966894046" sldId="381"/>
        </pc:sldMkLst>
        <pc:picChg chg="del">
          <ac:chgData name="NORVEY DANILO MUÑOZ" userId="6c920eed-56a1-4dd6-94e7-28cd095909bd" providerId="ADAL" clId="{08BBBA70-F1EB-4390-90B7-43D2712089F9}" dt="2023-02-08T16:26:05.741" v="1217" actId="478"/>
          <ac:picMkLst>
            <pc:docMk/>
            <pc:sldMk cId="3966894046" sldId="381"/>
            <ac:picMk id="3074" creationId="{B77568B6-22B8-8410-138F-A5BF5576D00D}"/>
          </ac:picMkLst>
        </pc:picChg>
        <pc:picChg chg="add mod">
          <ac:chgData name="NORVEY DANILO MUÑOZ" userId="6c920eed-56a1-4dd6-94e7-28cd095909bd" providerId="ADAL" clId="{08BBBA70-F1EB-4390-90B7-43D2712089F9}" dt="2023-02-08T16:26:13.681" v="1220" actId="1076"/>
          <ac:picMkLst>
            <pc:docMk/>
            <pc:sldMk cId="3966894046" sldId="381"/>
            <ac:picMk id="4098" creationId="{442FD085-63DA-EE97-A045-CAB4A1AFD925}"/>
          </ac:picMkLst>
        </pc:picChg>
      </pc:sldChg>
      <pc:sldChg chg="modSp add mod ord">
        <pc:chgData name="NORVEY DANILO MUÑOZ" userId="6c920eed-56a1-4dd6-94e7-28cd095909bd" providerId="ADAL" clId="{08BBBA70-F1EB-4390-90B7-43D2712089F9}" dt="2023-02-08T16:43:36.459" v="1376"/>
        <pc:sldMkLst>
          <pc:docMk/>
          <pc:sldMk cId="3793310610" sldId="382"/>
        </pc:sldMkLst>
        <pc:spChg chg="mod">
          <ac:chgData name="NORVEY DANILO MUÑOZ" userId="6c920eed-56a1-4dd6-94e7-28cd095909bd" providerId="ADAL" clId="{08BBBA70-F1EB-4390-90B7-43D2712089F9}" dt="2023-02-08T16:30:16.424" v="1252" actId="20577"/>
          <ac:spMkLst>
            <pc:docMk/>
            <pc:sldMk cId="3793310610" sldId="382"/>
            <ac:spMk id="215" creationId="{00000000-0000-0000-0000-000000000000}"/>
          </ac:spMkLst>
        </pc:spChg>
      </pc:sldChg>
      <pc:sldChg chg="addSp delSp modSp add del mod">
        <pc:chgData name="NORVEY DANILO MUÑOZ" userId="6c920eed-56a1-4dd6-94e7-28cd095909bd" providerId="ADAL" clId="{08BBBA70-F1EB-4390-90B7-43D2712089F9}" dt="2023-02-08T16:56:28.962" v="1676" actId="47"/>
        <pc:sldMkLst>
          <pc:docMk/>
          <pc:sldMk cId="2041644710" sldId="383"/>
        </pc:sldMkLst>
        <pc:spChg chg="add del mod">
          <ac:chgData name="NORVEY DANILO MUÑOZ" userId="6c920eed-56a1-4dd6-94e7-28cd095909bd" providerId="ADAL" clId="{08BBBA70-F1EB-4390-90B7-43D2712089F9}" dt="2023-02-08T16:30:32.984" v="1255" actId="478"/>
          <ac:spMkLst>
            <pc:docMk/>
            <pc:sldMk cId="2041644710" sldId="383"/>
            <ac:spMk id="3" creationId="{5B16DE57-40DB-BA92-7C16-53C35403DA2F}"/>
          </ac:spMkLst>
        </pc:spChg>
        <pc:spChg chg="del">
          <ac:chgData name="NORVEY DANILO MUÑOZ" userId="6c920eed-56a1-4dd6-94e7-28cd095909bd" providerId="ADAL" clId="{08BBBA70-F1EB-4390-90B7-43D2712089F9}" dt="2023-02-08T16:30:29.140" v="1254" actId="478"/>
          <ac:spMkLst>
            <pc:docMk/>
            <pc:sldMk cId="2041644710" sldId="383"/>
            <ac:spMk id="215" creationId="{00000000-0000-0000-0000-000000000000}"/>
          </ac:spMkLst>
        </pc:spChg>
        <pc:picChg chg="add del mod">
          <ac:chgData name="NORVEY DANILO MUÑOZ" userId="6c920eed-56a1-4dd6-94e7-28cd095909bd" providerId="ADAL" clId="{08BBBA70-F1EB-4390-90B7-43D2712089F9}" dt="2023-02-08T16:56:25.892" v="1674" actId="21"/>
          <ac:picMkLst>
            <pc:docMk/>
            <pc:sldMk cId="2041644710" sldId="383"/>
            <ac:picMk id="6146" creationId="{16E91C92-0FB3-980B-71F0-8A0D5686D204}"/>
          </ac:picMkLst>
        </pc:picChg>
      </pc:sldChg>
      <pc:sldChg chg="addSp delSp modSp add mod">
        <pc:chgData name="NORVEY DANILO MUÑOZ" userId="6c920eed-56a1-4dd6-94e7-28cd095909bd" providerId="ADAL" clId="{08BBBA70-F1EB-4390-90B7-43D2712089F9}" dt="2023-02-08T16:31:51.549" v="1265" actId="1076"/>
        <pc:sldMkLst>
          <pc:docMk/>
          <pc:sldMk cId="368216936" sldId="384"/>
        </pc:sldMkLst>
        <pc:spChg chg="add del mod">
          <ac:chgData name="NORVEY DANILO MUÑOZ" userId="6c920eed-56a1-4dd6-94e7-28cd095909bd" providerId="ADAL" clId="{08BBBA70-F1EB-4390-90B7-43D2712089F9}" dt="2023-02-08T16:31:35.081" v="1260" actId="478"/>
          <ac:spMkLst>
            <pc:docMk/>
            <pc:sldMk cId="368216936" sldId="384"/>
            <ac:spMk id="3" creationId="{B38FCF4F-5FA7-44D9-9511-00308C93A03E}"/>
          </ac:spMkLst>
        </pc:spChg>
        <pc:spChg chg="add del">
          <ac:chgData name="NORVEY DANILO MUÑOZ" userId="6c920eed-56a1-4dd6-94e7-28cd095909bd" providerId="ADAL" clId="{08BBBA70-F1EB-4390-90B7-43D2712089F9}" dt="2023-02-08T16:31:37.735" v="1262" actId="22"/>
          <ac:spMkLst>
            <pc:docMk/>
            <pc:sldMk cId="368216936" sldId="384"/>
            <ac:spMk id="5" creationId="{A88F3F15-3249-C68A-6490-E887212790E7}"/>
          </ac:spMkLst>
        </pc:spChg>
        <pc:spChg chg="del">
          <ac:chgData name="NORVEY DANILO MUÑOZ" userId="6c920eed-56a1-4dd6-94e7-28cd095909bd" providerId="ADAL" clId="{08BBBA70-F1EB-4390-90B7-43D2712089F9}" dt="2023-02-08T16:31:34.451" v="1259" actId="478"/>
          <ac:spMkLst>
            <pc:docMk/>
            <pc:sldMk cId="368216936" sldId="384"/>
            <ac:spMk id="192" creationId="{00000000-0000-0000-0000-000000000000}"/>
          </ac:spMkLst>
        </pc:spChg>
        <pc:picChg chg="add mod">
          <ac:chgData name="NORVEY DANILO MUÑOZ" userId="6c920eed-56a1-4dd6-94e7-28cd095909bd" providerId="ADAL" clId="{08BBBA70-F1EB-4390-90B7-43D2712089F9}" dt="2023-02-08T16:31:51.549" v="1265" actId="1076"/>
          <ac:picMkLst>
            <pc:docMk/>
            <pc:sldMk cId="368216936" sldId="384"/>
            <ac:picMk id="7170" creationId="{4FB85C70-4BA7-D73E-BFE2-37E7A81E243B}"/>
          </ac:picMkLst>
        </pc:picChg>
      </pc:sldChg>
      <pc:sldChg chg="addSp delSp modSp add mod">
        <pc:chgData name="NORVEY DANILO MUÑOZ" userId="6c920eed-56a1-4dd6-94e7-28cd095909bd" providerId="ADAL" clId="{08BBBA70-F1EB-4390-90B7-43D2712089F9}" dt="2023-02-08T16:36:12.304" v="1318"/>
        <pc:sldMkLst>
          <pc:docMk/>
          <pc:sldMk cId="1939832174" sldId="385"/>
        </pc:sldMkLst>
        <pc:spChg chg="mod">
          <ac:chgData name="NORVEY DANILO MUÑOZ" userId="6c920eed-56a1-4dd6-94e7-28cd095909bd" providerId="ADAL" clId="{08BBBA70-F1EB-4390-90B7-43D2712089F9}" dt="2023-02-08T16:36:06.844" v="1316" actId="20577"/>
          <ac:spMkLst>
            <pc:docMk/>
            <pc:sldMk cId="1939832174" sldId="385"/>
            <ac:spMk id="235" creationId="{00000000-0000-0000-0000-000000000000}"/>
          </ac:spMkLst>
        </pc:spChg>
        <pc:picChg chg="del">
          <ac:chgData name="NORVEY DANILO MUÑOZ" userId="6c920eed-56a1-4dd6-94e7-28cd095909bd" providerId="ADAL" clId="{08BBBA70-F1EB-4390-90B7-43D2712089F9}" dt="2023-02-08T16:36:08.567" v="1317" actId="478"/>
          <ac:picMkLst>
            <pc:docMk/>
            <pc:sldMk cId="1939832174" sldId="385"/>
            <ac:picMk id="8194" creationId="{232E11A9-B3EB-3262-9C16-1B579AD8F1B1}"/>
          </ac:picMkLst>
        </pc:picChg>
        <pc:picChg chg="add">
          <ac:chgData name="NORVEY DANILO MUÑOZ" userId="6c920eed-56a1-4dd6-94e7-28cd095909bd" providerId="ADAL" clId="{08BBBA70-F1EB-4390-90B7-43D2712089F9}" dt="2023-02-08T16:36:12.304" v="1318"/>
          <ac:picMkLst>
            <pc:docMk/>
            <pc:sldMk cId="1939832174" sldId="385"/>
            <ac:picMk id="9218" creationId="{AD78485B-2425-622B-CC2B-BEDE16361B84}"/>
          </ac:picMkLst>
        </pc:picChg>
      </pc:sldChg>
      <pc:sldChg chg="addSp delSp modSp add mod">
        <pc:chgData name="NORVEY DANILO MUÑOZ" userId="6c920eed-56a1-4dd6-94e7-28cd095909bd" providerId="ADAL" clId="{08BBBA70-F1EB-4390-90B7-43D2712089F9}" dt="2023-02-08T16:36:30.578" v="1332"/>
        <pc:sldMkLst>
          <pc:docMk/>
          <pc:sldMk cId="3945072177" sldId="386"/>
        </pc:sldMkLst>
        <pc:spChg chg="mod">
          <ac:chgData name="NORVEY DANILO MUÑOZ" userId="6c920eed-56a1-4dd6-94e7-28cd095909bd" providerId="ADAL" clId="{08BBBA70-F1EB-4390-90B7-43D2712089F9}" dt="2023-02-08T16:36:25.690" v="1330" actId="20577"/>
          <ac:spMkLst>
            <pc:docMk/>
            <pc:sldMk cId="3945072177" sldId="386"/>
            <ac:spMk id="235" creationId="{00000000-0000-0000-0000-000000000000}"/>
          </ac:spMkLst>
        </pc:spChg>
        <pc:picChg chg="del">
          <ac:chgData name="NORVEY DANILO MUÑOZ" userId="6c920eed-56a1-4dd6-94e7-28cd095909bd" providerId="ADAL" clId="{08BBBA70-F1EB-4390-90B7-43D2712089F9}" dt="2023-02-08T16:36:27.341" v="1331" actId="478"/>
          <ac:picMkLst>
            <pc:docMk/>
            <pc:sldMk cId="3945072177" sldId="386"/>
            <ac:picMk id="9218" creationId="{AD78485B-2425-622B-CC2B-BEDE16361B84}"/>
          </ac:picMkLst>
        </pc:picChg>
        <pc:picChg chg="add">
          <ac:chgData name="NORVEY DANILO MUÑOZ" userId="6c920eed-56a1-4dd6-94e7-28cd095909bd" providerId="ADAL" clId="{08BBBA70-F1EB-4390-90B7-43D2712089F9}" dt="2023-02-08T16:36:30.578" v="1332"/>
          <ac:picMkLst>
            <pc:docMk/>
            <pc:sldMk cId="3945072177" sldId="386"/>
            <ac:picMk id="10242" creationId="{84215C94-8619-6F13-A0A9-9912989F1B5E}"/>
          </ac:picMkLst>
        </pc:picChg>
      </pc:sldChg>
      <pc:sldChg chg="addSp delSp modSp add mod">
        <pc:chgData name="NORVEY DANILO MUÑOZ" userId="6c920eed-56a1-4dd6-94e7-28cd095909bd" providerId="ADAL" clId="{08BBBA70-F1EB-4390-90B7-43D2712089F9}" dt="2023-02-08T16:45:40.041" v="1412" actId="1076"/>
        <pc:sldMkLst>
          <pc:docMk/>
          <pc:sldMk cId="1943410392" sldId="387"/>
        </pc:sldMkLst>
        <pc:spChg chg="add mod">
          <ac:chgData name="NORVEY DANILO MUÑOZ" userId="6c920eed-56a1-4dd6-94e7-28cd095909bd" providerId="ADAL" clId="{08BBBA70-F1EB-4390-90B7-43D2712089F9}" dt="2023-02-08T16:45:23.449" v="1408" actId="113"/>
          <ac:spMkLst>
            <pc:docMk/>
            <pc:sldMk cId="1943410392" sldId="387"/>
            <ac:spMk id="2" creationId="{D90DF9B6-6AF1-6C25-8FAC-8DFEC35762EA}"/>
          </ac:spMkLst>
        </pc:spChg>
        <pc:spChg chg="mod">
          <ac:chgData name="NORVEY DANILO MUÑOZ" userId="6c920eed-56a1-4dd6-94e7-28cd095909bd" providerId="ADAL" clId="{08BBBA70-F1EB-4390-90B7-43D2712089F9}" dt="2023-02-08T16:39:57.522" v="1365" actId="20577"/>
          <ac:spMkLst>
            <pc:docMk/>
            <pc:sldMk cId="1943410392" sldId="387"/>
            <ac:spMk id="235" creationId="{00000000-0000-0000-0000-000000000000}"/>
          </ac:spMkLst>
        </pc:spChg>
        <pc:picChg chg="add mod">
          <ac:chgData name="NORVEY DANILO MUÑOZ" userId="6c920eed-56a1-4dd6-94e7-28cd095909bd" providerId="ADAL" clId="{08BBBA70-F1EB-4390-90B7-43D2712089F9}" dt="2023-02-08T16:45:40.041" v="1412" actId="1076"/>
          <ac:picMkLst>
            <pc:docMk/>
            <pc:sldMk cId="1943410392" sldId="387"/>
            <ac:picMk id="4" creationId="{EE89982B-90F8-A376-5296-151D8FF58AE0}"/>
          </ac:picMkLst>
        </pc:picChg>
        <pc:picChg chg="del">
          <ac:chgData name="NORVEY DANILO MUÑOZ" userId="6c920eed-56a1-4dd6-94e7-28cd095909bd" providerId="ADAL" clId="{08BBBA70-F1EB-4390-90B7-43D2712089F9}" dt="2023-02-08T16:39:26.304" v="1353" actId="478"/>
          <ac:picMkLst>
            <pc:docMk/>
            <pc:sldMk cId="1943410392" sldId="387"/>
            <ac:picMk id="10242" creationId="{84215C94-8619-6F13-A0A9-9912989F1B5E}"/>
          </ac:picMkLst>
        </pc:picChg>
      </pc:sldChg>
      <pc:sldChg chg="add del">
        <pc:chgData name="NORVEY DANILO MUÑOZ" userId="6c920eed-56a1-4dd6-94e7-28cd095909bd" providerId="ADAL" clId="{08BBBA70-F1EB-4390-90B7-43D2712089F9}" dt="2023-02-08T16:36:36.773" v="1334" actId="47"/>
        <pc:sldMkLst>
          <pc:docMk/>
          <pc:sldMk cId="2228862701" sldId="387"/>
        </pc:sldMkLst>
      </pc:sldChg>
      <pc:sldChg chg="delSp modSp add mod">
        <pc:chgData name="NORVEY DANILO MUÑOZ" userId="6c920eed-56a1-4dd6-94e7-28cd095909bd" providerId="ADAL" clId="{08BBBA70-F1EB-4390-90B7-43D2712089F9}" dt="2023-02-08T16:51:43.629" v="1593" actId="1076"/>
        <pc:sldMkLst>
          <pc:docMk/>
          <pc:sldMk cId="66050442" sldId="388"/>
        </pc:sldMkLst>
        <pc:spChg chg="mod">
          <ac:chgData name="NORVEY DANILO MUÑOZ" userId="6c920eed-56a1-4dd6-94e7-28cd095909bd" providerId="ADAL" clId="{08BBBA70-F1EB-4390-90B7-43D2712089F9}" dt="2023-02-08T16:51:43.629" v="1593" actId="1076"/>
          <ac:spMkLst>
            <pc:docMk/>
            <pc:sldMk cId="66050442" sldId="388"/>
            <ac:spMk id="2" creationId="{D90DF9B6-6AF1-6C25-8FAC-8DFEC35762EA}"/>
          </ac:spMkLst>
        </pc:spChg>
        <pc:spChg chg="mod">
          <ac:chgData name="NORVEY DANILO MUÑOZ" userId="6c920eed-56a1-4dd6-94e7-28cd095909bd" providerId="ADAL" clId="{08BBBA70-F1EB-4390-90B7-43D2712089F9}" dt="2023-02-08T16:47:30.788" v="1481"/>
          <ac:spMkLst>
            <pc:docMk/>
            <pc:sldMk cId="66050442" sldId="388"/>
            <ac:spMk id="235" creationId="{00000000-0000-0000-0000-000000000000}"/>
          </ac:spMkLst>
        </pc:spChg>
        <pc:picChg chg="del">
          <ac:chgData name="NORVEY DANILO MUÑOZ" userId="6c920eed-56a1-4dd6-94e7-28cd095909bd" providerId="ADAL" clId="{08BBBA70-F1EB-4390-90B7-43D2712089F9}" dt="2023-02-08T16:46:17.518" v="1433" actId="478"/>
          <ac:picMkLst>
            <pc:docMk/>
            <pc:sldMk cId="66050442" sldId="388"/>
            <ac:picMk id="4" creationId="{EE89982B-90F8-A376-5296-151D8FF58AE0}"/>
          </ac:picMkLst>
        </pc:picChg>
      </pc:sldChg>
      <pc:sldChg chg="modSp add mod ord">
        <pc:chgData name="NORVEY DANILO MUÑOZ" userId="6c920eed-56a1-4dd6-94e7-28cd095909bd" providerId="ADAL" clId="{08BBBA70-F1EB-4390-90B7-43D2712089F9}" dt="2023-02-08T16:48:52.630" v="1571"/>
        <pc:sldMkLst>
          <pc:docMk/>
          <pc:sldMk cId="3918203194" sldId="389"/>
        </pc:sldMkLst>
        <pc:spChg chg="mod">
          <ac:chgData name="NORVEY DANILO MUÑOZ" userId="6c920eed-56a1-4dd6-94e7-28cd095909bd" providerId="ADAL" clId="{08BBBA70-F1EB-4390-90B7-43D2712089F9}" dt="2023-02-08T16:47:22.514" v="1480" actId="20577"/>
          <ac:spMkLst>
            <pc:docMk/>
            <pc:sldMk cId="3918203194" sldId="389"/>
            <ac:spMk id="235" creationId="{00000000-0000-0000-0000-000000000000}"/>
          </ac:spMkLst>
        </pc:spChg>
      </pc:sldChg>
      <pc:sldChg chg="addSp delSp modSp add mod">
        <pc:chgData name="NORVEY DANILO MUÑOZ" userId="6c920eed-56a1-4dd6-94e7-28cd095909bd" providerId="ADAL" clId="{08BBBA70-F1EB-4390-90B7-43D2712089F9}" dt="2023-02-08T16:53:07.213" v="1623" actId="1076"/>
        <pc:sldMkLst>
          <pc:docMk/>
          <pc:sldMk cId="1028980673" sldId="390"/>
        </pc:sldMkLst>
        <pc:spChg chg="mod">
          <ac:chgData name="NORVEY DANILO MUÑOZ" userId="6c920eed-56a1-4dd6-94e7-28cd095909bd" providerId="ADAL" clId="{08BBBA70-F1EB-4390-90B7-43D2712089F9}" dt="2023-02-08T16:53:07.213" v="1623" actId="1076"/>
          <ac:spMkLst>
            <pc:docMk/>
            <pc:sldMk cId="1028980673" sldId="390"/>
            <ac:spMk id="2" creationId="{D90DF9B6-6AF1-6C25-8FAC-8DFEC35762EA}"/>
          </ac:spMkLst>
        </pc:spChg>
        <pc:spChg chg="add del">
          <ac:chgData name="NORVEY DANILO MUÑOZ" userId="6c920eed-56a1-4dd6-94e7-28cd095909bd" providerId="ADAL" clId="{08BBBA70-F1EB-4390-90B7-43D2712089F9}" dt="2023-02-08T16:52:25.574" v="1614"/>
          <ac:spMkLst>
            <pc:docMk/>
            <pc:sldMk cId="1028980673" sldId="390"/>
            <ac:spMk id="3" creationId="{AD78814D-4FF6-0A6D-E7F4-3457219B6CEB}"/>
          </ac:spMkLst>
        </pc:spChg>
        <pc:spChg chg="add mod">
          <ac:chgData name="NORVEY DANILO MUÑOZ" userId="6c920eed-56a1-4dd6-94e7-28cd095909bd" providerId="ADAL" clId="{08BBBA70-F1EB-4390-90B7-43D2712089F9}" dt="2023-02-08T16:52:52.525" v="1621" actId="14100"/>
          <ac:spMkLst>
            <pc:docMk/>
            <pc:sldMk cId="1028980673" sldId="390"/>
            <ac:spMk id="5" creationId="{06E31F08-F051-615B-C179-DDD4DA4D0F6F}"/>
          </ac:spMkLst>
        </pc:spChg>
      </pc:sldChg>
      <pc:sldChg chg="addSp delSp modSp add mod">
        <pc:chgData name="NORVEY DANILO MUÑOZ" userId="6c920eed-56a1-4dd6-94e7-28cd095909bd" providerId="ADAL" clId="{08BBBA70-F1EB-4390-90B7-43D2712089F9}" dt="2023-02-17T17:52:51.158" v="2401" actId="478"/>
        <pc:sldMkLst>
          <pc:docMk/>
          <pc:sldMk cId="703612668" sldId="391"/>
        </pc:sldMkLst>
        <pc:spChg chg="mod">
          <ac:chgData name="NORVEY DANILO MUÑOZ" userId="6c920eed-56a1-4dd6-94e7-28cd095909bd" providerId="ADAL" clId="{08BBBA70-F1EB-4390-90B7-43D2712089F9}" dt="2023-02-08T16:54:02.461" v="1641" actId="1076"/>
          <ac:spMkLst>
            <pc:docMk/>
            <pc:sldMk cId="703612668" sldId="391"/>
            <ac:spMk id="2" creationId="{D90DF9B6-6AF1-6C25-8FAC-8DFEC35762EA}"/>
          </ac:spMkLst>
        </pc:spChg>
        <pc:spChg chg="del">
          <ac:chgData name="NORVEY DANILO MUÑOZ" userId="6c920eed-56a1-4dd6-94e7-28cd095909bd" providerId="ADAL" clId="{08BBBA70-F1EB-4390-90B7-43D2712089F9}" dt="2023-02-08T16:53:50.167" v="1625" actId="478"/>
          <ac:spMkLst>
            <pc:docMk/>
            <pc:sldMk cId="703612668" sldId="391"/>
            <ac:spMk id="5" creationId="{06E31F08-F051-615B-C179-DDD4DA4D0F6F}"/>
          </ac:spMkLst>
        </pc:spChg>
        <pc:picChg chg="add mod">
          <ac:chgData name="NORVEY DANILO MUÑOZ" userId="6c920eed-56a1-4dd6-94e7-28cd095909bd" providerId="ADAL" clId="{08BBBA70-F1EB-4390-90B7-43D2712089F9}" dt="2023-02-08T16:54:15.016" v="1644" actId="1076"/>
          <ac:picMkLst>
            <pc:docMk/>
            <pc:sldMk cId="703612668" sldId="391"/>
            <ac:picMk id="4" creationId="{2A7AD30A-6EFC-FE0A-F3E2-095980820EAA}"/>
          </ac:picMkLst>
        </pc:picChg>
        <pc:inkChg chg="add del">
          <ac:chgData name="NORVEY DANILO MUÑOZ" userId="6c920eed-56a1-4dd6-94e7-28cd095909bd" providerId="ADAL" clId="{08BBBA70-F1EB-4390-90B7-43D2712089F9}" dt="2023-02-17T17:52:51.158" v="2401" actId="478"/>
          <ac:inkMkLst>
            <pc:docMk/>
            <pc:sldMk cId="703612668" sldId="391"/>
            <ac:inkMk id="3" creationId="{0686EA16-9125-82CA-50DB-DF8D3570AE9D}"/>
          </ac:inkMkLst>
        </pc:inkChg>
      </pc:sldChg>
      <pc:sldChg chg="addSp delSp modSp add mod">
        <pc:chgData name="NORVEY DANILO MUÑOZ" userId="6c920eed-56a1-4dd6-94e7-28cd095909bd" providerId="ADAL" clId="{08BBBA70-F1EB-4390-90B7-43D2712089F9}" dt="2023-02-08T16:54:45.257" v="1669" actId="1076"/>
        <pc:sldMkLst>
          <pc:docMk/>
          <pc:sldMk cId="3593356433" sldId="392"/>
        </pc:sldMkLst>
        <pc:spChg chg="del">
          <ac:chgData name="NORVEY DANILO MUÑOZ" userId="6c920eed-56a1-4dd6-94e7-28cd095909bd" providerId="ADAL" clId="{08BBBA70-F1EB-4390-90B7-43D2712089F9}" dt="2023-02-08T16:54:30.321" v="1647" actId="478"/>
          <ac:spMkLst>
            <pc:docMk/>
            <pc:sldMk cId="3593356433" sldId="392"/>
            <ac:spMk id="2" creationId="{D90DF9B6-6AF1-6C25-8FAC-8DFEC35762EA}"/>
          </ac:spMkLst>
        </pc:spChg>
        <pc:spChg chg="mod">
          <ac:chgData name="NORVEY DANILO MUÑOZ" userId="6c920eed-56a1-4dd6-94e7-28cd095909bd" providerId="ADAL" clId="{08BBBA70-F1EB-4390-90B7-43D2712089F9}" dt="2023-02-08T16:54:36.528" v="1664" actId="20577"/>
          <ac:spMkLst>
            <pc:docMk/>
            <pc:sldMk cId="3593356433" sldId="392"/>
            <ac:spMk id="235" creationId="{00000000-0000-0000-0000-000000000000}"/>
          </ac:spMkLst>
        </pc:spChg>
        <pc:picChg chg="del">
          <ac:chgData name="NORVEY DANILO MUÑOZ" userId="6c920eed-56a1-4dd6-94e7-28cd095909bd" providerId="ADAL" clId="{08BBBA70-F1EB-4390-90B7-43D2712089F9}" dt="2023-02-08T16:54:29.038" v="1646" actId="478"/>
          <ac:picMkLst>
            <pc:docMk/>
            <pc:sldMk cId="3593356433" sldId="392"/>
            <ac:picMk id="4" creationId="{2A7AD30A-6EFC-FE0A-F3E2-095980820EAA}"/>
          </ac:picMkLst>
        </pc:picChg>
        <pc:picChg chg="add mod">
          <ac:chgData name="NORVEY DANILO MUÑOZ" userId="6c920eed-56a1-4dd6-94e7-28cd095909bd" providerId="ADAL" clId="{08BBBA70-F1EB-4390-90B7-43D2712089F9}" dt="2023-02-08T16:54:45.257" v="1669" actId="1076"/>
          <ac:picMkLst>
            <pc:docMk/>
            <pc:sldMk cId="3593356433" sldId="392"/>
            <ac:picMk id="5" creationId="{61A09883-0D35-7B51-C6C6-EA85C7F32212}"/>
          </ac:picMkLst>
        </pc:picChg>
      </pc:sldChg>
      <pc:sldChg chg="addSp delSp modSp add">
        <pc:chgData name="NORVEY DANILO MUÑOZ" userId="6c920eed-56a1-4dd6-94e7-28cd095909bd" providerId="ADAL" clId="{08BBBA70-F1EB-4390-90B7-43D2712089F9}" dt="2023-02-08T16:57:26.432" v="1688" actId="1076"/>
        <pc:sldMkLst>
          <pc:docMk/>
          <pc:sldMk cId="1370982778" sldId="393"/>
        </pc:sldMkLst>
        <pc:picChg chg="del">
          <ac:chgData name="NORVEY DANILO MUÑOZ" userId="6c920eed-56a1-4dd6-94e7-28cd095909bd" providerId="ADAL" clId="{08BBBA70-F1EB-4390-90B7-43D2712089F9}" dt="2023-02-08T16:56:35.391" v="1678" actId="478"/>
          <ac:picMkLst>
            <pc:docMk/>
            <pc:sldMk cId="1370982778" sldId="393"/>
            <ac:picMk id="4098" creationId="{442FD085-63DA-EE97-A045-CAB4A1AFD925}"/>
          </ac:picMkLst>
        </pc:picChg>
        <pc:picChg chg="add mod">
          <ac:chgData name="NORVEY DANILO MUÑOZ" userId="6c920eed-56a1-4dd6-94e7-28cd095909bd" providerId="ADAL" clId="{08BBBA70-F1EB-4390-90B7-43D2712089F9}" dt="2023-02-08T16:57:05.177" v="1683" actId="14100"/>
          <ac:picMkLst>
            <pc:docMk/>
            <pc:sldMk cId="1370982778" sldId="393"/>
            <ac:picMk id="12290" creationId="{67E4F184-2305-865B-056B-8AB53C4C110E}"/>
          </ac:picMkLst>
        </pc:picChg>
        <pc:picChg chg="add mod">
          <ac:chgData name="NORVEY DANILO MUÑOZ" userId="6c920eed-56a1-4dd6-94e7-28cd095909bd" providerId="ADAL" clId="{08BBBA70-F1EB-4390-90B7-43D2712089F9}" dt="2023-02-08T16:57:26.432" v="1688" actId="1076"/>
          <ac:picMkLst>
            <pc:docMk/>
            <pc:sldMk cId="1370982778" sldId="393"/>
            <ac:picMk id="12292" creationId="{89A85A1B-B79B-CAC7-DC11-E687327CC5A9}"/>
          </ac:picMkLst>
        </pc:picChg>
      </pc:sldChg>
      <pc:sldChg chg="addSp delSp modSp add del mod ord">
        <pc:chgData name="NORVEY DANILO MUÑOZ" userId="6c920eed-56a1-4dd6-94e7-28cd095909bd" providerId="ADAL" clId="{08BBBA70-F1EB-4390-90B7-43D2712089F9}" dt="2023-02-15T03:01:17.933" v="1706" actId="47"/>
        <pc:sldMkLst>
          <pc:docMk/>
          <pc:sldMk cId="254590961" sldId="394"/>
        </pc:sldMkLst>
        <pc:spChg chg="add mod">
          <ac:chgData name="NORVEY DANILO MUÑOZ" userId="6c920eed-56a1-4dd6-94e7-28cd095909bd" providerId="ADAL" clId="{08BBBA70-F1EB-4390-90B7-43D2712089F9}" dt="2023-02-15T03:00:24.649" v="1702" actId="20577"/>
          <ac:spMkLst>
            <pc:docMk/>
            <pc:sldMk cId="254590961" sldId="394"/>
            <ac:spMk id="2" creationId="{E1E5106C-3885-A68D-74A5-6EC23C45EACA}"/>
          </ac:spMkLst>
        </pc:spChg>
        <pc:picChg chg="del">
          <ac:chgData name="NORVEY DANILO MUÑOZ" userId="6c920eed-56a1-4dd6-94e7-28cd095909bd" providerId="ADAL" clId="{08BBBA70-F1EB-4390-90B7-43D2712089F9}" dt="2023-02-08T16:57:52.255" v="1692" actId="478"/>
          <ac:picMkLst>
            <pc:docMk/>
            <pc:sldMk cId="254590961" sldId="394"/>
            <ac:picMk id="4" creationId="{0853F64C-BF6C-06D4-B308-DF60BF583CA9}"/>
          </ac:picMkLst>
        </pc:picChg>
      </pc:sldChg>
      <pc:sldChg chg="addSp modSp add">
        <pc:chgData name="NORVEY DANILO MUÑOZ" userId="6c920eed-56a1-4dd6-94e7-28cd095909bd" providerId="ADAL" clId="{08BBBA70-F1EB-4390-90B7-43D2712089F9}" dt="2023-02-08T16:58:03.788" v="1698" actId="1076"/>
        <pc:sldMkLst>
          <pc:docMk/>
          <pc:sldMk cId="2213399795" sldId="395"/>
        </pc:sldMkLst>
        <pc:picChg chg="add mod">
          <ac:chgData name="NORVEY DANILO MUÑOZ" userId="6c920eed-56a1-4dd6-94e7-28cd095909bd" providerId="ADAL" clId="{08BBBA70-F1EB-4390-90B7-43D2712089F9}" dt="2023-02-08T16:58:03.788" v="1698" actId="1076"/>
          <ac:picMkLst>
            <pc:docMk/>
            <pc:sldMk cId="2213399795" sldId="395"/>
            <ac:picMk id="13314" creationId="{B50E5205-57E7-50FB-43D9-FFDBDE64125B}"/>
          </ac:picMkLst>
        </pc:picChg>
      </pc:sldChg>
      <pc:sldChg chg="addSp delSp modSp add mod">
        <pc:chgData name="NORVEY DANILO MUÑOZ" userId="6c920eed-56a1-4dd6-94e7-28cd095909bd" providerId="ADAL" clId="{08BBBA70-F1EB-4390-90B7-43D2712089F9}" dt="2023-02-15T20:40:52.293" v="2000" actId="1076"/>
        <pc:sldMkLst>
          <pc:docMk/>
          <pc:sldMk cId="836032618" sldId="396"/>
        </pc:sldMkLst>
        <pc:spChg chg="add mod">
          <ac:chgData name="NORVEY DANILO MUÑOZ" userId="6c920eed-56a1-4dd6-94e7-28cd095909bd" providerId="ADAL" clId="{08BBBA70-F1EB-4390-90B7-43D2712089F9}" dt="2023-02-15T20:40:52.293" v="2000" actId="1076"/>
          <ac:spMkLst>
            <pc:docMk/>
            <pc:sldMk cId="836032618" sldId="396"/>
            <ac:spMk id="2" creationId="{2CB73B14-F239-F4FF-B73F-CBB46337FA7B}"/>
          </ac:spMkLst>
        </pc:spChg>
        <pc:picChg chg="del">
          <ac:chgData name="NORVEY DANILO MUÑOZ" userId="6c920eed-56a1-4dd6-94e7-28cd095909bd" providerId="ADAL" clId="{08BBBA70-F1EB-4390-90B7-43D2712089F9}" dt="2023-02-15T20:01:27.430" v="1809" actId="478"/>
          <ac:picMkLst>
            <pc:docMk/>
            <pc:sldMk cId="836032618" sldId="396"/>
            <ac:picMk id="12290" creationId="{67E4F184-2305-865B-056B-8AB53C4C110E}"/>
          </ac:picMkLst>
        </pc:picChg>
        <pc:picChg chg="del">
          <ac:chgData name="NORVEY DANILO MUÑOZ" userId="6c920eed-56a1-4dd6-94e7-28cd095909bd" providerId="ADAL" clId="{08BBBA70-F1EB-4390-90B7-43D2712089F9}" dt="2023-02-15T20:01:28.032" v="1810" actId="478"/>
          <ac:picMkLst>
            <pc:docMk/>
            <pc:sldMk cId="836032618" sldId="396"/>
            <ac:picMk id="12292" creationId="{89A85A1B-B79B-CAC7-DC11-E687327CC5A9}"/>
          </ac:picMkLst>
        </pc:picChg>
      </pc:sldChg>
      <pc:sldChg chg="addSp delSp modSp add mod">
        <pc:chgData name="NORVEY DANILO MUÑOZ" userId="6c920eed-56a1-4dd6-94e7-28cd095909bd" providerId="ADAL" clId="{08BBBA70-F1EB-4390-90B7-43D2712089F9}" dt="2023-02-15T20:52:51.523" v="2400" actId="20577"/>
        <pc:sldMkLst>
          <pc:docMk/>
          <pc:sldMk cId="814821578" sldId="397"/>
        </pc:sldMkLst>
        <pc:spChg chg="mod">
          <ac:chgData name="NORVEY DANILO MUÑOZ" userId="6c920eed-56a1-4dd6-94e7-28cd095909bd" providerId="ADAL" clId="{08BBBA70-F1EB-4390-90B7-43D2712089F9}" dt="2023-02-15T20:51:56.780" v="2375" actId="20577"/>
          <ac:spMkLst>
            <pc:docMk/>
            <pc:sldMk cId="814821578" sldId="397"/>
            <ac:spMk id="2" creationId="{2CB73B14-F239-F4FF-B73F-CBB46337FA7B}"/>
          </ac:spMkLst>
        </pc:spChg>
        <pc:spChg chg="add mod">
          <ac:chgData name="NORVEY DANILO MUÑOZ" userId="6c920eed-56a1-4dd6-94e7-28cd095909bd" providerId="ADAL" clId="{08BBBA70-F1EB-4390-90B7-43D2712089F9}" dt="2023-02-15T20:52:51.523" v="2400" actId="20577"/>
          <ac:spMkLst>
            <pc:docMk/>
            <pc:sldMk cId="814821578" sldId="397"/>
            <ac:spMk id="3" creationId="{A4C61BF2-4179-6B98-5D1F-74DBF27DEEA0}"/>
          </ac:spMkLst>
        </pc:spChg>
        <pc:spChg chg="add del mod">
          <ac:chgData name="NORVEY DANILO MUÑOZ" userId="6c920eed-56a1-4dd6-94e7-28cd095909bd" providerId="ADAL" clId="{08BBBA70-F1EB-4390-90B7-43D2712089F9}" dt="2023-02-15T20:52:17.448" v="2376" actId="478"/>
          <ac:spMkLst>
            <pc:docMk/>
            <pc:sldMk cId="814821578" sldId="397"/>
            <ac:spMk id="4" creationId="{D1B6C28E-6913-5DFD-F758-2975A7918404}"/>
          </ac:spMkLst>
        </pc:spChg>
      </pc:sldChg>
      <pc:sldChg chg="addSp delSp modSp add mod">
        <pc:chgData name="NORVEY DANILO MUÑOZ" userId="6c920eed-56a1-4dd6-94e7-28cd095909bd" providerId="ADAL" clId="{08BBBA70-F1EB-4390-90B7-43D2712089F9}" dt="2023-02-22T20:09:00.716" v="3197" actId="1076"/>
        <pc:sldMkLst>
          <pc:docMk/>
          <pc:sldMk cId="3342734739" sldId="398"/>
        </pc:sldMkLst>
        <pc:spChg chg="mod">
          <ac:chgData name="NORVEY DANILO MUÑOZ" userId="6c920eed-56a1-4dd6-94e7-28cd095909bd" providerId="ADAL" clId="{08BBBA70-F1EB-4390-90B7-43D2712089F9}" dt="2023-02-22T19:28:42.185" v="2549" actId="207"/>
          <ac:spMkLst>
            <pc:docMk/>
            <pc:sldMk cId="3342734739" sldId="398"/>
            <ac:spMk id="2" creationId="{2CB73B14-F239-F4FF-B73F-CBB46337FA7B}"/>
          </ac:spMkLst>
        </pc:spChg>
        <pc:spChg chg="mod">
          <ac:chgData name="NORVEY DANILO MUÑOZ" userId="6c920eed-56a1-4dd6-94e7-28cd095909bd" providerId="ADAL" clId="{08BBBA70-F1EB-4390-90B7-43D2712089F9}" dt="2023-02-22T20:09:00.716" v="3197" actId="1076"/>
          <ac:spMkLst>
            <pc:docMk/>
            <pc:sldMk cId="3342734739" sldId="398"/>
            <ac:spMk id="3" creationId="{A4C61BF2-4179-6B98-5D1F-74DBF27DEEA0}"/>
          </ac:spMkLst>
        </pc:spChg>
        <pc:spChg chg="add mod">
          <ac:chgData name="NORVEY DANILO MUÑOZ" userId="6c920eed-56a1-4dd6-94e7-28cd095909bd" providerId="ADAL" clId="{08BBBA70-F1EB-4390-90B7-43D2712089F9}" dt="2023-02-22T19:46:15.040" v="2771" actId="1076"/>
          <ac:spMkLst>
            <pc:docMk/>
            <pc:sldMk cId="3342734739" sldId="398"/>
            <ac:spMk id="4" creationId="{26F0AD9B-45D9-4692-3741-6497358F3BF3}"/>
          </ac:spMkLst>
        </pc:spChg>
        <pc:spChg chg="add del mod">
          <ac:chgData name="NORVEY DANILO MUÑOZ" userId="6c920eed-56a1-4dd6-94e7-28cd095909bd" providerId="ADAL" clId="{08BBBA70-F1EB-4390-90B7-43D2712089F9}" dt="2023-02-22T20:08:54.616" v="3196" actId="478"/>
          <ac:spMkLst>
            <pc:docMk/>
            <pc:sldMk cId="3342734739" sldId="398"/>
            <ac:spMk id="5" creationId="{8BF8F0BD-AC02-999A-F6FC-8FFCAF0B6946}"/>
          </ac:spMkLst>
        </pc:spChg>
        <pc:spChg chg="add del mod">
          <ac:chgData name="NORVEY DANILO MUÑOZ" userId="6c920eed-56a1-4dd6-94e7-28cd095909bd" providerId="ADAL" clId="{08BBBA70-F1EB-4390-90B7-43D2712089F9}" dt="2023-02-22T19:59:21.423" v="2960" actId="21"/>
          <ac:spMkLst>
            <pc:docMk/>
            <pc:sldMk cId="3342734739" sldId="398"/>
            <ac:spMk id="6" creationId="{857494C7-AABF-CE05-0929-F588CB4561F9}"/>
          </ac:spMkLst>
        </pc:spChg>
      </pc:sldChg>
      <pc:sldChg chg="addSp delSp modSp add mod">
        <pc:chgData name="NORVEY DANILO MUÑOZ" userId="6c920eed-56a1-4dd6-94e7-28cd095909bd" providerId="ADAL" clId="{08BBBA70-F1EB-4390-90B7-43D2712089F9}" dt="2023-02-22T20:01:07.742" v="3149" actId="20577"/>
        <pc:sldMkLst>
          <pc:docMk/>
          <pc:sldMk cId="129060282" sldId="399"/>
        </pc:sldMkLst>
        <pc:spChg chg="del">
          <ac:chgData name="NORVEY DANILO MUÑOZ" userId="6c920eed-56a1-4dd6-94e7-28cd095909bd" providerId="ADAL" clId="{08BBBA70-F1EB-4390-90B7-43D2712089F9}" dt="2023-02-22T19:59:23.764" v="2961" actId="478"/>
          <ac:spMkLst>
            <pc:docMk/>
            <pc:sldMk cId="129060282" sldId="399"/>
            <ac:spMk id="2" creationId="{2CB73B14-F239-F4FF-B73F-CBB46337FA7B}"/>
          </ac:spMkLst>
        </pc:spChg>
        <pc:spChg chg="del">
          <ac:chgData name="NORVEY DANILO MUÑOZ" userId="6c920eed-56a1-4dd6-94e7-28cd095909bd" providerId="ADAL" clId="{08BBBA70-F1EB-4390-90B7-43D2712089F9}" dt="2023-02-22T19:59:24.962" v="2962" actId="478"/>
          <ac:spMkLst>
            <pc:docMk/>
            <pc:sldMk cId="129060282" sldId="399"/>
            <ac:spMk id="3" creationId="{A4C61BF2-4179-6B98-5D1F-74DBF27DEEA0}"/>
          </ac:spMkLst>
        </pc:spChg>
        <pc:spChg chg="add mod">
          <ac:chgData name="NORVEY DANILO MUÑOZ" userId="6c920eed-56a1-4dd6-94e7-28cd095909bd" providerId="ADAL" clId="{08BBBA70-F1EB-4390-90B7-43D2712089F9}" dt="2023-02-22T20:01:07.742" v="3149" actId="20577"/>
          <ac:spMkLst>
            <pc:docMk/>
            <pc:sldMk cId="129060282" sldId="399"/>
            <ac:spMk id="4" creationId="{AD33C180-71CF-AECB-DDA6-FF37DBDA7602}"/>
          </ac:spMkLst>
        </pc:spChg>
      </pc:sldChg>
      <pc:sldChg chg="addSp modSp add mod">
        <pc:chgData name="NORVEY DANILO MUÑOZ" userId="6c920eed-56a1-4dd6-94e7-28cd095909bd" providerId="ADAL" clId="{08BBBA70-F1EB-4390-90B7-43D2712089F9}" dt="2023-02-22T20:43:07.250" v="4075" actId="1076"/>
        <pc:sldMkLst>
          <pc:docMk/>
          <pc:sldMk cId="159682814" sldId="400"/>
        </pc:sldMkLst>
        <pc:spChg chg="mod">
          <ac:chgData name="NORVEY DANILO MUÑOZ" userId="6c920eed-56a1-4dd6-94e7-28cd095909bd" providerId="ADAL" clId="{08BBBA70-F1EB-4390-90B7-43D2712089F9}" dt="2023-02-22T20:36:50.323" v="3908" actId="1076"/>
          <ac:spMkLst>
            <pc:docMk/>
            <pc:sldMk cId="159682814" sldId="400"/>
            <ac:spMk id="2" creationId="{2CB73B14-F239-F4FF-B73F-CBB46337FA7B}"/>
          </ac:spMkLst>
        </pc:spChg>
        <pc:spChg chg="mod">
          <ac:chgData name="NORVEY DANILO MUÑOZ" userId="6c920eed-56a1-4dd6-94e7-28cd095909bd" providerId="ADAL" clId="{08BBBA70-F1EB-4390-90B7-43D2712089F9}" dt="2023-02-22T20:36:53.654" v="3910" actId="1076"/>
          <ac:spMkLst>
            <pc:docMk/>
            <pc:sldMk cId="159682814" sldId="400"/>
            <ac:spMk id="3" creationId="{A4C61BF2-4179-6B98-5D1F-74DBF27DEEA0}"/>
          </ac:spMkLst>
        </pc:spChg>
        <pc:spChg chg="mod">
          <ac:chgData name="NORVEY DANILO MUÑOZ" userId="6c920eed-56a1-4dd6-94e7-28cd095909bd" providerId="ADAL" clId="{08BBBA70-F1EB-4390-90B7-43D2712089F9}" dt="2023-02-22T20:36:52.034" v="3909" actId="1076"/>
          <ac:spMkLst>
            <pc:docMk/>
            <pc:sldMk cId="159682814" sldId="400"/>
            <ac:spMk id="4" creationId="{26F0AD9B-45D9-4692-3741-6497358F3BF3}"/>
          </ac:spMkLst>
        </pc:spChg>
        <pc:spChg chg="add mod">
          <ac:chgData name="NORVEY DANILO MUÑOZ" userId="6c920eed-56a1-4dd6-94e7-28cd095909bd" providerId="ADAL" clId="{08BBBA70-F1EB-4390-90B7-43D2712089F9}" dt="2023-02-22T20:43:07.250" v="4075" actId="1076"/>
          <ac:spMkLst>
            <pc:docMk/>
            <pc:sldMk cId="159682814" sldId="400"/>
            <ac:spMk id="5" creationId="{09BC10EC-0FA7-0E57-7B95-FD222EA2B85A}"/>
          </ac:spMkLst>
        </pc:spChg>
      </pc:sldChg>
      <pc:sldMasterChg chg="delSldLayout">
        <pc:chgData name="NORVEY DANILO MUÑOZ" userId="6c920eed-56a1-4dd6-94e7-28cd095909bd" providerId="ADAL" clId="{08BBBA70-F1EB-4390-90B7-43D2712089F9}" dt="2023-02-15T03:02:54.173" v="1787" actId="47"/>
        <pc:sldMasterMkLst>
          <pc:docMk/>
          <pc:sldMasterMk cId="0" sldId="2147483675"/>
        </pc:sldMasterMkLst>
        <pc:sldLayoutChg chg="del">
          <pc:chgData name="NORVEY DANILO MUÑOZ" userId="6c920eed-56a1-4dd6-94e7-28cd095909bd" providerId="ADAL" clId="{08BBBA70-F1EB-4390-90B7-43D2712089F9}" dt="2023-02-15T03:02:44.242" v="1771" actId="47"/>
          <pc:sldLayoutMkLst>
            <pc:docMk/>
            <pc:sldMasterMk cId="0" sldId="2147483675"/>
            <pc:sldLayoutMk cId="0" sldId="2147483651"/>
          </pc:sldLayoutMkLst>
        </pc:sldLayoutChg>
        <pc:sldLayoutChg chg="del">
          <pc:chgData name="NORVEY DANILO MUÑOZ" userId="6c920eed-56a1-4dd6-94e7-28cd095909bd" providerId="ADAL" clId="{08BBBA70-F1EB-4390-90B7-43D2712089F9}" dt="2023-02-15T03:02:50.232" v="1780" actId="47"/>
          <pc:sldLayoutMkLst>
            <pc:docMk/>
            <pc:sldMasterMk cId="0" sldId="2147483675"/>
            <pc:sldLayoutMk cId="0" sldId="2147483652"/>
          </pc:sldLayoutMkLst>
        </pc:sldLayoutChg>
        <pc:sldLayoutChg chg="del">
          <pc:chgData name="NORVEY DANILO MUÑOZ" userId="6c920eed-56a1-4dd6-94e7-28cd095909bd" providerId="ADAL" clId="{08BBBA70-F1EB-4390-90B7-43D2712089F9}" dt="2023-02-15T03:02:43.397" v="1770" actId="47"/>
          <pc:sldLayoutMkLst>
            <pc:docMk/>
            <pc:sldMasterMk cId="0" sldId="2147483675"/>
            <pc:sldLayoutMk cId="0" sldId="2147483654"/>
          </pc:sldLayoutMkLst>
        </pc:sldLayoutChg>
        <pc:sldLayoutChg chg="del">
          <pc:chgData name="NORVEY DANILO MUÑOZ" userId="6c920eed-56a1-4dd6-94e7-28cd095909bd" providerId="ADAL" clId="{08BBBA70-F1EB-4390-90B7-43D2712089F9}" dt="2023-02-15T03:02:45.971" v="1773" actId="47"/>
          <pc:sldLayoutMkLst>
            <pc:docMk/>
            <pc:sldMasterMk cId="0" sldId="2147483675"/>
            <pc:sldLayoutMk cId="0" sldId="2147483656"/>
          </pc:sldLayoutMkLst>
        </pc:sldLayoutChg>
        <pc:sldLayoutChg chg="del">
          <pc:chgData name="NORVEY DANILO MUÑOZ" userId="6c920eed-56a1-4dd6-94e7-28cd095909bd" providerId="ADAL" clId="{08BBBA70-F1EB-4390-90B7-43D2712089F9}" dt="2023-02-15T03:02:46.853" v="1774" actId="47"/>
          <pc:sldLayoutMkLst>
            <pc:docMk/>
            <pc:sldMasterMk cId="0" sldId="2147483675"/>
            <pc:sldLayoutMk cId="0" sldId="2147483657"/>
          </pc:sldLayoutMkLst>
        </pc:sldLayoutChg>
        <pc:sldLayoutChg chg="del">
          <pc:chgData name="NORVEY DANILO MUÑOZ" userId="6c920eed-56a1-4dd6-94e7-28cd095909bd" providerId="ADAL" clId="{08BBBA70-F1EB-4390-90B7-43D2712089F9}" dt="2023-02-15T03:02:45.297" v="1772" actId="47"/>
          <pc:sldLayoutMkLst>
            <pc:docMk/>
            <pc:sldMasterMk cId="0" sldId="2147483675"/>
            <pc:sldLayoutMk cId="0" sldId="2147483659"/>
          </pc:sldLayoutMkLst>
        </pc:sldLayoutChg>
        <pc:sldLayoutChg chg="del">
          <pc:chgData name="NORVEY DANILO MUÑOZ" userId="6c920eed-56a1-4dd6-94e7-28cd095909bd" providerId="ADAL" clId="{08BBBA70-F1EB-4390-90B7-43D2712089F9}" dt="2023-02-15T03:02:39.960" v="1758" actId="47"/>
          <pc:sldLayoutMkLst>
            <pc:docMk/>
            <pc:sldMasterMk cId="0" sldId="2147483675"/>
            <pc:sldLayoutMk cId="0" sldId="2147483660"/>
          </pc:sldLayoutMkLst>
        </pc:sldLayoutChg>
        <pc:sldLayoutChg chg="del">
          <pc:chgData name="NORVEY DANILO MUÑOZ" userId="6c920eed-56a1-4dd6-94e7-28cd095909bd" providerId="ADAL" clId="{08BBBA70-F1EB-4390-90B7-43D2712089F9}" dt="2023-02-15T03:02:49.843" v="1779" actId="47"/>
          <pc:sldLayoutMkLst>
            <pc:docMk/>
            <pc:sldMasterMk cId="0" sldId="2147483675"/>
            <pc:sldLayoutMk cId="0" sldId="2147483661"/>
          </pc:sldLayoutMkLst>
        </pc:sldLayoutChg>
        <pc:sldLayoutChg chg="del">
          <pc:chgData name="NORVEY DANILO MUÑOZ" userId="6c920eed-56a1-4dd6-94e7-28cd095909bd" providerId="ADAL" clId="{08BBBA70-F1EB-4390-90B7-43D2712089F9}" dt="2023-02-15T03:02:51.089" v="1782" actId="47"/>
          <pc:sldLayoutMkLst>
            <pc:docMk/>
            <pc:sldMasterMk cId="0" sldId="2147483675"/>
            <pc:sldLayoutMk cId="0" sldId="2147483662"/>
          </pc:sldLayoutMkLst>
        </pc:sldLayoutChg>
        <pc:sldLayoutChg chg="del">
          <pc:chgData name="NORVEY DANILO MUÑOZ" userId="6c920eed-56a1-4dd6-94e7-28cd095909bd" providerId="ADAL" clId="{08BBBA70-F1EB-4390-90B7-43D2712089F9}" dt="2023-02-15T03:02:41.075" v="1763" actId="47"/>
          <pc:sldLayoutMkLst>
            <pc:docMk/>
            <pc:sldMasterMk cId="0" sldId="2147483675"/>
            <pc:sldLayoutMk cId="0" sldId="2147483664"/>
          </pc:sldLayoutMkLst>
        </pc:sldLayoutChg>
        <pc:sldLayoutChg chg="del">
          <pc:chgData name="NORVEY DANILO MUÑOZ" userId="6c920eed-56a1-4dd6-94e7-28cd095909bd" providerId="ADAL" clId="{08BBBA70-F1EB-4390-90B7-43D2712089F9}" dt="2023-02-15T03:02:50.621" v="1781" actId="47"/>
          <pc:sldLayoutMkLst>
            <pc:docMk/>
            <pc:sldMasterMk cId="0" sldId="2147483675"/>
            <pc:sldLayoutMk cId="0" sldId="2147483665"/>
          </pc:sldLayoutMkLst>
        </pc:sldLayoutChg>
        <pc:sldLayoutChg chg="del">
          <pc:chgData name="NORVEY DANILO MUÑOZ" userId="6c920eed-56a1-4dd6-94e7-28cd095909bd" providerId="ADAL" clId="{08BBBA70-F1EB-4390-90B7-43D2712089F9}" dt="2023-02-15T03:02:37.261" v="1745" actId="47"/>
          <pc:sldLayoutMkLst>
            <pc:docMk/>
            <pc:sldMasterMk cId="0" sldId="2147483675"/>
            <pc:sldLayoutMk cId="0" sldId="2147483666"/>
          </pc:sldLayoutMkLst>
        </pc:sldLayoutChg>
        <pc:sldLayoutChg chg="del">
          <pc:chgData name="NORVEY DANILO MUÑOZ" userId="6c920eed-56a1-4dd6-94e7-28cd095909bd" providerId="ADAL" clId="{08BBBA70-F1EB-4390-90B7-43D2712089F9}" dt="2023-02-15T03:02:47.374" v="1775" actId="47"/>
          <pc:sldLayoutMkLst>
            <pc:docMk/>
            <pc:sldMasterMk cId="0" sldId="2147483675"/>
            <pc:sldLayoutMk cId="0" sldId="2147483667"/>
          </pc:sldLayoutMkLst>
        </pc:sldLayoutChg>
        <pc:sldLayoutChg chg="del">
          <pc:chgData name="NORVEY DANILO MUÑOZ" userId="6c920eed-56a1-4dd6-94e7-28cd095909bd" providerId="ADAL" clId="{08BBBA70-F1EB-4390-90B7-43D2712089F9}" dt="2023-02-15T03:02:42.931" v="1769" actId="47"/>
          <pc:sldLayoutMkLst>
            <pc:docMk/>
            <pc:sldMasterMk cId="0" sldId="2147483675"/>
            <pc:sldLayoutMk cId="0" sldId="2147483668"/>
          </pc:sldLayoutMkLst>
        </pc:sldLayoutChg>
        <pc:sldLayoutChg chg="del">
          <pc:chgData name="NORVEY DANILO MUÑOZ" userId="6c920eed-56a1-4dd6-94e7-28cd095909bd" providerId="ADAL" clId="{08BBBA70-F1EB-4390-90B7-43D2712089F9}" dt="2023-02-15T03:02:52.382" v="1783" actId="47"/>
          <pc:sldLayoutMkLst>
            <pc:docMk/>
            <pc:sldMasterMk cId="0" sldId="2147483675"/>
            <pc:sldLayoutMk cId="0" sldId="2147483669"/>
          </pc:sldLayoutMkLst>
        </pc:sldLayoutChg>
        <pc:sldLayoutChg chg="del">
          <pc:chgData name="NORVEY DANILO MUÑOZ" userId="6c920eed-56a1-4dd6-94e7-28cd095909bd" providerId="ADAL" clId="{08BBBA70-F1EB-4390-90B7-43D2712089F9}" dt="2023-02-15T03:02:54.173" v="1787" actId="47"/>
          <pc:sldLayoutMkLst>
            <pc:docMk/>
            <pc:sldMasterMk cId="0" sldId="2147483675"/>
            <pc:sldLayoutMk cId="0" sldId="2147483670"/>
          </pc:sldLayoutMkLst>
        </pc:sldLayoutChg>
        <pc:sldLayoutChg chg="del">
          <pc:chgData name="NORVEY DANILO MUÑOZ" userId="6c920eed-56a1-4dd6-94e7-28cd095909bd" providerId="ADAL" clId="{08BBBA70-F1EB-4390-90B7-43D2712089F9}" dt="2023-02-15T03:02:49.420" v="1778" actId="47"/>
          <pc:sldLayoutMkLst>
            <pc:docMk/>
            <pc:sldMasterMk cId="0" sldId="2147483675"/>
            <pc:sldLayoutMk cId="0" sldId="2147483671"/>
          </pc:sldLayoutMkLst>
        </pc:sldLayoutChg>
        <pc:sldLayoutChg chg="del">
          <pc:chgData name="NORVEY DANILO MUÑOZ" userId="6c920eed-56a1-4dd6-94e7-28cd095909bd" providerId="ADAL" clId="{08BBBA70-F1EB-4390-90B7-43D2712089F9}" dt="2023-02-15T03:02:52.866" v="1784" actId="47"/>
          <pc:sldLayoutMkLst>
            <pc:docMk/>
            <pc:sldMasterMk cId="0" sldId="2147483675"/>
            <pc:sldLayoutMk cId="0" sldId="2147483672"/>
          </pc:sldLayoutMkLst>
        </pc:sldLayoutChg>
        <pc:sldLayoutChg chg="del">
          <pc:chgData name="NORVEY DANILO MUÑOZ" userId="6c920eed-56a1-4dd6-94e7-28cd095909bd" providerId="ADAL" clId="{08BBBA70-F1EB-4390-90B7-43D2712089F9}" dt="2023-02-15T03:02:53.170" v="1785" actId="47"/>
          <pc:sldLayoutMkLst>
            <pc:docMk/>
            <pc:sldMasterMk cId="0" sldId="2147483675"/>
            <pc:sldLayoutMk cId="0" sldId="2147483673"/>
          </pc:sldLayoutMkLst>
        </pc:sldLayoutChg>
        <pc:sldLayoutChg chg="del">
          <pc:chgData name="NORVEY DANILO MUÑOZ" userId="6c920eed-56a1-4dd6-94e7-28cd095909bd" providerId="ADAL" clId="{08BBBA70-F1EB-4390-90B7-43D2712089F9}" dt="2023-02-15T03:02:37.619" v="1755" actId="47"/>
          <pc:sldLayoutMkLst>
            <pc:docMk/>
            <pc:sldMasterMk cId="0" sldId="2147483675"/>
            <pc:sldLayoutMk cId="1438977053" sldId="2147483677"/>
          </pc:sldLayoutMkLst>
        </pc:sldLayoutChg>
      </pc:sldMasterChg>
      <pc:sldMasterChg chg="add del addSldLayout delSldLayout">
        <pc:chgData name="NORVEY DANILO MUÑOZ" userId="6c920eed-56a1-4dd6-94e7-28cd095909bd" providerId="ADAL" clId="{08BBBA70-F1EB-4390-90B7-43D2712089F9}" dt="2023-02-15T03:03:06.251" v="1806" actId="47"/>
        <pc:sldMasterMkLst>
          <pc:docMk/>
          <pc:sldMasterMk cId="0" sldId="2147483676"/>
        </pc:sldMasterMkLst>
        <pc:sldLayoutChg chg="add del">
          <pc:chgData name="NORVEY DANILO MUÑOZ" userId="6c920eed-56a1-4dd6-94e7-28cd095909bd" providerId="ADAL" clId="{08BBBA70-F1EB-4390-90B7-43D2712089F9}" dt="2023-02-15T03:03:06.251" v="1806" actId="47"/>
          <pc:sldLayoutMkLst>
            <pc:docMk/>
            <pc:sldMasterMk cId="0" sldId="2147483676"/>
            <pc:sldLayoutMk cId="0" sldId="2147483674"/>
          </pc:sldLayoutMkLst>
        </pc:sldLayoutChg>
      </pc:sldMasterChg>
    </pc:docChg>
  </pc:docChgLst>
  <pc:docChgLst>
    <pc:chgData name="NORBEY DANILO" userId="29f64d73-8b12-4c53-a9f3-1c223397a229" providerId="ADAL" clId="{8ECFF5A5-4F05-4947-A718-8B300B80144C}"/>
    <pc:docChg chg="undo custSel addSld delSld modSld sldOrd">
      <pc:chgData name="NORBEY DANILO" userId="29f64d73-8b12-4c53-a9f3-1c223397a229" providerId="ADAL" clId="{8ECFF5A5-4F05-4947-A718-8B300B80144C}" dt="2023-03-21T20:28:23.571" v="2504"/>
      <pc:docMkLst>
        <pc:docMk/>
      </pc:docMkLst>
      <pc:sldChg chg="modSp mod">
        <pc:chgData name="NORBEY DANILO" userId="29f64d73-8b12-4c53-a9f3-1c223397a229" providerId="ADAL" clId="{8ECFF5A5-4F05-4947-A718-8B300B80144C}" dt="2023-03-21T17:03:45.375" v="39" actId="20577"/>
        <pc:sldMkLst>
          <pc:docMk/>
          <pc:sldMk cId="0" sldId="256"/>
        </pc:sldMkLst>
        <pc:spChg chg="mod">
          <ac:chgData name="NORBEY DANILO" userId="29f64d73-8b12-4c53-a9f3-1c223397a229" providerId="ADAL" clId="{8ECFF5A5-4F05-4947-A718-8B300B80144C}" dt="2023-03-21T17:03:37.312" v="15" actId="20577"/>
          <ac:spMkLst>
            <pc:docMk/>
            <pc:sldMk cId="0" sldId="256"/>
            <ac:spMk id="185" creationId="{00000000-0000-0000-0000-000000000000}"/>
          </ac:spMkLst>
        </pc:spChg>
        <pc:spChg chg="mod">
          <ac:chgData name="NORBEY DANILO" userId="29f64d73-8b12-4c53-a9f3-1c223397a229" providerId="ADAL" clId="{8ECFF5A5-4F05-4947-A718-8B300B80144C}" dt="2023-03-21T17:03:45.375" v="39" actId="20577"/>
          <ac:spMkLst>
            <pc:docMk/>
            <pc:sldMk cId="0" sldId="256"/>
            <ac:spMk id="186" creationId="{00000000-0000-0000-0000-000000000000}"/>
          </ac:spMkLst>
        </pc:spChg>
      </pc:sldChg>
      <pc:sldChg chg="modSp mod">
        <pc:chgData name="NORBEY DANILO" userId="29f64d73-8b12-4c53-a9f3-1c223397a229" providerId="ADAL" clId="{8ECFF5A5-4F05-4947-A718-8B300B80144C}" dt="2023-03-21T18:09:00.653" v="1299" actId="20577"/>
        <pc:sldMkLst>
          <pc:docMk/>
          <pc:sldMk cId="0" sldId="259"/>
        </pc:sldMkLst>
        <pc:spChg chg="mod">
          <ac:chgData name="NORBEY DANILO" userId="29f64d73-8b12-4c53-a9f3-1c223397a229" providerId="ADAL" clId="{8ECFF5A5-4F05-4947-A718-8B300B80144C}" dt="2023-03-21T18:09:00.653" v="1299" actId="20577"/>
          <ac:spMkLst>
            <pc:docMk/>
            <pc:sldMk cId="0" sldId="259"/>
            <ac:spMk id="215" creationId="{00000000-0000-0000-0000-000000000000}"/>
          </ac:spMkLst>
        </pc:spChg>
      </pc:sldChg>
      <pc:sldChg chg="modSp mod">
        <pc:chgData name="NORBEY DANILO" userId="29f64d73-8b12-4c53-a9f3-1c223397a229" providerId="ADAL" clId="{8ECFF5A5-4F05-4947-A718-8B300B80144C}" dt="2023-03-21T19:02:49.287" v="1962" actId="20577"/>
        <pc:sldMkLst>
          <pc:docMk/>
          <pc:sldMk cId="0" sldId="279"/>
        </pc:sldMkLst>
        <pc:spChg chg="mod">
          <ac:chgData name="NORBEY DANILO" userId="29f64d73-8b12-4c53-a9f3-1c223397a229" providerId="ADAL" clId="{8ECFF5A5-4F05-4947-A718-8B300B80144C}" dt="2023-03-21T19:02:49.287" v="1962" actId="20577"/>
          <ac:spMkLst>
            <pc:docMk/>
            <pc:sldMk cId="0" sldId="279"/>
            <ac:spMk id="497" creationId="{00000000-0000-0000-0000-000000000000}"/>
          </ac:spMkLst>
        </pc:spChg>
      </pc:sldChg>
      <pc:sldChg chg="modSp mod">
        <pc:chgData name="NORBEY DANILO" userId="29f64d73-8b12-4c53-a9f3-1c223397a229" providerId="ADAL" clId="{8ECFF5A5-4F05-4947-A718-8B300B80144C}" dt="2023-03-21T17:32:04.463" v="298" actId="20577"/>
        <pc:sldMkLst>
          <pc:docMk/>
          <pc:sldMk cId="4118244966" sldId="311"/>
        </pc:sldMkLst>
        <pc:spChg chg="mod">
          <ac:chgData name="NORBEY DANILO" userId="29f64d73-8b12-4c53-a9f3-1c223397a229" providerId="ADAL" clId="{8ECFF5A5-4F05-4947-A718-8B300B80144C}" dt="2023-03-21T17:27:17.592" v="274" actId="20577"/>
          <ac:spMkLst>
            <pc:docMk/>
            <pc:sldMk cId="4118244966" sldId="311"/>
            <ac:spMk id="191" creationId="{00000000-0000-0000-0000-000000000000}"/>
          </ac:spMkLst>
        </pc:spChg>
        <pc:spChg chg="mod">
          <ac:chgData name="NORBEY DANILO" userId="29f64d73-8b12-4c53-a9f3-1c223397a229" providerId="ADAL" clId="{8ECFF5A5-4F05-4947-A718-8B300B80144C}" dt="2023-03-21T17:32:04.463" v="298" actId="20577"/>
          <ac:spMkLst>
            <pc:docMk/>
            <pc:sldMk cId="4118244966" sldId="311"/>
            <ac:spMk id="192" creationId="{00000000-0000-0000-0000-000000000000}"/>
          </ac:spMkLst>
        </pc:spChg>
      </pc:sldChg>
      <pc:sldChg chg="modSp mod">
        <pc:chgData name="NORBEY DANILO" userId="29f64d73-8b12-4c53-a9f3-1c223397a229" providerId="ADAL" clId="{8ECFF5A5-4F05-4947-A718-8B300B80144C}" dt="2023-03-21T17:18:15.520" v="61" actId="20577"/>
        <pc:sldMkLst>
          <pc:docMk/>
          <pc:sldMk cId="2012777000" sldId="312"/>
        </pc:sldMkLst>
        <pc:spChg chg="mod">
          <ac:chgData name="NORBEY DANILO" userId="29f64d73-8b12-4c53-a9f3-1c223397a229" providerId="ADAL" clId="{8ECFF5A5-4F05-4947-A718-8B300B80144C}" dt="2023-03-21T17:17:04.331" v="50" actId="20577"/>
          <ac:spMkLst>
            <pc:docMk/>
            <pc:sldMk cId="2012777000" sldId="312"/>
            <ac:spMk id="191" creationId="{00000000-0000-0000-0000-000000000000}"/>
          </ac:spMkLst>
        </pc:spChg>
        <pc:spChg chg="mod">
          <ac:chgData name="NORBEY DANILO" userId="29f64d73-8b12-4c53-a9f3-1c223397a229" providerId="ADAL" clId="{8ECFF5A5-4F05-4947-A718-8B300B80144C}" dt="2023-03-21T17:18:15.520" v="61" actId="20577"/>
          <ac:spMkLst>
            <pc:docMk/>
            <pc:sldMk cId="2012777000" sldId="312"/>
            <ac:spMk id="192" creationId="{00000000-0000-0000-0000-000000000000}"/>
          </ac:spMkLst>
        </pc:spChg>
      </pc:sldChg>
      <pc:sldChg chg="del">
        <pc:chgData name="NORBEY DANILO" userId="29f64d73-8b12-4c53-a9f3-1c223397a229" providerId="ADAL" clId="{8ECFF5A5-4F05-4947-A718-8B300B80144C}" dt="2023-03-21T19:18:29.701" v="2056" actId="47"/>
        <pc:sldMkLst>
          <pc:docMk/>
          <pc:sldMk cId="2834772407" sldId="313"/>
        </pc:sldMkLst>
      </pc:sldChg>
      <pc:sldChg chg="modSp mod">
        <pc:chgData name="NORBEY DANILO" userId="29f64d73-8b12-4c53-a9f3-1c223397a229" providerId="ADAL" clId="{8ECFF5A5-4F05-4947-A718-8B300B80144C}" dt="2023-03-21T18:07:31.270" v="1293" actId="20577"/>
        <pc:sldMkLst>
          <pc:docMk/>
          <pc:sldMk cId="2213320943" sldId="314"/>
        </pc:sldMkLst>
        <pc:spChg chg="mod">
          <ac:chgData name="NORBEY DANILO" userId="29f64d73-8b12-4c53-a9f3-1c223397a229" providerId="ADAL" clId="{8ECFF5A5-4F05-4947-A718-8B300B80144C}" dt="2023-03-21T18:07:31.270" v="1293" actId="20577"/>
          <ac:spMkLst>
            <pc:docMk/>
            <pc:sldMk cId="2213320943" sldId="314"/>
            <ac:spMk id="222" creationId="{00000000-0000-0000-0000-000000000000}"/>
          </ac:spMkLst>
        </pc:spChg>
      </pc:sldChg>
      <pc:sldChg chg="addSp delSp modSp mod">
        <pc:chgData name="NORBEY DANILO" userId="29f64d73-8b12-4c53-a9f3-1c223397a229" providerId="ADAL" clId="{8ECFF5A5-4F05-4947-A718-8B300B80144C}" dt="2023-03-21T18:58:57.464" v="1903" actId="1076"/>
        <pc:sldMkLst>
          <pc:docMk/>
          <pc:sldMk cId="3021841683" sldId="315"/>
        </pc:sldMkLst>
        <pc:spChg chg="add mod">
          <ac:chgData name="NORBEY DANILO" userId="29f64d73-8b12-4c53-a9f3-1c223397a229" providerId="ADAL" clId="{8ECFF5A5-4F05-4947-A718-8B300B80144C}" dt="2023-03-21T18:58:57.464" v="1903" actId="1076"/>
          <ac:spMkLst>
            <pc:docMk/>
            <pc:sldMk cId="3021841683" sldId="315"/>
            <ac:spMk id="2" creationId="{B7911243-06DE-08C6-CF71-5AC5F50A9D7C}"/>
          </ac:spMkLst>
        </pc:spChg>
        <pc:picChg chg="del">
          <ac:chgData name="NORBEY DANILO" userId="29f64d73-8b12-4c53-a9f3-1c223397a229" providerId="ADAL" clId="{8ECFF5A5-4F05-4947-A718-8B300B80144C}" dt="2023-03-21T18:55:17.665" v="1896" actId="478"/>
          <ac:picMkLst>
            <pc:docMk/>
            <pc:sldMk cId="3021841683" sldId="315"/>
            <ac:picMk id="5" creationId="{6F9A33DD-9133-595D-A7B1-7F5E6D117A55}"/>
          </ac:picMkLst>
        </pc:picChg>
      </pc:sldChg>
      <pc:sldChg chg="modSp mod">
        <pc:chgData name="NORBEY DANILO" userId="29f64d73-8b12-4c53-a9f3-1c223397a229" providerId="ADAL" clId="{8ECFF5A5-4F05-4947-A718-8B300B80144C}" dt="2023-03-21T17:35:34.880" v="364" actId="20577"/>
        <pc:sldMkLst>
          <pc:docMk/>
          <pc:sldMk cId="844426838" sldId="370"/>
        </pc:sldMkLst>
        <pc:spChg chg="mod">
          <ac:chgData name="NORBEY DANILO" userId="29f64d73-8b12-4c53-a9f3-1c223397a229" providerId="ADAL" clId="{8ECFF5A5-4F05-4947-A718-8B300B80144C}" dt="2023-03-21T17:34:38.033" v="328" actId="20577"/>
          <ac:spMkLst>
            <pc:docMk/>
            <pc:sldMk cId="844426838" sldId="370"/>
            <ac:spMk id="191" creationId="{00000000-0000-0000-0000-000000000000}"/>
          </ac:spMkLst>
        </pc:spChg>
        <pc:spChg chg="mod">
          <ac:chgData name="NORBEY DANILO" userId="29f64d73-8b12-4c53-a9f3-1c223397a229" providerId="ADAL" clId="{8ECFF5A5-4F05-4947-A718-8B300B80144C}" dt="2023-03-21T17:35:34.880" v="364" actId="20577"/>
          <ac:spMkLst>
            <pc:docMk/>
            <pc:sldMk cId="844426838" sldId="370"/>
            <ac:spMk id="192" creationId="{00000000-0000-0000-0000-000000000000}"/>
          </ac:spMkLst>
        </pc:spChg>
      </pc:sldChg>
      <pc:sldChg chg="delSp modSp mod">
        <pc:chgData name="NORBEY DANILO" userId="29f64d73-8b12-4c53-a9f3-1c223397a229" providerId="ADAL" clId="{8ECFF5A5-4F05-4947-A718-8B300B80144C}" dt="2023-03-21T17:26:17.609" v="204" actId="21"/>
        <pc:sldMkLst>
          <pc:docMk/>
          <pc:sldMk cId="1640251976" sldId="371"/>
        </pc:sldMkLst>
        <pc:spChg chg="mod">
          <ac:chgData name="NORBEY DANILO" userId="29f64d73-8b12-4c53-a9f3-1c223397a229" providerId="ADAL" clId="{8ECFF5A5-4F05-4947-A718-8B300B80144C}" dt="2023-03-21T17:23:11.657" v="113" actId="20577"/>
          <ac:spMkLst>
            <pc:docMk/>
            <pc:sldMk cId="1640251976" sldId="371"/>
            <ac:spMk id="191" creationId="{00000000-0000-0000-0000-000000000000}"/>
          </ac:spMkLst>
        </pc:spChg>
        <pc:spChg chg="mod">
          <ac:chgData name="NORBEY DANILO" userId="29f64d73-8b12-4c53-a9f3-1c223397a229" providerId="ADAL" clId="{8ECFF5A5-4F05-4947-A718-8B300B80144C}" dt="2023-03-21T17:26:17.609" v="204" actId="21"/>
          <ac:spMkLst>
            <pc:docMk/>
            <pc:sldMk cId="1640251976" sldId="371"/>
            <ac:spMk id="192" creationId="{00000000-0000-0000-0000-000000000000}"/>
          </ac:spMkLst>
        </pc:spChg>
        <pc:picChg chg="del">
          <ac:chgData name="NORBEY DANILO" userId="29f64d73-8b12-4c53-a9f3-1c223397a229" providerId="ADAL" clId="{8ECFF5A5-4F05-4947-A718-8B300B80144C}" dt="2023-03-21T17:23:02.872" v="111" actId="478"/>
          <ac:picMkLst>
            <pc:docMk/>
            <pc:sldMk cId="1640251976" sldId="371"/>
            <ac:picMk id="1026" creationId="{F4DF180B-DE61-4810-2964-8AE9D712AD79}"/>
          </ac:picMkLst>
        </pc:picChg>
      </pc:sldChg>
      <pc:sldChg chg="delSp modSp mod ord">
        <pc:chgData name="NORBEY DANILO" userId="29f64d73-8b12-4c53-a9f3-1c223397a229" providerId="ADAL" clId="{8ECFF5A5-4F05-4947-A718-8B300B80144C}" dt="2023-03-21T17:44:54.625" v="551" actId="20577"/>
        <pc:sldMkLst>
          <pc:docMk/>
          <pc:sldMk cId="2669140229" sldId="374"/>
        </pc:sldMkLst>
        <pc:spChg chg="mod">
          <ac:chgData name="NORBEY DANILO" userId="29f64d73-8b12-4c53-a9f3-1c223397a229" providerId="ADAL" clId="{8ECFF5A5-4F05-4947-A718-8B300B80144C}" dt="2023-03-21T17:44:54.625" v="551" actId="20577"/>
          <ac:spMkLst>
            <pc:docMk/>
            <pc:sldMk cId="2669140229" sldId="374"/>
            <ac:spMk id="2" creationId="{C0B608A9-9574-5207-56A3-C5CFEE4309AD}"/>
          </ac:spMkLst>
        </pc:spChg>
        <pc:spChg chg="mod">
          <ac:chgData name="NORBEY DANILO" userId="29f64d73-8b12-4c53-a9f3-1c223397a229" providerId="ADAL" clId="{8ECFF5A5-4F05-4947-A718-8B300B80144C}" dt="2023-03-21T17:44:00.375" v="544" actId="20577"/>
          <ac:spMkLst>
            <pc:docMk/>
            <pc:sldMk cId="2669140229" sldId="374"/>
            <ac:spMk id="191" creationId="{00000000-0000-0000-0000-000000000000}"/>
          </ac:spMkLst>
        </pc:spChg>
        <pc:picChg chg="del">
          <ac:chgData name="NORBEY DANILO" userId="29f64d73-8b12-4c53-a9f3-1c223397a229" providerId="ADAL" clId="{8ECFF5A5-4F05-4947-A718-8B300B80144C}" dt="2023-03-21T17:44:46.054" v="546" actId="478"/>
          <ac:picMkLst>
            <pc:docMk/>
            <pc:sldMk cId="2669140229" sldId="374"/>
            <ac:picMk id="4" creationId="{3CC63424-56E9-BFB1-F114-2CFC51AB183C}"/>
          </ac:picMkLst>
        </pc:picChg>
      </pc:sldChg>
      <pc:sldChg chg="addSp delSp modSp mod ord">
        <pc:chgData name="NORBEY DANILO" userId="29f64d73-8b12-4c53-a9f3-1c223397a229" providerId="ADAL" clId="{8ECFF5A5-4F05-4947-A718-8B300B80144C}" dt="2023-03-21T17:51:58.307" v="845" actId="21"/>
        <pc:sldMkLst>
          <pc:docMk/>
          <pc:sldMk cId="805343460" sldId="375"/>
        </pc:sldMkLst>
        <pc:spChg chg="mod">
          <ac:chgData name="NORBEY DANILO" userId="29f64d73-8b12-4c53-a9f3-1c223397a229" providerId="ADAL" clId="{8ECFF5A5-4F05-4947-A718-8B300B80144C}" dt="2023-03-21T17:51:30.464" v="843" actId="20577"/>
          <ac:spMkLst>
            <pc:docMk/>
            <pc:sldMk cId="805343460" sldId="375"/>
            <ac:spMk id="2" creationId="{C0B608A9-9574-5207-56A3-C5CFEE4309AD}"/>
          </ac:spMkLst>
        </pc:spChg>
        <pc:spChg chg="mod">
          <ac:chgData name="NORBEY DANILO" userId="29f64d73-8b12-4c53-a9f3-1c223397a229" providerId="ADAL" clId="{8ECFF5A5-4F05-4947-A718-8B300B80144C}" dt="2023-03-21T17:49:45.086" v="764" actId="20577"/>
          <ac:spMkLst>
            <pc:docMk/>
            <pc:sldMk cId="805343460" sldId="375"/>
            <ac:spMk id="191" creationId="{00000000-0000-0000-0000-000000000000}"/>
          </ac:spMkLst>
        </pc:spChg>
        <pc:picChg chg="add del">
          <ac:chgData name="NORBEY DANILO" userId="29f64d73-8b12-4c53-a9f3-1c223397a229" providerId="ADAL" clId="{8ECFF5A5-4F05-4947-A718-8B300B80144C}" dt="2023-03-21T17:51:58.307" v="845" actId="21"/>
          <ac:picMkLst>
            <pc:docMk/>
            <pc:sldMk cId="805343460" sldId="375"/>
            <ac:picMk id="4" creationId="{E5AC1D26-DC92-01D8-0400-6DB7218D0E75}"/>
          </ac:picMkLst>
        </pc:picChg>
      </pc:sldChg>
      <pc:sldChg chg="delSp modSp mod">
        <pc:chgData name="NORBEY DANILO" userId="29f64d73-8b12-4c53-a9f3-1c223397a229" providerId="ADAL" clId="{8ECFF5A5-4F05-4947-A718-8B300B80144C}" dt="2023-03-21T17:53:58.558" v="914" actId="1076"/>
        <pc:sldMkLst>
          <pc:docMk/>
          <pc:sldMk cId="3646398806" sldId="376"/>
        </pc:sldMkLst>
        <pc:spChg chg="mod">
          <ac:chgData name="NORBEY DANILO" userId="29f64d73-8b12-4c53-a9f3-1c223397a229" providerId="ADAL" clId="{8ECFF5A5-4F05-4947-A718-8B300B80144C}" dt="2023-03-21T17:53:58.558" v="914" actId="1076"/>
          <ac:spMkLst>
            <pc:docMk/>
            <pc:sldMk cId="3646398806" sldId="376"/>
            <ac:spMk id="2" creationId="{C0B608A9-9574-5207-56A3-C5CFEE4309AD}"/>
          </ac:spMkLst>
        </pc:spChg>
        <pc:spChg chg="mod">
          <ac:chgData name="NORBEY DANILO" userId="29f64d73-8b12-4c53-a9f3-1c223397a229" providerId="ADAL" clId="{8ECFF5A5-4F05-4947-A718-8B300B80144C}" dt="2023-03-21T17:53:11.423" v="906" actId="20577"/>
          <ac:spMkLst>
            <pc:docMk/>
            <pc:sldMk cId="3646398806" sldId="376"/>
            <ac:spMk id="191" creationId="{00000000-0000-0000-0000-000000000000}"/>
          </ac:spMkLst>
        </pc:spChg>
        <pc:picChg chg="del">
          <ac:chgData name="NORBEY DANILO" userId="29f64d73-8b12-4c53-a9f3-1c223397a229" providerId="ADAL" clId="{8ECFF5A5-4F05-4947-A718-8B300B80144C}" dt="2023-03-21T17:53:13.409" v="907" actId="478"/>
          <ac:picMkLst>
            <pc:docMk/>
            <pc:sldMk cId="3646398806" sldId="376"/>
            <ac:picMk id="4" creationId="{B1515F61-6623-6C18-56DA-FB23A92E6DF2}"/>
          </ac:picMkLst>
        </pc:picChg>
      </pc:sldChg>
      <pc:sldChg chg="delSp modSp mod">
        <pc:chgData name="NORBEY DANILO" userId="29f64d73-8b12-4c53-a9f3-1c223397a229" providerId="ADAL" clId="{8ECFF5A5-4F05-4947-A718-8B300B80144C}" dt="2023-03-21T17:56:45.822" v="967" actId="15"/>
        <pc:sldMkLst>
          <pc:docMk/>
          <pc:sldMk cId="4077152137" sldId="377"/>
        </pc:sldMkLst>
        <pc:spChg chg="mod">
          <ac:chgData name="NORBEY DANILO" userId="29f64d73-8b12-4c53-a9f3-1c223397a229" providerId="ADAL" clId="{8ECFF5A5-4F05-4947-A718-8B300B80144C}" dt="2023-03-21T17:56:45.822" v="967" actId="15"/>
          <ac:spMkLst>
            <pc:docMk/>
            <pc:sldMk cId="4077152137" sldId="377"/>
            <ac:spMk id="2" creationId="{C0B608A9-9574-5207-56A3-C5CFEE4309AD}"/>
          </ac:spMkLst>
        </pc:spChg>
        <pc:spChg chg="mod">
          <ac:chgData name="NORBEY DANILO" userId="29f64d73-8b12-4c53-a9f3-1c223397a229" providerId="ADAL" clId="{8ECFF5A5-4F05-4947-A718-8B300B80144C}" dt="2023-03-21T17:55:16.842" v="942" actId="20577"/>
          <ac:spMkLst>
            <pc:docMk/>
            <pc:sldMk cId="4077152137" sldId="377"/>
            <ac:spMk id="191" creationId="{00000000-0000-0000-0000-000000000000}"/>
          </ac:spMkLst>
        </pc:spChg>
        <pc:picChg chg="del">
          <ac:chgData name="NORBEY DANILO" userId="29f64d73-8b12-4c53-a9f3-1c223397a229" providerId="ADAL" clId="{8ECFF5A5-4F05-4947-A718-8B300B80144C}" dt="2023-03-21T17:55:18.801" v="943" actId="478"/>
          <ac:picMkLst>
            <pc:docMk/>
            <pc:sldMk cId="4077152137" sldId="377"/>
            <ac:picMk id="4" creationId="{B1515F61-6623-6C18-56DA-FB23A92E6DF2}"/>
          </ac:picMkLst>
        </pc:picChg>
      </pc:sldChg>
      <pc:sldChg chg="modSp mod">
        <pc:chgData name="NORBEY DANILO" userId="29f64d73-8b12-4c53-a9f3-1c223397a229" providerId="ADAL" clId="{8ECFF5A5-4F05-4947-A718-8B300B80144C}" dt="2023-03-21T18:03:52.365" v="1107" actId="20577"/>
        <pc:sldMkLst>
          <pc:docMk/>
          <pc:sldMk cId="1141441756" sldId="378"/>
        </pc:sldMkLst>
        <pc:spChg chg="mod">
          <ac:chgData name="NORBEY DANILO" userId="29f64d73-8b12-4c53-a9f3-1c223397a229" providerId="ADAL" clId="{8ECFF5A5-4F05-4947-A718-8B300B80144C}" dt="2023-03-21T18:03:52.365" v="1107" actId="20577"/>
          <ac:spMkLst>
            <pc:docMk/>
            <pc:sldMk cId="1141441756" sldId="378"/>
            <ac:spMk id="5" creationId="{96381981-90CA-A982-6AF0-917E95B82D60}"/>
          </ac:spMkLst>
        </pc:spChg>
        <pc:spChg chg="mod">
          <ac:chgData name="NORBEY DANILO" userId="29f64d73-8b12-4c53-a9f3-1c223397a229" providerId="ADAL" clId="{8ECFF5A5-4F05-4947-A718-8B300B80144C}" dt="2023-03-21T17:59:55.640" v="995" actId="20577"/>
          <ac:spMkLst>
            <pc:docMk/>
            <pc:sldMk cId="1141441756" sldId="378"/>
            <ac:spMk id="191" creationId="{00000000-0000-0000-0000-000000000000}"/>
          </ac:spMkLst>
        </pc:spChg>
      </pc:sldChg>
      <pc:sldChg chg="modSp mod">
        <pc:chgData name="NORBEY DANILO" userId="29f64d73-8b12-4c53-a9f3-1c223397a229" providerId="ADAL" clId="{8ECFF5A5-4F05-4947-A718-8B300B80144C}" dt="2023-03-21T18:06:37.468" v="1269" actId="20577"/>
        <pc:sldMkLst>
          <pc:docMk/>
          <pc:sldMk cId="1015212810" sldId="379"/>
        </pc:sldMkLst>
        <pc:spChg chg="mod">
          <ac:chgData name="NORBEY DANILO" userId="29f64d73-8b12-4c53-a9f3-1c223397a229" providerId="ADAL" clId="{8ECFF5A5-4F05-4947-A718-8B300B80144C}" dt="2023-03-21T18:06:37.468" v="1269" actId="20577"/>
          <ac:spMkLst>
            <pc:docMk/>
            <pc:sldMk cId="1015212810" sldId="379"/>
            <ac:spMk id="5" creationId="{96381981-90CA-A982-6AF0-917E95B82D60}"/>
          </ac:spMkLst>
        </pc:spChg>
        <pc:spChg chg="mod">
          <ac:chgData name="NORBEY DANILO" userId="29f64d73-8b12-4c53-a9f3-1c223397a229" providerId="ADAL" clId="{8ECFF5A5-4F05-4947-A718-8B300B80144C}" dt="2023-03-21T18:04:13.200" v="1138" actId="20577"/>
          <ac:spMkLst>
            <pc:docMk/>
            <pc:sldMk cId="1015212810" sldId="379"/>
            <ac:spMk id="191" creationId="{00000000-0000-0000-0000-000000000000}"/>
          </ac:spMkLst>
        </pc:spChg>
      </pc:sldChg>
      <pc:sldChg chg="del">
        <pc:chgData name="NORBEY DANILO" userId="29f64d73-8b12-4c53-a9f3-1c223397a229" providerId="ADAL" clId="{8ECFF5A5-4F05-4947-A718-8B300B80144C}" dt="2023-03-21T18:55:14.146" v="1895" actId="47"/>
        <pc:sldMkLst>
          <pc:docMk/>
          <pc:sldMk cId="2253480106" sldId="380"/>
        </pc:sldMkLst>
      </pc:sldChg>
      <pc:sldChg chg="del">
        <pc:chgData name="NORBEY DANILO" userId="29f64d73-8b12-4c53-a9f3-1c223397a229" providerId="ADAL" clId="{8ECFF5A5-4F05-4947-A718-8B300B80144C}" dt="2023-03-21T19:18:26.342" v="2048" actId="47"/>
        <pc:sldMkLst>
          <pc:docMk/>
          <pc:sldMk cId="3966894046" sldId="381"/>
        </pc:sldMkLst>
      </pc:sldChg>
      <pc:sldChg chg="modSp mod">
        <pc:chgData name="NORBEY DANILO" userId="29f64d73-8b12-4c53-a9f3-1c223397a229" providerId="ADAL" clId="{8ECFF5A5-4F05-4947-A718-8B300B80144C}" dt="2023-03-21T18:10:00.966" v="1307" actId="20577"/>
        <pc:sldMkLst>
          <pc:docMk/>
          <pc:sldMk cId="3793310610" sldId="382"/>
        </pc:sldMkLst>
        <pc:spChg chg="mod">
          <ac:chgData name="NORBEY DANILO" userId="29f64d73-8b12-4c53-a9f3-1c223397a229" providerId="ADAL" clId="{8ECFF5A5-4F05-4947-A718-8B300B80144C}" dt="2023-03-21T18:10:00.966" v="1307" actId="20577"/>
          <ac:spMkLst>
            <pc:docMk/>
            <pc:sldMk cId="3793310610" sldId="382"/>
            <ac:spMk id="215" creationId="{00000000-0000-0000-0000-000000000000}"/>
          </ac:spMkLst>
        </pc:spChg>
      </pc:sldChg>
      <pc:sldChg chg="addSp delSp modSp mod">
        <pc:chgData name="NORBEY DANILO" userId="29f64d73-8b12-4c53-a9f3-1c223397a229" providerId="ADAL" clId="{8ECFF5A5-4F05-4947-A718-8B300B80144C}" dt="2023-03-21T17:52:44.570" v="873" actId="1076"/>
        <pc:sldMkLst>
          <pc:docMk/>
          <pc:sldMk cId="368216936" sldId="384"/>
        </pc:sldMkLst>
        <pc:spChg chg="mod">
          <ac:chgData name="NORBEY DANILO" userId="29f64d73-8b12-4c53-a9f3-1c223397a229" providerId="ADAL" clId="{8ECFF5A5-4F05-4947-A718-8B300B80144C}" dt="2023-03-21T17:52:05.088" v="865" actId="20577"/>
          <ac:spMkLst>
            <pc:docMk/>
            <pc:sldMk cId="368216936" sldId="384"/>
            <ac:spMk id="191" creationId="{00000000-0000-0000-0000-000000000000}"/>
          </ac:spMkLst>
        </pc:spChg>
        <pc:picChg chg="add mod">
          <ac:chgData name="NORBEY DANILO" userId="29f64d73-8b12-4c53-a9f3-1c223397a229" providerId="ADAL" clId="{8ECFF5A5-4F05-4947-A718-8B300B80144C}" dt="2023-03-21T17:52:44.570" v="873" actId="1076"/>
          <ac:picMkLst>
            <pc:docMk/>
            <pc:sldMk cId="368216936" sldId="384"/>
            <ac:picMk id="2" creationId="{4B6C07BE-4CA2-F46A-F686-0827B12BFC5D}"/>
          </ac:picMkLst>
        </pc:picChg>
        <pc:picChg chg="del">
          <ac:chgData name="NORBEY DANILO" userId="29f64d73-8b12-4c53-a9f3-1c223397a229" providerId="ADAL" clId="{8ECFF5A5-4F05-4947-A718-8B300B80144C}" dt="2023-03-21T17:52:07.019" v="866" actId="478"/>
          <ac:picMkLst>
            <pc:docMk/>
            <pc:sldMk cId="368216936" sldId="384"/>
            <ac:picMk id="7170" creationId="{4FB85C70-4BA7-D73E-BFE2-37E7A81E243B}"/>
          </ac:picMkLst>
        </pc:picChg>
      </pc:sldChg>
      <pc:sldChg chg="del">
        <pc:chgData name="NORBEY DANILO" userId="29f64d73-8b12-4c53-a9f3-1c223397a229" providerId="ADAL" clId="{8ECFF5A5-4F05-4947-A718-8B300B80144C}" dt="2023-03-21T19:18:22.178" v="2023" actId="47"/>
        <pc:sldMkLst>
          <pc:docMk/>
          <pc:sldMk cId="1943410392" sldId="387"/>
        </pc:sldMkLst>
      </pc:sldChg>
      <pc:sldChg chg="del">
        <pc:chgData name="NORBEY DANILO" userId="29f64d73-8b12-4c53-a9f3-1c223397a229" providerId="ADAL" clId="{8ECFF5A5-4F05-4947-A718-8B300B80144C}" dt="2023-03-21T19:18:23.592" v="2030" actId="47"/>
        <pc:sldMkLst>
          <pc:docMk/>
          <pc:sldMk cId="66050442" sldId="388"/>
        </pc:sldMkLst>
      </pc:sldChg>
      <pc:sldChg chg="del">
        <pc:chgData name="NORBEY DANILO" userId="29f64d73-8b12-4c53-a9f3-1c223397a229" providerId="ADAL" clId="{8ECFF5A5-4F05-4947-A718-8B300B80144C}" dt="2023-03-21T19:18:22.230" v="2025" actId="47"/>
        <pc:sldMkLst>
          <pc:docMk/>
          <pc:sldMk cId="3918203194" sldId="389"/>
        </pc:sldMkLst>
      </pc:sldChg>
      <pc:sldChg chg="del">
        <pc:chgData name="NORBEY DANILO" userId="29f64d73-8b12-4c53-a9f3-1c223397a229" providerId="ADAL" clId="{8ECFF5A5-4F05-4947-A718-8B300B80144C}" dt="2023-03-21T19:18:25.539" v="2045" actId="47"/>
        <pc:sldMkLst>
          <pc:docMk/>
          <pc:sldMk cId="1028980673" sldId="390"/>
        </pc:sldMkLst>
      </pc:sldChg>
      <pc:sldChg chg="del">
        <pc:chgData name="NORBEY DANILO" userId="29f64d73-8b12-4c53-a9f3-1c223397a229" providerId="ADAL" clId="{8ECFF5A5-4F05-4947-A718-8B300B80144C}" dt="2023-03-21T19:18:25.741" v="2046" actId="47"/>
        <pc:sldMkLst>
          <pc:docMk/>
          <pc:sldMk cId="703612668" sldId="391"/>
        </pc:sldMkLst>
      </pc:sldChg>
      <pc:sldChg chg="del">
        <pc:chgData name="NORBEY DANILO" userId="29f64d73-8b12-4c53-a9f3-1c223397a229" providerId="ADAL" clId="{8ECFF5A5-4F05-4947-A718-8B300B80144C}" dt="2023-03-21T19:18:25.937" v="2047" actId="47"/>
        <pc:sldMkLst>
          <pc:docMk/>
          <pc:sldMk cId="3593356433" sldId="392"/>
        </pc:sldMkLst>
      </pc:sldChg>
      <pc:sldChg chg="del">
        <pc:chgData name="NORBEY DANILO" userId="29f64d73-8b12-4c53-a9f3-1c223397a229" providerId="ADAL" clId="{8ECFF5A5-4F05-4947-A718-8B300B80144C}" dt="2023-03-21T19:18:26.767" v="2049" actId="47"/>
        <pc:sldMkLst>
          <pc:docMk/>
          <pc:sldMk cId="1370982778" sldId="393"/>
        </pc:sldMkLst>
      </pc:sldChg>
      <pc:sldChg chg="del">
        <pc:chgData name="NORBEY DANILO" userId="29f64d73-8b12-4c53-a9f3-1c223397a229" providerId="ADAL" clId="{8ECFF5A5-4F05-4947-A718-8B300B80144C}" dt="2023-03-21T19:18:29.297" v="2055" actId="47"/>
        <pc:sldMkLst>
          <pc:docMk/>
          <pc:sldMk cId="2213399795" sldId="395"/>
        </pc:sldMkLst>
      </pc:sldChg>
      <pc:sldChg chg="del">
        <pc:chgData name="NORBEY DANILO" userId="29f64d73-8b12-4c53-a9f3-1c223397a229" providerId="ADAL" clId="{8ECFF5A5-4F05-4947-A718-8B300B80144C}" dt="2023-03-21T19:18:27.367" v="2050" actId="47"/>
        <pc:sldMkLst>
          <pc:docMk/>
          <pc:sldMk cId="836032618" sldId="396"/>
        </pc:sldMkLst>
      </pc:sldChg>
      <pc:sldChg chg="del">
        <pc:chgData name="NORBEY DANILO" userId="29f64d73-8b12-4c53-a9f3-1c223397a229" providerId="ADAL" clId="{8ECFF5A5-4F05-4947-A718-8B300B80144C}" dt="2023-03-21T19:18:27.581" v="2051" actId="47"/>
        <pc:sldMkLst>
          <pc:docMk/>
          <pc:sldMk cId="814821578" sldId="397"/>
        </pc:sldMkLst>
      </pc:sldChg>
      <pc:sldChg chg="del">
        <pc:chgData name="NORBEY DANILO" userId="29f64d73-8b12-4c53-a9f3-1c223397a229" providerId="ADAL" clId="{8ECFF5A5-4F05-4947-A718-8B300B80144C}" dt="2023-03-21T19:18:28.039" v="2053" actId="47"/>
        <pc:sldMkLst>
          <pc:docMk/>
          <pc:sldMk cId="3342734739" sldId="398"/>
        </pc:sldMkLst>
      </pc:sldChg>
      <pc:sldChg chg="del">
        <pc:chgData name="NORBEY DANILO" userId="29f64d73-8b12-4c53-a9f3-1c223397a229" providerId="ADAL" clId="{8ECFF5A5-4F05-4947-A718-8B300B80144C}" dt="2023-03-21T19:18:27.799" v="2052" actId="47"/>
        <pc:sldMkLst>
          <pc:docMk/>
          <pc:sldMk cId="129060282" sldId="399"/>
        </pc:sldMkLst>
      </pc:sldChg>
      <pc:sldChg chg="del">
        <pc:chgData name="NORBEY DANILO" userId="29f64d73-8b12-4c53-a9f3-1c223397a229" providerId="ADAL" clId="{8ECFF5A5-4F05-4947-A718-8B300B80144C}" dt="2023-03-21T19:18:28.755" v="2054" actId="47"/>
        <pc:sldMkLst>
          <pc:docMk/>
          <pc:sldMk cId="159682814" sldId="400"/>
        </pc:sldMkLst>
      </pc:sldChg>
      <pc:sldChg chg="modSp mod">
        <pc:chgData name="NORBEY DANILO" userId="29f64d73-8b12-4c53-a9f3-1c223397a229" providerId="ADAL" clId="{8ECFF5A5-4F05-4947-A718-8B300B80144C}" dt="2023-03-21T18:12:21.834" v="1374" actId="113"/>
        <pc:sldMkLst>
          <pc:docMk/>
          <pc:sldMk cId="3716594045" sldId="401"/>
        </pc:sldMkLst>
        <pc:spChg chg="mod">
          <ac:chgData name="NORBEY DANILO" userId="29f64d73-8b12-4c53-a9f3-1c223397a229" providerId="ADAL" clId="{8ECFF5A5-4F05-4947-A718-8B300B80144C}" dt="2023-03-21T18:12:21.834" v="1374" actId="113"/>
          <ac:spMkLst>
            <pc:docMk/>
            <pc:sldMk cId="3716594045" sldId="401"/>
            <ac:spMk id="5" creationId="{96381981-90CA-A982-6AF0-917E95B82D60}"/>
          </ac:spMkLst>
        </pc:spChg>
        <pc:spChg chg="mod">
          <ac:chgData name="NORBEY DANILO" userId="29f64d73-8b12-4c53-a9f3-1c223397a229" providerId="ADAL" clId="{8ECFF5A5-4F05-4947-A718-8B300B80144C}" dt="2023-03-21T18:11:48.505" v="1370" actId="20577"/>
          <ac:spMkLst>
            <pc:docMk/>
            <pc:sldMk cId="3716594045" sldId="401"/>
            <ac:spMk id="191" creationId="{00000000-0000-0000-0000-000000000000}"/>
          </ac:spMkLst>
        </pc:spChg>
      </pc:sldChg>
      <pc:sldChg chg="modSp mod">
        <pc:chgData name="NORBEY DANILO" userId="29f64d73-8b12-4c53-a9f3-1c223397a229" providerId="ADAL" clId="{8ECFF5A5-4F05-4947-A718-8B300B80144C}" dt="2023-03-21T18:13:18.461" v="1403" actId="20577"/>
        <pc:sldMkLst>
          <pc:docMk/>
          <pc:sldMk cId="252319950" sldId="402"/>
        </pc:sldMkLst>
        <pc:spChg chg="mod">
          <ac:chgData name="NORBEY DANILO" userId="29f64d73-8b12-4c53-a9f3-1c223397a229" providerId="ADAL" clId="{8ECFF5A5-4F05-4947-A718-8B300B80144C}" dt="2023-03-21T18:13:18.461" v="1403" actId="20577"/>
          <ac:spMkLst>
            <pc:docMk/>
            <pc:sldMk cId="252319950" sldId="402"/>
            <ac:spMk id="5" creationId="{96381981-90CA-A982-6AF0-917E95B82D60}"/>
          </ac:spMkLst>
        </pc:spChg>
        <pc:spChg chg="mod">
          <ac:chgData name="NORBEY DANILO" userId="29f64d73-8b12-4c53-a9f3-1c223397a229" providerId="ADAL" clId="{8ECFF5A5-4F05-4947-A718-8B300B80144C}" dt="2023-03-21T18:12:35.614" v="1397" actId="20577"/>
          <ac:spMkLst>
            <pc:docMk/>
            <pc:sldMk cId="252319950" sldId="402"/>
            <ac:spMk id="191" creationId="{00000000-0000-0000-0000-000000000000}"/>
          </ac:spMkLst>
        </pc:spChg>
      </pc:sldChg>
      <pc:sldChg chg="modSp mod">
        <pc:chgData name="NORBEY DANILO" userId="29f64d73-8b12-4c53-a9f3-1c223397a229" providerId="ADAL" clId="{8ECFF5A5-4F05-4947-A718-8B300B80144C}" dt="2023-03-21T18:15:02.172" v="1435" actId="113"/>
        <pc:sldMkLst>
          <pc:docMk/>
          <pc:sldMk cId="1921996818" sldId="403"/>
        </pc:sldMkLst>
        <pc:spChg chg="mod">
          <ac:chgData name="NORBEY DANILO" userId="29f64d73-8b12-4c53-a9f3-1c223397a229" providerId="ADAL" clId="{8ECFF5A5-4F05-4947-A718-8B300B80144C}" dt="2023-03-21T18:15:02.172" v="1435" actId="113"/>
          <ac:spMkLst>
            <pc:docMk/>
            <pc:sldMk cId="1921996818" sldId="403"/>
            <ac:spMk id="5" creationId="{96381981-90CA-A982-6AF0-917E95B82D60}"/>
          </ac:spMkLst>
        </pc:spChg>
        <pc:spChg chg="mod">
          <ac:chgData name="NORBEY DANILO" userId="29f64d73-8b12-4c53-a9f3-1c223397a229" providerId="ADAL" clId="{8ECFF5A5-4F05-4947-A718-8B300B80144C}" dt="2023-03-21T18:14:01.269" v="1427" actId="20577"/>
          <ac:spMkLst>
            <pc:docMk/>
            <pc:sldMk cId="1921996818" sldId="403"/>
            <ac:spMk id="191" creationId="{00000000-0000-0000-0000-000000000000}"/>
          </ac:spMkLst>
        </pc:spChg>
      </pc:sldChg>
      <pc:sldChg chg="delSp modSp mod">
        <pc:chgData name="NORBEY DANILO" userId="29f64d73-8b12-4c53-a9f3-1c223397a229" providerId="ADAL" clId="{8ECFF5A5-4F05-4947-A718-8B300B80144C}" dt="2023-03-21T18:16:56.663" v="1451" actId="113"/>
        <pc:sldMkLst>
          <pc:docMk/>
          <pc:sldMk cId="3187088026" sldId="404"/>
        </pc:sldMkLst>
        <pc:spChg chg="mod">
          <ac:chgData name="NORBEY DANILO" userId="29f64d73-8b12-4c53-a9f3-1c223397a229" providerId="ADAL" clId="{8ECFF5A5-4F05-4947-A718-8B300B80144C}" dt="2023-03-21T18:16:56.663" v="1451" actId="113"/>
          <ac:spMkLst>
            <pc:docMk/>
            <pc:sldMk cId="3187088026" sldId="404"/>
            <ac:spMk id="5" creationId="{96381981-90CA-A982-6AF0-917E95B82D60}"/>
          </ac:spMkLst>
        </pc:spChg>
        <pc:spChg chg="mod">
          <ac:chgData name="NORBEY DANILO" userId="29f64d73-8b12-4c53-a9f3-1c223397a229" providerId="ADAL" clId="{8ECFF5A5-4F05-4947-A718-8B300B80144C}" dt="2023-03-21T18:16:46.166" v="1449" actId="20577"/>
          <ac:spMkLst>
            <pc:docMk/>
            <pc:sldMk cId="3187088026" sldId="404"/>
            <ac:spMk id="191" creationId="{00000000-0000-0000-0000-000000000000}"/>
          </ac:spMkLst>
        </pc:spChg>
        <pc:picChg chg="del">
          <ac:chgData name="NORBEY DANILO" userId="29f64d73-8b12-4c53-a9f3-1c223397a229" providerId="ADAL" clId="{8ECFF5A5-4F05-4947-A718-8B300B80144C}" dt="2023-03-21T18:16:31.705" v="1436" actId="478"/>
          <ac:picMkLst>
            <pc:docMk/>
            <pc:sldMk cId="3187088026" sldId="404"/>
            <ac:picMk id="3" creationId="{6FFA6313-746D-D00E-DAEC-C888E56B34F6}"/>
          </ac:picMkLst>
        </pc:picChg>
      </pc:sldChg>
      <pc:sldChg chg="modSp mod">
        <pc:chgData name="NORBEY DANILO" userId="29f64d73-8b12-4c53-a9f3-1c223397a229" providerId="ADAL" clId="{8ECFF5A5-4F05-4947-A718-8B300B80144C}" dt="2023-03-21T18:19:23.468" v="1495" actId="255"/>
        <pc:sldMkLst>
          <pc:docMk/>
          <pc:sldMk cId="745415457" sldId="405"/>
        </pc:sldMkLst>
        <pc:spChg chg="mod">
          <ac:chgData name="NORBEY DANILO" userId="29f64d73-8b12-4c53-a9f3-1c223397a229" providerId="ADAL" clId="{8ECFF5A5-4F05-4947-A718-8B300B80144C}" dt="2023-03-21T18:19:23.468" v="1495" actId="255"/>
          <ac:spMkLst>
            <pc:docMk/>
            <pc:sldMk cId="745415457" sldId="405"/>
            <ac:spMk id="5" creationId="{96381981-90CA-A982-6AF0-917E95B82D60}"/>
          </ac:spMkLst>
        </pc:spChg>
        <pc:spChg chg="mod">
          <ac:chgData name="NORBEY DANILO" userId="29f64d73-8b12-4c53-a9f3-1c223397a229" providerId="ADAL" clId="{8ECFF5A5-4F05-4947-A718-8B300B80144C}" dt="2023-03-21T18:17:23.150" v="1459" actId="20577"/>
          <ac:spMkLst>
            <pc:docMk/>
            <pc:sldMk cId="745415457" sldId="405"/>
            <ac:spMk id="191" creationId="{00000000-0000-0000-0000-000000000000}"/>
          </ac:spMkLst>
        </pc:spChg>
      </pc:sldChg>
      <pc:sldChg chg="modSp mod ord">
        <pc:chgData name="NORBEY DANILO" userId="29f64d73-8b12-4c53-a9f3-1c223397a229" providerId="ADAL" clId="{8ECFF5A5-4F05-4947-A718-8B300B80144C}" dt="2023-03-21T18:22:17.637" v="1568" actId="20577"/>
        <pc:sldMkLst>
          <pc:docMk/>
          <pc:sldMk cId="3733973510" sldId="406"/>
        </pc:sldMkLst>
        <pc:spChg chg="mod">
          <ac:chgData name="NORBEY DANILO" userId="29f64d73-8b12-4c53-a9f3-1c223397a229" providerId="ADAL" clId="{8ECFF5A5-4F05-4947-A718-8B300B80144C}" dt="2023-03-21T18:22:17.637" v="1568" actId="20577"/>
          <ac:spMkLst>
            <pc:docMk/>
            <pc:sldMk cId="3733973510" sldId="406"/>
            <ac:spMk id="2" creationId="{D90DF9B6-6AF1-6C25-8FAC-8DFEC35762EA}"/>
          </ac:spMkLst>
        </pc:spChg>
        <pc:spChg chg="mod">
          <ac:chgData name="NORBEY DANILO" userId="29f64d73-8b12-4c53-a9f3-1c223397a229" providerId="ADAL" clId="{8ECFF5A5-4F05-4947-A718-8B300B80144C}" dt="2023-03-21T18:21:01.372" v="1543" actId="20577"/>
          <ac:spMkLst>
            <pc:docMk/>
            <pc:sldMk cId="3733973510" sldId="406"/>
            <ac:spMk id="235" creationId="{00000000-0000-0000-0000-000000000000}"/>
          </ac:spMkLst>
        </pc:spChg>
      </pc:sldChg>
      <pc:sldChg chg="addSp delSp modSp mod">
        <pc:chgData name="NORBEY DANILO" userId="29f64d73-8b12-4c53-a9f3-1c223397a229" providerId="ADAL" clId="{8ECFF5A5-4F05-4947-A718-8B300B80144C}" dt="2023-03-21T18:59:39.931" v="1919" actId="1076"/>
        <pc:sldMkLst>
          <pc:docMk/>
          <pc:sldMk cId="2873070779" sldId="407"/>
        </pc:sldMkLst>
        <pc:spChg chg="del">
          <ac:chgData name="NORBEY DANILO" userId="29f64d73-8b12-4c53-a9f3-1c223397a229" providerId="ADAL" clId="{8ECFF5A5-4F05-4947-A718-8B300B80144C}" dt="2023-03-21T18:59:03.161" v="1907" actId="478"/>
          <ac:spMkLst>
            <pc:docMk/>
            <pc:sldMk cId="2873070779" sldId="407"/>
            <ac:spMk id="2" creationId="{D90DF9B6-6AF1-6C25-8FAC-8DFEC35762EA}"/>
          </ac:spMkLst>
        </pc:spChg>
        <pc:spChg chg="mod">
          <ac:chgData name="NORBEY DANILO" userId="29f64d73-8b12-4c53-a9f3-1c223397a229" providerId="ADAL" clId="{8ECFF5A5-4F05-4947-A718-8B300B80144C}" dt="2023-03-21T18:59:00.619" v="1906" actId="20577"/>
          <ac:spMkLst>
            <pc:docMk/>
            <pc:sldMk cId="2873070779" sldId="407"/>
            <ac:spMk id="235" creationId="{00000000-0000-0000-0000-000000000000}"/>
          </ac:spMkLst>
        </pc:spChg>
        <pc:picChg chg="del">
          <ac:chgData name="NORBEY DANILO" userId="29f64d73-8b12-4c53-a9f3-1c223397a229" providerId="ADAL" clId="{8ECFF5A5-4F05-4947-A718-8B300B80144C}" dt="2023-03-21T18:59:04.667" v="1909" actId="478"/>
          <ac:picMkLst>
            <pc:docMk/>
            <pc:sldMk cId="2873070779" sldId="407"/>
            <ac:picMk id="4" creationId="{67E8E655-4F9C-9304-FDF5-0ECEF7BDCFA7}"/>
          </ac:picMkLst>
        </pc:picChg>
        <pc:picChg chg="del">
          <ac:chgData name="NORBEY DANILO" userId="29f64d73-8b12-4c53-a9f3-1c223397a229" providerId="ADAL" clId="{8ECFF5A5-4F05-4947-A718-8B300B80144C}" dt="2023-03-21T18:59:04.058" v="1908" actId="478"/>
          <ac:picMkLst>
            <pc:docMk/>
            <pc:sldMk cId="2873070779" sldId="407"/>
            <ac:picMk id="6" creationId="{6E9C9B09-AFAD-D525-5285-89E76D99C7A9}"/>
          </ac:picMkLst>
        </pc:picChg>
        <pc:picChg chg="add mod">
          <ac:chgData name="NORBEY DANILO" userId="29f64d73-8b12-4c53-a9f3-1c223397a229" providerId="ADAL" clId="{8ECFF5A5-4F05-4947-A718-8B300B80144C}" dt="2023-03-21T18:59:25.664" v="1914" actId="1076"/>
          <ac:picMkLst>
            <pc:docMk/>
            <pc:sldMk cId="2873070779" sldId="407"/>
            <ac:picMk id="2050" creationId="{3E056312-EF00-65C8-C046-C2AD29F68203}"/>
          </ac:picMkLst>
        </pc:picChg>
        <pc:picChg chg="add mod">
          <ac:chgData name="NORBEY DANILO" userId="29f64d73-8b12-4c53-a9f3-1c223397a229" providerId="ADAL" clId="{8ECFF5A5-4F05-4947-A718-8B300B80144C}" dt="2023-03-21T18:59:39.931" v="1919" actId="1076"/>
          <ac:picMkLst>
            <pc:docMk/>
            <pc:sldMk cId="2873070779" sldId="407"/>
            <ac:picMk id="2052" creationId="{39208AB9-9D9D-F673-8A8F-2A93C122D79E}"/>
          </ac:picMkLst>
        </pc:picChg>
      </pc:sldChg>
      <pc:sldChg chg="addSp delSp modSp mod">
        <pc:chgData name="NORBEY DANILO" userId="29f64d73-8b12-4c53-a9f3-1c223397a229" providerId="ADAL" clId="{8ECFF5A5-4F05-4947-A718-8B300B80144C}" dt="2023-03-21T19:03:06.674" v="1974" actId="20577"/>
        <pc:sldMkLst>
          <pc:docMk/>
          <pc:sldMk cId="1981457109" sldId="408"/>
        </pc:sldMkLst>
        <pc:spChg chg="del">
          <ac:chgData name="NORBEY DANILO" userId="29f64d73-8b12-4c53-a9f3-1c223397a229" providerId="ADAL" clId="{8ECFF5A5-4F05-4947-A718-8B300B80144C}" dt="2023-03-21T19:02:22.628" v="1945" actId="478"/>
          <ac:spMkLst>
            <pc:docMk/>
            <pc:sldMk cId="1981457109" sldId="408"/>
            <ac:spMk id="2" creationId="{D90DF9B6-6AF1-6C25-8FAC-8DFEC35762EA}"/>
          </ac:spMkLst>
        </pc:spChg>
        <pc:spChg chg="mod">
          <ac:chgData name="NORBEY DANILO" userId="29f64d73-8b12-4c53-a9f3-1c223397a229" providerId="ADAL" clId="{8ECFF5A5-4F05-4947-A718-8B300B80144C}" dt="2023-03-21T19:03:06.674" v="1974" actId="20577"/>
          <ac:spMkLst>
            <pc:docMk/>
            <pc:sldMk cId="1981457109" sldId="408"/>
            <ac:spMk id="235" creationId="{00000000-0000-0000-0000-000000000000}"/>
          </ac:spMkLst>
        </pc:spChg>
        <pc:picChg chg="del">
          <ac:chgData name="NORBEY DANILO" userId="29f64d73-8b12-4c53-a9f3-1c223397a229" providerId="ADAL" clId="{8ECFF5A5-4F05-4947-A718-8B300B80144C}" dt="2023-03-21T19:01:57.065" v="1944" actId="478"/>
          <ac:picMkLst>
            <pc:docMk/>
            <pc:sldMk cId="1981457109" sldId="408"/>
            <ac:picMk id="5" creationId="{C546415E-70F3-0D14-A611-CFC26213FFD1}"/>
          </ac:picMkLst>
        </pc:picChg>
        <pc:picChg chg="add mod">
          <ac:chgData name="NORBEY DANILO" userId="29f64d73-8b12-4c53-a9f3-1c223397a229" providerId="ADAL" clId="{8ECFF5A5-4F05-4947-A718-8B300B80144C}" dt="2023-03-21T19:02:42.623" v="1948" actId="1076"/>
          <ac:picMkLst>
            <pc:docMk/>
            <pc:sldMk cId="1981457109" sldId="408"/>
            <ac:picMk id="4098" creationId="{63E45232-F89F-7A2B-9EBB-D22CEEB8963B}"/>
          </ac:picMkLst>
        </pc:picChg>
      </pc:sldChg>
      <pc:sldChg chg="delSp modSp mod">
        <pc:chgData name="NORBEY DANILO" userId="29f64d73-8b12-4c53-a9f3-1c223397a229" providerId="ADAL" clId="{8ECFF5A5-4F05-4947-A718-8B300B80144C}" dt="2023-03-21T19:30:33.727" v="2097" actId="20577"/>
        <pc:sldMkLst>
          <pc:docMk/>
          <pc:sldMk cId="3162790329" sldId="409"/>
        </pc:sldMkLst>
        <pc:spChg chg="mod">
          <ac:chgData name="NORBEY DANILO" userId="29f64d73-8b12-4c53-a9f3-1c223397a229" providerId="ADAL" clId="{8ECFF5A5-4F05-4947-A718-8B300B80144C}" dt="2023-03-21T19:30:33.727" v="2097" actId="20577"/>
          <ac:spMkLst>
            <pc:docMk/>
            <pc:sldMk cId="3162790329" sldId="409"/>
            <ac:spMk id="2" creationId="{D90DF9B6-6AF1-6C25-8FAC-8DFEC35762EA}"/>
          </ac:spMkLst>
        </pc:spChg>
        <pc:spChg chg="mod">
          <ac:chgData name="NORBEY DANILO" userId="29f64d73-8b12-4c53-a9f3-1c223397a229" providerId="ADAL" clId="{8ECFF5A5-4F05-4947-A718-8B300B80144C}" dt="2023-03-21T19:18:05.432" v="2011"/>
          <ac:spMkLst>
            <pc:docMk/>
            <pc:sldMk cId="3162790329" sldId="409"/>
            <ac:spMk id="235" creationId="{00000000-0000-0000-0000-000000000000}"/>
          </ac:spMkLst>
        </pc:spChg>
        <pc:picChg chg="del">
          <ac:chgData name="NORBEY DANILO" userId="29f64d73-8b12-4c53-a9f3-1c223397a229" providerId="ADAL" clId="{8ECFF5A5-4F05-4947-A718-8B300B80144C}" dt="2023-03-21T19:18:07.764" v="2012" actId="478"/>
          <ac:picMkLst>
            <pc:docMk/>
            <pc:sldMk cId="3162790329" sldId="409"/>
            <ac:picMk id="4" creationId="{280AEA32-7F65-E3CA-42F0-285EAFBE5109}"/>
          </ac:picMkLst>
        </pc:picChg>
      </pc:sldChg>
      <pc:sldChg chg="del">
        <pc:chgData name="NORBEY DANILO" userId="29f64d73-8b12-4c53-a9f3-1c223397a229" providerId="ADAL" clId="{8ECFF5A5-4F05-4947-A718-8B300B80144C}" dt="2023-03-21T19:18:10.350" v="2013" actId="47"/>
        <pc:sldMkLst>
          <pc:docMk/>
          <pc:sldMk cId="3484354342" sldId="410"/>
        </pc:sldMkLst>
      </pc:sldChg>
      <pc:sldChg chg="del">
        <pc:chgData name="NORBEY DANILO" userId="29f64d73-8b12-4c53-a9f3-1c223397a229" providerId="ADAL" clId="{8ECFF5A5-4F05-4947-A718-8B300B80144C}" dt="2023-03-21T19:18:10.731" v="2014" actId="47"/>
        <pc:sldMkLst>
          <pc:docMk/>
          <pc:sldMk cId="474308865" sldId="411"/>
        </pc:sldMkLst>
      </pc:sldChg>
      <pc:sldChg chg="del">
        <pc:chgData name="NORBEY DANILO" userId="29f64d73-8b12-4c53-a9f3-1c223397a229" providerId="ADAL" clId="{8ECFF5A5-4F05-4947-A718-8B300B80144C}" dt="2023-03-21T19:18:10.992" v="2015" actId="47"/>
        <pc:sldMkLst>
          <pc:docMk/>
          <pc:sldMk cId="1728471982" sldId="412"/>
        </pc:sldMkLst>
      </pc:sldChg>
      <pc:sldChg chg="del">
        <pc:chgData name="NORBEY DANILO" userId="29f64d73-8b12-4c53-a9f3-1c223397a229" providerId="ADAL" clId="{8ECFF5A5-4F05-4947-A718-8B300B80144C}" dt="2023-03-21T19:18:21.477" v="2016" actId="47"/>
        <pc:sldMkLst>
          <pc:docMk/>
          <pc:sldMk cId="2111327659" sldId="413"/>
        </pc:sldMkLst>
      </pc:sldChg>
      <pc:sldChg chg="del">
        <pc:chgData name="NORBEY DANILO" userId="29f64d73-8b12-4c53-a9f3-1c223397a229" providerId="ADAL" clId="{8ECFF5A5-4F05-4947-A718-8B300B80144C}" dt="2023-03-21T19:18:21.975" v="2017" actId="47"/>
        <pc:sldMkLst>
          <pc:docMk/>
          <pc:sldMk cId="382238389" sldId="414"/>
        </pc:sldMkLst>
      </pc:sldChg>
      <pc:sldChg chg="del">
        <pc:chgData name="NORBEY DANILO" userId="29f64d73-8b12-4c53-a9f3-1c223397a229" providerId="ADAL" clId="{8ECFF5A5-4F05-4947-A718-8B300B80144C}" dt="2023-03-21T19:18:22.003" v="2018" actId="47"/>
        <pc:sldMkLst>
          <pc:docMk/>
          <pc:sldMk cId="2057345352" sldId="415"/>
        </pc:sldMkLst>
      </pc:sldChg>
      <pc:sldChg chg="del">
        <pc:chgData name="NORBEY DANILO" userId="29f64d73-8b12-4c53-a9f3-1c223397a229" providerId="ADAL" clId="{8ECFF5A5-4F05-4947-A718-8B300B80144C}" dt="2023-03-21T19:18:22.035" v="2019" actId="47"/>
        <pc:sldMkLst>
          <pc:docMk/>
          <pc:sldMk cId="3576639049" sldId="416"/>
        </pc:sldMkLst>
      </pc:sldChg>
      <pc:sldChg chg="del">
        <pc:chgData name="NORBEY DANILO" userId="29f64d73-8b12-4c53-a9f3-1c223397a229" providerId="ADAL" clId="{8ECFF5A5-4F05-4947-A718-8B300B80144C}" dt="2023-03-21T19:18:22.072" v="2020" actId="47"/>
        <pc:sldMkLst>
          <pc:docMk/>
          <pc:sldMk cId="2366628819" sldId="417"/>
        </pc:sldMkLst>
      </pc:sldChg>
      <pc:sldChg chg="del">
        <pc:chgData name="NORBEY DANILO" userId="29f64d73-8b12-4c53-a9f3-1c223397a229" providerId="ADAL" clId="{8ECFF5A5-4F05-4947-A718-8B300B80144C}" dt="2023-03-21T19:18:22.099" v="2021" actId="47"/>
        <pc:sldMkLst>
          <pc:docMk/>
          <pc:sldMk cId="1379233117" sldId="418"/>
        </pc:sldMkLst>
      </pc:sldChg>
      <pc:sldChg chg="del">
        <pc:chgData name="NORBEY DANILO" userId="29f64d73-8b12-4c53-a9f3-1c223397a229" providerId="ADAL" clId="{8ECFF5A5-4F05-4947-A718-8B300B80144C}" dt="2023-03-21T19:18:22.146" v="2022" actId="47"/>
        <pc:sldMkLst>
          <pc:docMk/>
          <pc:sldMk cId="3045644798" sldId="419"/>
        </pc:sldMkLst>
      </pc:sldChg>
      <pc:sldChg chg="del">
        <pc:chgData name="NORBEY DANILO" userId="29f64d73-8b12-4c53-a9f3-1c223397a229" providerId="ADAL" clId="{8ECFF5A5-4F05-4947-A718-8B300B80144C}" dt="2023-03-21T19:18:22.202" v="2024" actId="47"/>
        <pc:sldMkLst>
          <pc:docMk/>
          <pc:sldMk cId="622253000" sldId="420"/>
        </pc:sldMkLst>
      </pc:sldChg>
      <pc:sldChg chg="del">
        <pc:chgData name="NORBEY DANILO" userId="29f64d73-8b12-4c53-a9f3-1c223397a229" providerId="ADAL" clId="{8ECFF5A5-4F05-4947-A718-8B300B80144C}" dt="2023-03-21T19:18:22.272" v="2026" actId="47"/>
        <pc:sldMkLst>
          <pc:docMk/>
          <pc:sldMk cId="3337085015" sldId="422"/>
        </pc:sldMkLst>
      </pc:sldChg>
      <pc:sldChg chg="del">
        <pc:chgData name="NORBEY DANILO" userId="29f64d73-8b12-4c53-a9f3-1c223397a229" providerId="ADAL" clId="{8ECFF5A5-4F05-4947-A718-8B300B80144C}" dt="2023-03-21T19:18:22.293" v="2027" actId="47"/>
        <pc:sldMkLst>
          <pc:docMk/>
          <pc:sldMk cId="855200174" sldId="423"/>
        </pc:sldMkLst>
      </pc:sldChg>
      <pc:sldChg chg="del">
        <pc:chgData name="NORBEY DANILO" userId="29f64d73-8b12-4c53-a9f3-1c223397a229" providerId="ADAL" clId="{8ECFF5A5-4F05-4947-A718-8B300B80144C}" dt="2023-03-21T19:18:22.325" v="2028" actId="47"/>
        <pc:sldMkLst>
          <pc:docMk/>
          <pc:sldMk cId="3540518617" sldId="424"/>
        </pc:sldMkLst>
      </pc:sldChg>
      <pc:sldChg chg="del">
        <pc:chgData name="NORBEY DANILO" userId="29f64d73-8b12-4c53-a9f3-1c223397a229" providerId="ADAL" clId="{8ECFF5A5-4F05-4947-A718-8B300B80144C}" dt="2023-03-21T19:18:22.358" v="2029" actId="47"/>
        <pc:sldMkLst>
          <pc:docMk/>
          <pc:sldMk cId="2644233957" sldId="425"/>
        </pc:sldMkLst>
      </pc:sldChg>
      <pc:sldChg chg="del">
        <pc:chgData name="NORBEY DANILO" userId="29f64d73-8b12-4c53-a9f3-1c223397a229" providerId="ADAL" clId="{8ECFF5A5-4F05-4947-A718-8B300B80144C}" dt="2023-03-21T19:18:24.097" v="2031" actId="47"/>
        <pc:sldMkLst>
          <pc:docMk/>
          <pc:sldMk cId="1352573630" sldId="426"/>
        </pc:sldMkLst>
      </pc:sldChg>
      <pc:sldChg chg="del">
        <pc:chgData name="NORBEY DANILO" userId="29f64d73-8b12-4c53-a9f3-1c223397a229" providerId="ADAL" clId="{8ECFF5A5-4F05-4947-A718-8B300B80144C}" dt="2023-03-21T19:18:24.172" v="2033" actId="47"/>
        <pc:sldMkLst>
          <pc:docMk/>
          <pc:sldMk cId="128630534" sldId="427"/>
        </pc:sldMkLst>
      </pc:sldChg>
      <pc:sldChg chg="del">
        <pc:chgData name="NORBEY DANILO" userId="29f64d73-8b12-4c53-a9f3-1c223397a229" providerId="ADAL" clId="{8ECFF5A5-4F05-4947-A718-8B300B80144C}" dt="2023-03-21T19:18:25.364" v="2044" actId="47"/>
        <pc:sldMkLst>
          <pc:docMk/>
          <pc:sldMk cId="3250925257" sldId="428"/>
        </pc:sldMkLst>
      </pc:sldChg>
      <pc:sldChg chg="del">
        <pc:chgData name="NORBEY DANILO" userId="29f64d73-8b12-4c53-a9f3-1c223397a229" providerId="ADAL" clId="{8ECFF5A5-4F05-4947-A718-8B300B80144C}" dt="2023-03-21T19:18:24.132" v="2032" actId="47"/>
        <pc:sldMkLst>
          <pc:docMk/>
          <pc:sldMk cId="3692307784" sldId="429"/>
        </pc:sldMkLst>
      </pc:sldChg>
      <pc:sldChg chg="del">
        <pc:chgData name="NORBEY DANILO" userId="29f64d73-8b12-4c53-a9f3-1c223397a229" providerId="ADAL" clId="{8ECFF5A5-4F05-4947-A718-8B300B80144C}" dt="2023-03-21T19:18:24.209" v="2034" actId="47"/>
        <pc:sldMkLst>
          <pc:docMk/>
          <pc:sldMk cId="2492654820" sldId="430"/>
        </pc:sldMkLst>
      </pc:sldChg>
      <pc:sldChg chg="del">
        <pc:chgData name="NORBEY DANILO" userId="29f64d73-8b12-4c53-a9f3-1c223397a229" providerId="ADAL" clId="{8ECFF5A5-4F05-4947-A718-8B300B80144C}" dt="2023-03-21T19:18:24.241" v="2035" actId="47"/>
        <pc:sldMkLst>
          <pc:docMk/>
          <pc:sldMk cId="1241090645" sldId="431"/>
        </pc:sldMkLst>
      </pc:sldChg>
      <pc:sldChg chg="del">
        <pc:chgData name="NORBEY DANILO" userId="29f64d73-8b12-4c53-a9f3-1c223397a229" providerId="ADAL" clId="{8ECFF5A5-4F05-4947-A718-8B300B80144C}" dt="2023-03-21T19:18:24.263" v="2036" actId="47"/>
        <pc:sldMkLst>
          <pc:docMk/>
          <pc:sldMk cId="1787653731" sldId="432"/>
        </pc:sldMkLst>
      </pc:sldChg>
      <pc:sldChg chg="del">
        <pc:chgData name="NORBEY DANILO" userId="29f64d73-8b12-4c53-a9f3-1c223397a229" providerId="ADAL" clId="{8ECFF5A5-4F05-4947-A718-8B300B80144C}" dt="2023-03-21T19:18:24.295" v="2037" actId="47"/>
        <pc:sldMkLst>
          <pc:docMk/>
          <pc:sldMk cId="177151026" sldId="433"/>
        </pc:sldMkLst>
      </pc:sldChg>
      <pc:sldChg chg="del">
        <pc:chgData name="NORBEY DANILO" userId="29f64d73-8b12-4c53-a9f3-1c223397a229" providerId="ADAL" clId="{8ECFF5A5-4F05-4947-A718-8B300B80144C}" dt="2023-03-21T19:18:24.326" v="2038" actId="47"/>
        <pc:sldMkLst>
          <pc:docMk/>
          <pc:sldMk cId="75003021" sldId="434"/>
        </pc:sldMkLst>
      </pc:sldChg>
      <pc:sldChg chg="del">
        <pc:chgData name="NORBEY DANILO" userId="29f64d73-8b12-4c53-a9f3-1c223397a229" providerId="ADAL" clId="{8ECFF5A5-4F05-4947-A718-8B300B80144C}" dt="2023-03-21T19:18:24.367" v="2039" actId="47"/>
        <pc:sldMkLst>
          <pc:docMk/>
          <pc:sldMk cId="3497477020" sldId="435"/>
        </pc:sldMkLst>
      </pc:sldChg>
      <pc:sldChg chg="del">
        <pc:chgData name="NORBEY DANILO" userId="29f64d73-8b12-4c53-a9f3-1c223397a229" providerId="ADAL" clId="{8ECFF5A5-4F05-4947-A718-8B300B80144C}" dt="2023-03-21T19:18:24.392" v="2040" actId="47"/>
        <pc:sldMkLst>
          <pc:docMk/>
          <pc:sldMk cId="3399930344" sldId="436"/>
        </pc:sldMkLst>
      </pc:sldChg>
      <pc:sldChg chg="del">
        <pc:chgData name="NORBEY DANILO" userId="29f64d73-8b12-4c53-a9f3-1c223397a229" providerId="ADAL" clId="{8ECFF5A5-4F05-4947-A718-8B300B80144C}" dt="2023-03-21T19:18:24.427" v="2041" actId="47"/>
        <pc:sldMkLst>
          <pc:docMk/>
          <pc:sldMk cId="1016975908" sldId="437"/>
        </pc:sldMkLst>
      </pc:sldChg>
      <pc:sldChg chg="del">
        <pc:chgData name="NORBEY DANILO" userId="29f64d73-8b12-4c53-a9f3-1c223397a229" providerId="ADAL" clId="{8ECFF5A5-4F05-4947-A718-8B300B80144C}" dt="2023-03-21T19:18:24.952" v="2042" actId="47"/>
        <pc:sldMkLst>
          <pc:docMk/>
          <pc:sldMk cId="1462770981" sldId="438"/>
        </pc:sldMkLst>
      </pc:sldChg>
      <pc:sldChg chg="del">
        <pc:chgData name="NORBEY DANILO" userId="29f64d73-8b12-4c53-a9f3-1c223397a229" providerId="ADAL" clId="{8ECFF5A5-4F05-4947-A718-8B300B80144C}" dt="2023-03-21T19:18:25.159" v="2043" actId="47"/>
        <pc:sldMkLst>
          <pc:docMk/>
          <pc:sldMk cId="3427255484" sldId="439"/>
        </pc:sldMkLst>
      </pc:sldChg>
      <pc:sldChg chg="modSp add mod">
        <pc:chgData name="NORBEY DANILO" userId="29f64d73-8b12-4c53-a9f3-1c223397a229" providerId="ADAL" clId="{8ECFF5A5-4F05-4947-A718-8B300B80144C}" dt="2023-03-21T17:19:26.316" v="72" actId="20577"/>
        <pc:sldMkLst>
          <pc:docMk/>
          <pc:sldMk cId="2396993786" sldId="440"/>
        </pc:sldMkLst>
        <pc:spChg chg="mod">
          <ac:chgData name="NORBEY DANILO" userId="29f64d73-8b12-4c53-a9f3-1c223397a229" providerId="ADAL" clId="{8ECFF5A5-4F05-4947-A718-8B300B80144C}" dt="2023-03-21T17:19:26.316" v="72" actId="20577"/>
          <ac:spMkLst>
            <pc:docMk/>
            <pc:sldMk cId="2396993786" sldId="440"/>
            <ac:spMk id="192" creationId="{00000000-0000-0000-0000-000000000000}"/>
          </ac:spMkLst>
        </pc:spChg>
      </pc:sldChg>
      <pc:sldChg chg="modSp add mod">
        <pc:chgData name="NORBEY DANILO" userId="29f64d73-8b12-4c53-a9f3-1c223397a229" providerId="ADAL" clId="{8ECFF5A5-4F05-4947-A718-8B300B80144C}" dt="2023-03-21T17:21:57.381" v="96" actId="113"/>
        <pc:sldMkLst>
          <pc:docMk/>
          <pc:sldMk cId="2040398693" sldId="441"/>
        </pc:sldMkLst>
        <pc:spChg chg="mod">
          <ac:chgData name="NORBEY DANILO" userId="29f64d73-8b12-4c53-a9f3-1c223397a229" providerId="ADAL" clId="{8ECFF5A5-4F05-4947-A718-8B300B80144C}" dt="2023-03-21T17:21:57.381" v="96" actId="113"/>
          <ac:spMkLst>
            <pc:docMk/>
            <pc:sldMk cId="2040398693" sldId="441"/>
            <ac:spMk id="192" creationId="{00000000-0000-0000-0000-000000000000}"/>
          </ac:spMkLst>
        </pc:spChg>
      </pc:sldChg>
      <pc:sldChg chg="modSp add mod">
        <pc:chgData name="NORBEY DANILO" userId="29f64d73-8b12-4c53-a9f3-1c223397a229" providerId="ADAL" clId="{8ECFF5A5-4F05-4947-A718-8B300B80144C}" dt="2023-03-21T17:22:41.123" v="108" actId="113"/>
        <pc:sldMkLst>
          <pc:docMk/>
          <pc:sldMk cId="1319753378" sldId="442"/>
        </pc:sldMkLst>
        <pc:spChg chg="mod">
          <ac:chgData name="NORBEY DANILO" userId="29f64d73-8b12-4c53-a9f3-1c223397a229" providerId="ADAL" clId="{8ECFF5A5-4F05-4947-A718-8B300B80144C}" dt="2023-03-21T17:22:41.123" v="108" actId="113"/>
          <ac:spMkLst>
            <pc:docMk/>
            <pc:sldMk cId="1319753378" sldId="442"/>
            <ac:spMk id="192" creationId="{00000000-0000-0000-0000-000000000000}"/>
          </ac:spMkLst>
        </pc:spChg>
      </pc:sldChg>
      <pc:sldChg chg="modSp add mod">
        <pc:chgData name="NORBEY DANILO" userId="29f64d73-8b12-4c53-a9f3-1c223397a229" providerId="ADAL" clId="{8ECFF5A5-4F05-4947-A718-8B300B80144C}" dt="2023-03-21T17:26:44.420" v="244" actId="20577"/>
        <pc:sldMkLst>
          <pc:docMk/>
          <pc:sldMk cId="465777885" sldId="443"/>
        </pc:sldMkLst>
        <pc:spChg chg="mod">
          <ac:chgData name="NORBEY DANILO" userId="29f64d73-8b12-4c53-a9f3-1c223397a229" providerId="ADAL" clId="{8ECFF5A5-4F05-4947-A718-8B300B80144C}" dt="2023-03-21T17:26:44.420" v="244" actId="20577"/>
          <ac:spMkLst>
            <pc:docMk/>
            <pc:sldMk cId="465777885" sldId="443"/>
            <ac:spMk id="192" creationId="{00000000-0000-0000-0000-000000000000}"/>
          </ac:spMkLst>
        </pc:spChg>
      </pc:sldChg>
      <pc:sldChg chg="modSp add mod">
        <pc:chgData name="NORBEY DANILO" userId="29f64d73-8b12-4c53-a9f3-1c223397a229" providerId="ADAL" clId="{8ECFF5A5-4F05-4947-A718-8B300B80144C}" dt="2023-03-21T17:34:05.610" v="316" actId="20577"/>
        <pc:sldMkLst>
          <pc:docMk/>
          <pc:sldMk cId="2899726592" sldId="444"/>
        </pc:sldMkLst>
        <pc:spChg chg="mod">
          <ac:chgData name="NORBEY DANILO" userId="29f64d73-8b12-4c53-a9f3-1c223397a229" providerId="ADAL" clId="{8ECFF5A5-4F05-4947-A718-8B300B80144C}" dt="2023-03-21T17:34:05.610" v="316" actId="20577"/>
          <ac:spMkLst>
            <pc:docMk/>
            <pc:sldMk cId="2899726592" sldId="444"/>
            <ac:spMk id="192" creationId="{00000000-0000-0000-0000-000000000000}"/>
          </ac:spMkLst>
        </pc:spChg>
      </pc:sldChg>
      <pc:sldChg chg="modSp add mod">
        <pc:chgData name="NORBEY DANILO" userId="29f64d73-8b12-4c53-a9f3-1c223397a229" providerId="ADAL" clId="{8ECFF5A5-4F05-4947-A718-8B300B80144C}" dt="2023-03-21T17:37:44.381" v="374" actId="21"/>
        <pc:sldMkLst>
          <pc:docMk/>
          <pc:sldMk cId="712502810" sldId="445"/>
        </pc:sldMkLst>
        <pc:spChg chg="mod">
          <ac:chgData name="NORBEY DANILO" userId="29f64d73-8b12-4c53-a9f3-1c223397a229" providerId="ADAL" clId="{8ECFF5A5-4F05-4947-A718-8B300B80144C}" dt="2023-03-21T17:37:44.381" v="374" actId="21"/>
          <ac:spMkLst>
            <pc:docMk/>
            <pc:sldMk cId="712502810" sldId="445"/>
            <ac:spMk id="192" creationId="{00000000-0000-0000-0000-000000000000}"/>
          </ac:spMkLst>
        </pc:spChg>
      </pc:sldChg>
      <pc:sldChg chg="modSp add mod">
        <pc:chgData name="NORBEY DANILO" userId="29f64d73-8b12-4c53-a9f3-1c223397a229" providerId="ADAL" clId="{8ECFF5A5-4F05-4947-A718-8B300B80144C}" dt="2023-03-21T17:38:25.111" v="438" actId="20577"/>
        <pc:sldMkLst>
          <pc:docMk/>
          <pc:sldMk cId="871564587" sldId="446"/>
        </pc:sldMkLst>
        <pc:spChg chg="mod">
          <ac:chgData name="NORBEY DANILO" userId="29f64d73-8b12-4c53-a9f3-1c223397a229" providerId="ADAL" clId="{8ECFF5A5-4F05-4947-A718-8B300B80144C}" dt="2023-03-21T17:38:25.111" v="438" actId="20577"/>
          <ac:spMkLst>
            <pc:docMk/>
            <pc:sldMk cId="871564587" sldId="446"/>
            <ac:spMk id="192" creationId="{00000000-0000-0000-0000-000000000000}"/>
          </ac:spMkLst>
        </pc:spChg>
      </pc:sldChg>
      <pc:sldChg chg="modSp add mod">
        <pc:chgData name="NORBEY DANILO" userId="29f64d73-8b12-4c53-a9f3-1c223397a229" providerId="ADAL" clId="{8ECFF5A5-4F05-4947-A718-8B300B80144C}" dt="2023-03-21T17:39:20.350" v="453" actId="113"/>
        <pc:sldMkLst>
          <pc:docMk/>
          <pc:sldMk cId="430135910" sldId="447"/>
        </pc:sldMkLst>
        <pc:spChg chg="mod">
          <ac:chgData name="NORBEY DANILO" userId="29f64d73-8b12-4c53-a9f3-1c223397a229" providerId="ADAL" clId="{8ECFF5A5-4F05-4947-A718-8B300B80144C}" dt="2023-03-21T17:39:20.350" v="453" actId="113"/>
          <ac:spMkLst>
            <pc:docMk/>
            <pc:sldMk cId="430135910" sldId="447"/>
            <ac:spMk id="192" creationId="{00000000-0000-0000-0000-000000000000}"/>
          </ac:spMkLst>
        </pc:spChg>
      </pc:sldChg>
      <pc:sldChg chg="modSp add mod">
        <pc:chgData name="NORBEY DANILO" userId="29f64d73-8b12-4c53-a9f3-1c223397a229" providerId="ADAL" clId="{8ECFF5A5-4F05-4947-A718-8B300B80144C}" dt="2023-03-21T17:41:26.766" v="467"/>
        <pc:sldMkLst>
          <pc:docMk/>
          <pc:sldMk cId="143351818" sldId="448"/>
        </pc:sldMkLst>
        <pc:spChg chg="mod">
          <ac:chgData name="NORBEY DANILO" userId="29f64d73-8b12-4c53-a9f3-1c223397a229" providerId="ADAL" clId="{8ECFF5A5-4F05-4947-A718-8B300B80144C}" dt="2023-03-21T17:41:26.766" v="467"/>
          <ac:spMkLst>
            <pc:docMk/>
            <pc:sldMk cId="143351818" sldId="448"/>
            <ac:spMk id="192" creationId="{00000000-0000-0000-0000-000000000000}"/>
          </ac:spMkLst>
        </pc:spChg>
      </pc:sldChg>
      <pc:sldChg chg="modSp add mod">
        <pc:chgData name="NORBEY DANILO" userId="29f64d73-8b12-4c53-a9f3-1c223397a229" providerId="ADAL" clId="{8ECFF5A5-4F05-4947-A718-8B300B80144C}" dt="2023-03-21T17:42:25.144" v="490" actId="20577"/>
        <pc:sldMkLst>
          <pc:docMk/>
          <pc:sldMk cId="3394447910" sldId="449"/>
        </pc:sldMkLst>
        <pc:spChg chg="mod">
          <ac:chgData name="NORBEY DANILO" userId="29f64d73-8b12-4c53-a9f3-1c223397a229" providerId="ADAL" clId="{8ECFF5A5-4F05-4947-A718-8B300B80144C}" dt="2023-03-21T17:42:25.144" v="490" actId="20577"/>
          <ac:spMkLst>
            <pc:docMk/>
            <pc:sldMk cId="3394447910" sldId="449"/>
            <ac:spMk id="191" creationId="{00000000-0000-0000-0000-000000000000}"/>
          </ac:spMkLst>
        </pc:spChg>
        <pc:spChg chg="mod">
          <ac:chgData name="NORBEY DANILO" userId="29f64d73-8b12-4c53-a9f3-1c223397a229" providerId="ADAL" clId="{8ECFF5A5-4F05-4947-A718-8B300B80144C}" dt="2023-03-21T17:42:13.919" v="469"/>
          <ac:spMkLst>
            <pc:docMk/>
            <pc:sldMk cId="3394447910" sldId="449"/>
            <ac:spMk id="192" creationId="{00000000-0000-0000-0000-000000000000}"/>
          </ac:spMkLst>
        </pc:spChg>
      </pc:sldChg>
      <pc:sldChg chg="modSp add mod">
        <pc:chgData name="NORBEY DANILO" userId="29f64d73-8b12-4c53-a9f3-1c223397a229" providerId="ADAL" clId="{8ECFF5A5-4F05-4947-A718-8B300B80144C}" dt="2023-03-21T17:43:37.823" v="510" actId="20577"/>
        <pc:sldMkLst>
          <pc:docMk/>
          <pc:sldMk cId="1099194858" sldId="450"/>
        </pc:sldMkLst>
        <pc:spChg chg="mod">
          <ac:chgData name="NORBEY DANILO" userId="29f64d73-8b12-4c53-a9f3-1c223397a229" providerId="ADAL" clId="{8ECFF5A5-4F05-4947-A718-8B300B80144C}" dt="2023-03-21T17:43:37.823" v="510" actId="20577"/>
          <ac:spMkLst>
            <pc:docMk/>
            <pc:sldMk cId="1099194858" sldId="450"/>
            <ac:spMk id="191" creationId="{00000000-0000-0000-0000-000000000000}"/>
          </ac:spMkLst>
        </pc:spChg>
        <pc:spChg chg="mod">
          <ac:chgData name="NORBEY DANILO" userId="29f64d73-8b12-4c53-a9f3-1c223397a229" providerId="ADAL" clId="{8ECFF5A5-4F05-4947-A718-8B300B80144C}" dt="2023-03-21T17:43:29.984" v="494" actId="20577"/>
          <ac:spMkLst>
            <pc:docMk/>
            <pc:sldMk cId="1099194858" sldId="450"/>
            <ac:spMk id="192" creationId="{00000000-0000-0000-0000-000000000000}"/>
          </ac:spMkLst>
        </pc:spChg>
      </pc:sldChg>
      <pc:sldChg chg="modSp add mod">
        <pc:chgData name="NORBEY DANILO" userId="29f64d73-8b12-4c53-a9f3-1c223397a229" providerId="ADAL" clId="{8ECFF5A5-4F05-4947-A718-8B300B80144C}" dt="2023-03-21T17:46:12.350" v="597" actId="113"/>
        <pc:sldMkLst>
          <pc:docMk/>
          <pc:sldMk cId="2206738265" sldId="451"/>
        </pc:sldMkLst>
        <pc:spChg chg="mod">
          <ac:chgData name="NORBEY DANILO" userId="29f64d73-8b12-4c53-a9f3-1c223397a229" providerId="ADAL" clId="{8ECFF5A5-4F05-4947-A718-8B300B80144C}" dt="2023-03-21T17:46:12.350" v="597" actId="113"/>
          <ac:spMkLst>
            <pc:docMk/>
            <pc:sldMk cId="2206738265" sldId="451"/>
            <ac:spMk id="2" creationId="{C0B608A9-9574-5207-56A3-C5CFEE4309AD}"/>
          </ac:spMkLst>
        </pc:spChg>
      </pc:sldChg>
      <pc:sldChg chg="modSp add mod">
        <pc:chgData name="NORBEY DANILO" userId="29f64d73-8b12-4c53-a9f3-1c223397a229" providerId="ADAL" clId="{8ECFF5A5-4F05-4947-A718-8B300B80144C}" dt="2023-03-21T17:49:16.558" v="722" actId="20577"/>
        <pc:sldMkLst>
          <pc:docMk/>
          <pc:sldMk cId="2675091381" sldId="452"/>
        </pc:sldMkLst>
        <pc:spChg chg="mod">
          <ac:chgData name="NORBEY DANILO" userId="29f64d73-8b12-4c53-a9f3-1c223397a229" providerId="ADAL" clId="{8ECFF5A5-4F05-4947-A718-8B300B80144C}" dt="2023-03-21T17:49:16.558" v="722" actId="20577"/>
          <ac:spMkLst>
            <pc:docMk/>
            <pc:sldMk cId="2675091381" sldId="452"/>
            <ac:spMk id="2" creationId="{C0B608A9-9574-5207-56A3-C5CFEE4309AD}"/>
          </ac:spMkLst>
        </pc:spChg>
      </pc:sldChg>
      <pc:sldChg chg="addSp modSp add mod">
        <pc:chgData name="NORBEY DANILO" userId="29f64d73-8b12-4c53-a9f3-1c223397a229" providerId="ADAL" clId="{8ECFF5A5-4F05-4947-A718-8B300B80144C}" dt="2023-03-21T17:59:26.198" v="983" actId="1076"/>
        <pc:sldMkLst>
          <pc:docMk/>
          <pc:sldMk cId="1468133249" sldId="453"/>
        </pc:sldMkLst>
        <pc:spChg chg="mod">
          <ac:chgData name="NORBEY DANILO" userId="29f64d73-8b12-4c53-a9f3-1c223397a229" providerId="ADAL" clId="{8ECFF5A5-4F05-4947-A718-8B300B80144C}" dt="2023-03-21T17:59:19.462" v="982" actId="14100"/>
          <ac:spMkLst>
            <pc:docMk/>
            <pc:sldMk cId="1468133249" sldId="453"/>
            <ac:spMk id="2" creationId="{C0B608A9-9574-5207-56A3-C5CFEE4309AD}"/>
          </ac:spMkLst>
        </pc:spChg>
        <pc:picChg chg="add mod">
          <ac:chgData name="NORBEY DANILO" userId="29f64d73-8b12-4c53-a9f3-1c223397a229" providerId="ADAL" clId="{8ECFF5A5-4F05-4947-A718-8B300B80144C}" dt="2023-03-21T17:59:26.198" v="983" actId="1076"/>
          <ac:picMkLst>
            <pc:docMk/>
            <pc:sldMk cId="1468133249" sldId="453"/>
            <ac:picMk id="1026" creationId="{3F107442-3DDE-FDF7-6FB4-CD77329865FC}"/>
          </ac:picMkLst>
        </pc:picChg>
      </pc:sldChg>
      <pc:sldChg chg="modSp add mod">
        <pc:chgData name="NORBEY DANILO" userId="29f64d73-8b12-4c53-a9f3-1c223397a229" providerId="ADAL" clId="{8ECFF5A5-4F05-4947-A718-8B300B80144C}" dt="2023-03-21T18:11:08.337" v="1316" actId="113"/>
        <pc:sldMkLst>
          <pc:docMk/>
          <pc:sldMk cId="1992551039" sldId="454"/>
        </pc:sldMkLst>
        <pc:spChg chg="mod">
          <ac:chgData name="NORBEY DANILO" userId="29f64d73-8b12-4c53-a9f3-1c223397a229" providerId="ADAL" clId="{8ECFF5A5-4F05-4947-A718-8B300B80144C}" dt="2023-03-21T18:11:08.337" v="1316" actId="113"/>
          <ac:spMkLst>
            <pc:docMk/>
            <pc:sldMk cId="1992551039" sldId="454"/>
            <ac:spMk id="215" creationId="{00000000-0000-0000-0000-000000000000}"/>
          </ac:spMkLst>
        </pc:spChg>
      </pc:sldChg>
      <pc:sldChg chg="modSp add mod">
        <pc:chgData name="NORBEY DANILO" userId="29f64d73-8b12-4c53-a9f3-1c223397a229" providerId="ADAL" clId="{8ECFF5A5-4F05-4947-A718-8B300B80144C}" dt="2023-03-21T18:20:43.085" v="1533" actId="313"/>
        <pc:sldMkLst>
          <pc:docMk/>
          <pc:sldMk cId="616570728" sldId="455"/>
        </pc:sldMkLst>
        <pc:spChg chg="mod">
          <ac:chgData name="NORBEY DANILO" userId="29f64d73-8b12-4c53-a9f3-1c223397a229" providerId="ADAL" clId="{8ECFF5A5-4F05-4947-A718-8B300B80144C}" dt="2023-03-21T18:20:43.085" v="1533" actId="313"/>
          <ac:spMkLst>
            <pc:docMk/>
            <pc:sldMk cId="616570728" sldId="455"/>
            <ac:spMk id="5" creationId="{96381981-90CA-A982-6AF0-917E95B82D60}"/>
          </ac:spMkLst>
        </pc:spChg>
      </pc:sldChg>
      <pc:sldChg chg="modSp add mod">
        <pc:chgData name="NORBEY DANILO" userId="29f64d73-8b12-4c53-a9f3-1c223397a229" providerId="ADAL" clId="{8ECFF5A5-4F05-4947-A718-8B300B80144C}" dt="2023-03-21T18:23:49.389" v="1606"/>
        <pc:sldMkLst>
          <pc:docMk/>
          <pc:sldMk cId="1692382255" sldId="456"/>
        </pc:sldMkLst>
        <pc:spChg chg="mod">
          <ac:chgData name="NORBEY DANILO" userId="29f64d73-8b12-4c53-a9f3-1c223397a229" providerId="ADAL" clId="{8ECFF5A5-4F05-4947-A718-8B300B80144C}" dt="2023-03-21T18:23:49.389" v="1606"/>
          <ac:spMkLst>
            <pc:docMk/>
            <pc:sldMk cId="1692382255" sldId="456"/>
            <ac:spMk id="2" creationId="{D90DF9B6-6AF1-6C25-8FAC-8DFEC35762EA}"/>
          </ac:spMkLst>
        </pc:spChg>
        <pc:spChg chg="mod">
          <ac:chgData name="NORBEY DANILO" userId="29f64d73-8b12-4c53-a9f3-1c223397a229" providerId="ADAL" clId="{8ECFF5A5-4F05-4947-A718-8B300B80144C}" dt="2023-03-21T18:22:34.631" v="1585" actId="20577"/>
          <ac:spMkLst>
            <pc:docMk/>
            <pc:sldMk cId="1692382255" sldId="456"/>
            <ac:spMk id="235" creationId="{00000000-0000-0000-0000-000000000000}"/>
          </ac:spMkLst>
        </pc:spChg>
      </pc:sldChg>
      <pc:sldChg chg="addSp delSp modSp add mod">
        <pc:chgData name="NORBEY DANILO" userId="29f64d73-8b12-4c53-a9f3-1c223397a229" providerId="ADAL" clId="{8ECFF5A5-4F05-4947-A718-8B300B80144C}" dt="2023-03-21T18:24:20.586" v="1620" actId="1076"/>
        <pc:sldMkLst>
          <pc:docMk/>
          <pc:sldMk cId="1309980853" sldId="457"/>
        </pc:sldMkLst>
        <pc:spChg chg="del">
          <ac:chgData name="NORBEY DANILO" userId="29f64d73-8b12-4c53-a9f3-1c223397a229" providerId="ADAL" clId="{8ECFF5A5-4F05-4947-A718-8B300B80144C}" dt="2023-03-21T18:24:06.883" v="1617" actId="478"/>
          <ac:spMkLst>
            <pc:docMk/>
            <pc:sldMk cId="1309980853" sldId="457"/>
            <ac:spMk id="2" creationId="{D90DF9B6-6AF1-6C25-8FAC-8DFEC35762EA}"/>
          </ac:spMkLst>
        </pc:spChg>
        <pc:spChg chg="mod">
          <ac:chgData name="NORBEY DANILO" userId="29f64d73-8b12-4c53-a9f3-1c223397a229" providerId="ADAL" clId="{8ECFF5A5-4F05-4947-A718-8B300B80144C}" dt="2023-03-21T18:24:04.655" v="1616" actId="20577"/>
          <ac:spMkLst>
            <pc:docMk/>
            <pc:sldMk cId="1309980853" sldId="457"/>
            <ac:spMk id="235" creationId="{00000000-0000-0000-0000-000000000000}"/>
          </ac:spMkLst>
        </pc:spChg>
        <pc:picChg chg="add mod">
          <ac:chgData name="NORBEY DANILO" userId="29f64d73-8b12-4c53-a9f3-1c223397a229" providerId="ADAL" clId="{8ECFF5A5-4F05-4947-A718-8B300B80144C}" dt="2023-03-21T18:24:20.586" v="1620" actId="1076"/>
          <ac:picMkLst>
            <pc:docMk/>
            <pc:sldMk cId="1309980853" sldId="457"/>
            <ac:picMk id="4" creationId="{4E3790FF-E1C8-A623-A5C7-CFE4A7075EAD}"/>
          </ac:picMkLst>
        </pc:picChg>
      </pc:sldChg>
      <pc:sldChg chg="addSp delSp modSp add mod">
        <pc:chgData name="NORBEY DANILO" userId="29f64d73-8b12-4c53-a9f3-1c223397a229" providerId="ADAL" clId="{8ECFF5A5-4F05-4947-A718-8B300B80144C}" dt="2023-03-21T18:29:04.674" v="1719" actId="1076"/>
        <pc:sldMkLst>
          <pc:docMk/>
          <pc:sldMk cId="3620695112" sldId="458"/>
        </pc:sldMkLst>
        <pc:spChg chg="mod">
          <ac:chgData name="NORBEY DANILO" userId="29f64d73-8b12-4c53-a9f3-1c223397a229" providerId="ADAL" clId="{8ECFF5A5-4F05-4947-A718-8B300B80144C}" dt="2023-03-21T18:24:42.193" v="1639" actId="20577"/>
          <ac:spMkLst>
            <pc:docMk/>
            <pc:sldMk cId="3620695112" sldId="458"/>
            <ac:spMk id="235" creationId="{00000000-0000-0000-0000-000000000000}"/>
          </ac:spMkLst>
        </pc:spChg>
        <pc:picChg chg="add mod">
          <ac:chgData name="NORBEY DANILO" userId="29f64d73-8b12-4c53-a9f3-1c223397a229" providerId="ADAL" clId="{8ECFF5A5-4F05-4947-A718-8B300B80144C}" dt="2023-03-21T18:29:04.674" v="1719" actId="1076"/>
          <ac:picMkLst>
            <pc:docMk/>
            <pc:sldMk cId="3620695112" sldId="458"/>
            <ac:picMk id="3" creationId="{8C179FB9-E137-6602-BD8E-87D6A71D4048}"/>
          </ac:picMkLst>
        </pc:picChg>
        <pc:picChg chg="del">
          <ac:chgData name="NORBEY DANILO" userId="29f64d73-8b12-4c53-a9f3-1c223397a229" providerId="ADAL" clId="{8ECFF5A5-4F05-4947-A718-8B300B80144C}" dt="2023-03-21T18:24:44.031" v="1640" actId="478"/>
          <ac:picMkLst>
            <pc:docMk/>
            <pc:sldMk cId="3620695112" sldId="458"/>
            <ac:picMk id="4" creationId="{4E3790FF-E1C8-A623-A5C7-CFE4A7075EAD}"/>
          </ac:picMkLst>
        </pc:picChg>
        <pc:picChg chg="add mod">
          <ac:chgData name="NORBEY DANILO" userId="29f64d73-8b12-4c53-a9f3-1c223397a229" providerId="ADAL" clId="{8ECFF5A5-4F05-4947-A718-8B300B80144C}" dt="2023-03-21T18:29:01.757" v="1717" actId="1076"/>
          <ac:picMkLst>
            <pc:docMk/>
            <pc:sldMk cId="3620695112" sldId="458"/>
            <ac:picMk id="6" creationId="{EAB96BFF-E274-E4EB-2B58-490FDBE53585}"/>
          </ac:picMkLst>
        </pc:picChg>
      </pc:sldChg>
      <pc:sldChg chg="addSp delSp modSp add mod">
        <pc:chgData name="NORBEY DANILO" userId="29f64d73-8b12-4c53-a9f3-1c223397a229" providerId="ADAL" clId="{8ECFF5A5-4F05-4947-A718-8B300B80144C}" dt="2023-03-21T18:25:23.554" v="1649" actId="1076"/>
        <pc:sldMkLst>
          <pc:docMk/>
          <pc:sldMk cId="3254625363" sldId="459"/>
        </pc:sldMkLst>
        <pc:spChg chg="mod">
          <ac:chgData name="NORBEY DANILO" userId="29f64d73-8b12-4c53-a9f3-1c223397a229" providerId="ADAL" clId="{8ECFF5A5-4F05-4947-A718-8B300B80144C}" dt="2023-03-21T18:25:09.010" v="1645" actId="20577"/>
          <ac:spMkLst>
            <pc:docMk/>
            <pc:sldMk cId="3254625363" sldId="459"/>
            <ac:spMk id="235" creationId="{00000000-0000-0000-0000-000000000000}"/>
          </ac:spMkLst>
        </pc:spChg>
        <pc:picChg chg="del">
          <ac:chgData name="NORBEY DANILO" userId="29f64d73-8b12-4c53-a9f3-1c223397a229" providerId="ADAL" clId="{8ECFF5A5-4F05-4947-A718-8B300B80144C}" dt="2023-03-21T18:25:17.489" v="1646" actId="478"/>
          <ac:picMkLst>
            <pc:docMk/>
            <pc:sldMk cId="3254625363" sldId="459"/>
            <ac:picMk id="3" creationId="{8C179FB9-E137-6602-BD8E-87D6A71D4048}"/>
          </ac:picMkLst>
        </pc:picChg>
        <pc:picChg chg="add mod">
          <ac:chgData name="NORBEY DANILO" userId="29f64d73-8b12-4c53-a9f3-1c223397a229" providerId="ADAL" clId="{8ECFF5A5-4F05-4947-A718-8B300B80144C}" dt="2023-03-21T18:25:23.554" v="1649" actId="1076"/>
          <ac:picMkLst>
            <pc:docMk/>
            <pc:sldMk cId="3254625363" sldId="459"/>
            <ac:picMk id="4" creationId="{52B7D59A-C62C-CD84-A2BC-7C84B85C6A5B}"/>
          </ac:picMkLst>
        </pc:picChg>
      </pc:sldChg>
      <pc:sldChg chg="addSp delSp modSp add mod">
        <pc:chgData name="NORBEY DANILO" userId="29f64d73-8b12-4c53-a9f3-1c223397a229" providerId="ADAL" clId="{8ECFF5A5-4F05-4947-A718-8B300B80144C}" dt="2023-03-21T18:26:07.954" v="1668" actId="1076"/>
        <pc:sldMkLst>
          <pc:docMk/>
          <pc:sldMk cId="338739404" sldId="460"/>
        </pc:sldMkLst>
        <pc:spChg chg="mod">
          <ac:chgData name="NORBEY DANILO" userId="29f64d73-8b12-4c53-a9f3-1c223397a229" providerId="ADAL" clId="{8ECFF5A5-4F05-4947-A718-8B300B80144C}" dt="2023-03-21T18:26:01.862" v="1664" actId="20577"/>
          <ac:spMkLst>
            <pc:docMk/>
            <pc:sldMk cId="338739404" sldId="460"/>
            <ac:spMk id="235" creationId="{00000000-0000-0000-0000-000000000000}"/>
          </ac:spMkLst>
        </pc:spChg>
        <pc:picChg chg="add mod">
          <ac:chgData name="NORBEY DANILO" userId="29f64d73-8b12-4c53-a9f3-1c223397a229" providerId="ADAL" clId="{8ECFF5A5-4F05-4947-A718-8B300B80144C}" dt="2023-03-21T18:26:07.954" v="1668" actId="1076"/>
          <ac:picMkLst>
            <pc:docMk/>
            <pc:sldMk cId="338739404" sldId="460"/>
            <ac:picMk id="3" creationId="{B88F2DC2-1501-247B-EE76-098F9E091AA2}"/>
          </ac:picMkLst>
        </pc:picChg>
        <pc:picChg chg="del">
          <ac:chgData name="NORBEY DANILO" userId="29f64d73-8b12-4c53-a9f3-1c223397a229" providerId="ADAL" clId="{8ECFF5A5-4F05-4947-A718-8B300B80144C}" dt="2023-03-21T18:26:03.639" v="1665" actId="478"/>
          <ac:picMkLst>
            <pc:docMk/>
            <pc:sldMk cId="338739404" sldId="460"/>
            <ac:picMk id="4" creationId="{52B7D59A-C62C-CD84-A2BC-7C84B85C6A5B}"/>
          </ac:picMkLst>
        </pc:picChg>
      </pc:sldChg>
      <pc:sldChg chg="addSp delSp modSp add mod">
        <pc:chgData name="NORBEY DANILO" userId="29f64d73-8b12-4c53-a9f3-1c223397a229" providerId="ADAL" clId="{8ECFF5A5-4F05-4947-A718-8B300B80144C}" dt="2023-03-21T18:26:58.341" v="1677" actId="1076"/>
        <pc:sldMkLst>
          <pc:docMk/>
          <pc:sldMk cId="1182209046" sldId="461"/>
        </pc:sldMkLst>
        <pc:spChg chg="mod">
          <ac:chgData name="NORBEY DANILO" userId="29f64d73-8b12-4c53-a9f3-1c223397a229" providerId="ADAL" clId="{8ECFF5A5-4F05-4947-A718-8B300B80144C}" dt="2023-03-21T18:26:52.727" v="1673" actId="20577"/>
          <ac:spMkLst>
            <pc:docMk/>
            <pc:sldMk cId="1182209046" sldId="461"/>
            <ac:spMk id="235" creationId="{00000000-0000-0000-0000-000000000000}"/>
          </ac:spMkLst>
        </pc:spChg>
        <pc:picChg chg="del">
          <ac:chgData name="NORBEY DANILO" userId="29f64d73-8b12-4c53-a9f3-1c223397a229" providerId="ADAL" clId="{8ECFF5A5-4F05-4947-A718-8B300B80144C}" dt="2023-03-21T18:26:54.285" v="1674" actId="478"/>
          <ac:picMkLst>
            <pc:docMk/>
            <pc:sldMk cId="1182209046" sldId="461"/>
            <ac:picMk id="3" creationId="{B88F2DC2-1501-247B-EE76-098F9E091AA2}"/>
          </ac:picMkLst>
        </pc:picChg>
        <pc:picChg chg="add mod">
          <ac:chgData name="NORBEY DANILO" userId="29f64d73-8b12-4c53-a9f3-1c223397a229" providerId="ADAL" clId="{8ECFF5A5-4F05-4947-A718-8B300B80144C}" dt="2023-03-21T18:26:58.341" v="1677" actId="1076"/>
          <ac:picMkLst>
            <pc:docMk/>
            <pc:sldMk cId="1182209046" sldId="461"/>
            <ac:picMk id="4" creationId="{3696342D-A54C-8ADC-0ABE-DFD7E4CD4967}"/>
          </ac:picMkLst>
        </pc:picChg>
      </pc:sldChg>
      <pc:sldChg chg="addSp delSp modSp add mod">
        <pc:chgData name="NORBEY DANILO" userId="29f64d73-8b12-4c53-a9f3-1c223397a229" providerId="ADAL" clId="{8ECFF5A5-4F05-4947-A718-8B300B80144C}" dt="2023-03-21T18:27:32.517" v="1695" actId="22"/>
        <pc:sldMkLst>
          <pc:docMk/>
          <pc:sldMk cId="2767142484" sldId="462"/>
        </pc:sldMkLst>
        <pc:spChg chg="mod">
          <ac:chgData name="NORBEY DANILO" userId="29f64d73-8b12-4c53-a9f3-1c223397a229" providerId="ADAL" clId="{8ECFF5A5-4F05-4947-A718-8B300B80144C}" dt="2023-03-21T18:27:30.618" v="1693" actId="20577"/>
          <ac:spMkLst>
            <pc:docMk/>
            <pc:sldMk cId="2767142484" sldId="462"/>
            <ac:spMk id="235" creationId="{00000000-0000-0000-0000-000000000000}"/>
          </ac:spMkLst>
        </pc:spChg>
        <pc:picChg chg="add">
          <ac:chgData name="NORBEY DANILO" userId="29f64d73-8b12-4c53-a9f3-1c223397a229" providerId="ADAL" clId="{8ECFF5A5-4F05-4947-A718-8B300B80144C}" dt="2023-03-21T18:27:32.517" v="1695" actId="22"/>
          <ac:picMkLst>
            <pc:docMk/>
            <pc:sldMk cId="2767142484" sldId="462"/>
            <ac:picMk id="3" creationId="{23700324-B73F-D8A5-2FD9-EC67B95F8B4E}"/>
          </ac:picMkLst>
        </pc:picChg>
        <pc:picChg chg="del">
          <ac:chgData name="NORBEY DANILO" userId="29f64d73-8b12-4c53-a9f3-1c223397a229" providerId="ADAL" clId="{8ECFF5A5-4F05-4947-A718-8B300B80144C}" dt="2023-03-21T18:27:32.186" v="1694" actId="478"/>
          <ac:picMkLst>
            <pc:docMk/>
            <pc:sldMk cId="2767142484" sldId="462"/>
            <ac:picMk id="4" creationId="{3696342D-A54C-8ADC-0ABE-DFD7E4CD4967}"/>
          </ac:picMkLst>
        </pc:picChg>
      </pc:sldChg>
      <pc:sldChg chg="addSp delSp modSp add mod">
        <pc:chgData name="NORBEY DANILO" userId="29f64d73-8b12-4c53-a9f3-1c223397a229" providerId="ADAL" clId="{8ECFF5A5-4F05-4947-A718-8B300B80144C}" dt="2023-03-21T18:28:42.941" v="1713" actId="1076"/>
        <pc:sldMkLst>
          <pc:docMk/>
          <pc:sldMk cId="1541497288" sldId="463"/>
        </pc:sldMkLst>
        <pc:spChg chg="mod">
          <ac:chgData name="NORBEY DANILO" userId="29f64d73-8b12-4c53-a9f3-1c223397a229" providerId="ADAL" clId="{8ECFF5A5-4F05-4947-A718-8B300B80144C}" dt="2023-03-21T18:28:04.908" v="1704" actId="20577"/>
          <ac:spMkLst>
            <pc:docMk/>
            <pc:sldMk cId="1541497288" sldId="463"/>
            <ac:spMk id="235" creationId="{00000000-0000-0000-0000-000000000000}"/>
          </ac:spMkLst>
        </pc:spChg>
        <pc:picChg chg="del">
          <ac:chgData name="NORBEY DANILO" userId="29f64d73-8b12-4c53-a9f3-1c223397a229" providerId="ADAL" clId="{8ECFF5A5-4F05-4947-A718-8B300B80144C}" dt="2023-03-21T18:28:06.604" v="1705" actId="478"/>
          <ac:picMkLst>
            <pc:docMk/>
            <pc:sldMk cId="1541497288" sldId="463"/>
            <ac:picMk id="3" creationId="{23700324-B73F-D8A5-2FD9-EC67B95F8B4E}"/>
          </ac:picMkLst>
        </pc:picChg>
        <pc:picChg chg="add del mod">
          <ac:chgData name="NORBEY DANILO" userId="29f64d73-8b12-4c53-a9f3-1c223397a229" providerId="ADAL" clId="{8ECFF5A5-4F05-4947-A718-8B300B80144C}" dt="2023-03-21T18:28:37.416" v="1710" actId="478"/>
          <ac:picMkLst>
            <pc:docMk/>
            <pc:sldMk cId="1541497288" sldId="463"/>
            <ac:picMk id="4" creationId="{80712FE3-42BD-7F5F-09DB-6A0EB70201B9}"/>
          </ac:picMkLst>
        </pc:picChg>
        <pc:picChg chg="add mod">
          <ac:chgData name="NORBEY DANILO" userId="29f64d73-8b12-4c53-a9f3-1c223397a229" providerId="ADAL" clId="{8ECFF5A5-4F05-4947-A718-8B300B80144C}" dt="2023-03-21T18:28:42.941" v="1713" actId="1076"/>
          <ac:picMkLst>
            <pc:docMk/>
            <pc:sldMk cId="1541497288" sldId="463"/>
            <ac:picMk id="6" creationId="{C2F8E10A-91DF-B5E5-10D3-B2B133FEA8A6}"/>
          </ac:picMkLst>
        </pc:picChg>
      </pc:sldChg>
      <pc:sldChg chg="addSp delSp modSp add mod">
        <pc:chgData name="NORBEY DANILO" userId="29f64d73-8b12-4c53-a9f3-1c223397a229" providerId="ADAL" clId="{8ECFF5A5-4F05-4947-A718-8B300B80144C}" dt="2023-03-21T18:30:37.167" v="1735" actId="113"/>
        <pc:sldMkLst>
          <pc:docMk/>
          <pc:sldMk cId="1008204433" sldId="464"/>
        </pc:sldMkLst>
        <pc:spChg chg="add mod">
          <ac:chgData name="NORBEY DANILO" userId="29f64d73-8b12-4c53-a9f3-1c223397a229" providerId="ADAL" clId="{8ECFF5A5-4F05-4947-A718-8B300B80144C}" dt="2023-03-21T18:30:37.167" v="1735" actId="113"/>
          <ac:spMkLst>
            <pc:docMk/>
            <pc:sldMk cId="1008204433" sldId="464"/>
            <ac:spMk id="4" creationId="{936172F2-9BC4-14A8-8ABD-7FB3AA3D82EF}"/>
          </ac:spMkLst>
        </pc:spChg>
        <pc:spChg chg="mod">
          <ac:chgData name="NORBEY DANILO" userId="29f64d73-8b12-4c53-a9f3-1c223397a229" providerId="ADAL" clId="{8ECFF5A5-4F05-4947-A718-8B300B80144C}" dt="2023-03-21T18:29:41.511" v="1724" actId="20577"/>
          <ac:spMkLst>
            <pc:docMk/>
            <pc:sldMk cId="1008204433" sldId="464"/>
            <ac:spMk id="235" creationId="{00000000-0000-0000-0000-000000000000}"/>
          </ac:spMkLst>
        </pc:spChg>
        <pc:picChg chg="add mod">
          <ac:chgData name="NORBEY DANILO" userId="29f64d73-8b12-4c53-a9f3-1c223397a229" providerId="ADAL" clId="{8ECFF5A5-4F05-4947-A718-8B300B80144C}" dt="2023-03-21T18:29:59.201" v="1728" actId="1076"/>
          <ac:picMkLst>
            <pc:docMk/>
            <pc:sldMk cId="1008204433" sldId="464"/>
            <ac:picMk id="3" creationId="{C5DDE7DA-A56B-F850-0524-D7FC6B2EC7C2}"/>
          </ac:picMkLst>
        </pc:picChg>
        <pc:picChg chg="del">
          <ac:chgData name="NORBEY DANILO" userId="29f64d73-8b12-4c53-a9f3-1c223397a229" providerId="ADAL" clId="{8ECFF5A5-4F05-4947-A718-8B300B80144C}" dt="2023-03-21T18:29:43.121" v="1725" actId="478"/>
          <ac:picMkLst>
            <pc:docMk/>
            <pc:sldMk cId="1008204433" sldId="464"/>
            <ac:picMk id="6" creationId="{C2F8E10A-91DF-B5E5-10D3-B2B133FEA8A6}"/>
          </ac:picMkLst>
        </pc:picChg>
      </pc:sldChg>
      <pc:sldChg chg="modSp add mod ord">
        <pc:chgData name="NORBEY DANILO" userId="29f64d73-8b12-4c53-a9f3-1c223397a229" providerId="ADAL" clId="{8ECFF5A5-4F05-4947-A718-8B300B80144C}" dt="2023-03-21T18:54:23.352" v="1878" actId="20577"/>
        <pc:sldMkLst>
          <pc:docMk/>
          <pc:sldMk cId="2743383641" sldId="465"/>
        </pc:sldMkLst>
        <pc:spChg chg="mod">
          <ac:chgData name="NORBEY DANILO" userId="29f64d73-8b12-4c53-a9f3-1c223397a229" providerId="ADAL" clId="{8ECFF5A5-4F05-4947-A718-8B300B80144C}" dt="2023-03-21T18:54:23.352" v="1878" actId="20577"/>
          <ac:spMkLst>
            <pc:docMk/>
            <pc:sldMk cId="2743383641" sldId="465"/>
            <ac:spMk id="2" creationId="{D90DF9B6-6AF1-6C25-8FAC-8DFEC35762EA}"/>
          </ac:spMkLst>
        </pc:spChg>
        <pc:spChg chg="mod">
          <ac:chgData name="NORBEY DANILO" userId="29f64d73-8b12-4c53-a9f3-1c223397a229" providerId="ADAL" clId="{8ECFF5A5-4F05-4947-A718-8B300B80144C}" dt="2023-03-21T18:31:10.012" v="1747" actId="20577"/>
          <ac:spMkLst>
            <pc:docMk/>
            <pc:sldMk cId="2743383641" sldId="465"/>
            <ac:spMk id="235" creationId="{00000000-0000-0000-0000-000000000000}"/>
          </ac:spMkLst>
        </pc:spChg>
      </pc:sldChg>
      <pc:sldChg chg="addSp delSp modSp add">
        <pc:chgData name="NORBEY DANILO" userId="29f64d73-8b12-4c53-a9f3-1c223397a229" providerId="ADAL" clId="{8ECFF5A5-4F05-4947-A718-8B300B80144C}" dt="2023-03-21T19:00:17.404" v="1927" actId="1076"/>
        <pc:sldMkLst>
          <pc:docMk/>
          <pc:sldMk cId="825561375" sldId="466"/>
        </pc:sldMkLst>
        <pc:picChg chg="del">
          <ac:chgData name="NORBEY DANILO" userId="29f64d73-8b12-4c53-a9f3-1c223397a229" providerId="ADAL" clId="{8ECFF5A5-4F05-4947-A718-8B300B80144C}" dt="2023-03-21T19:00:09.116" v="1922" actId="478"/>
          <ac:picMkLst>
            <pc:docMk/>
            <pc:sldMk cId="825561375" sldId="466"/>
            <ac:picMk id="2050" creationId="{3E056312-EF00-65C8-C046-C2AD29F68203}"/>
          </ac:picMkLst>
        </pc:picChg>
        <pc:picChg chg="del">
          <ac:chgData name="NORBEY DANILO" userId="29f64d73-8b12-4c53-a9f3-1c223397a229" providerId="ADAL" clId="{8ECFF5A5-4F05-4947-A718-8B300B80144C}" dt="2023-03-21T19:00:08.479" v="1921" actId="478"/>
          <ac:picMkLst>
            <pc:docMk/>
            <pc:sldMk cId="825561375" sldId="466"/>
            <ac:picMk id="2052" creationId="{39208AB9-9D9D-F673-8A8F-2A93C122D79E}"/>
          </ac:picMkLst>
        </pc:picChg>
        <pc:picChg chg="add mod">
          <ac:chgData name="NORBEY DANILO" userId="29f64d73-8b12-4c53-a9f3-1c223397a229" providerId="ADAL" clId="{8ECFF5A5-4F05-4947-A718-8B300B80144C}" dt="2023-03-21T19:00:17.404" v="1927" actId="1076"/>
          <ac:picMkLst>
            <pc:docMk/>
            <pc:sldMk cId="825561375" sldId="466"/>
            <ac:picMk id="3074" creationId="{573420D9-584A-8768-31A7-F31BCD4C092E}"/>
          </ac:picMkLst>
        </pc:picChg>
      </pc:sldChg>
      <pc:sldChg chg="addSp delSp modSp add">
        <pc:chgData name="NORBEY DANILO" userId="29f64d73-8b12-4c53-a9f3-1c223397a229" providerId="ADAL" clId="{8ECFF5A5-4F05-4947-A718-8B300B80144C}" dt="2023-03-21T19:03:27.224" v="1979" actId="1076"/>
        <pc:sldMkLst>
          <pc:docMk/>
          <pc:sldMk cId="1777954559" sldId="467"/>
        </pc:sldMkLst>
        <pc:picChg chg="del">
          <ac:chgData name="NORBEY DANILO" userId="29f64d73-8b12-4c53-a9f3-1c223397a229" providerId="ADAL" clId="{8ECFF5A5-4F05-4947-A718-8B300B80144C}" dt="2023-03-21T19:03:23.246" v="1976" actId="478"/>
          <ac:picMkLst>
            <pc:docMk/>
            <pc:sldMk cId="1777954559" sldId="467"/>
            <ac:picMk id="4098" creationId="{63E45232-F89F-7A2B-9EBB-D22CEEB8963B}"/>
          </ac:picMkLst>
        </pc:picChg>
        <pc:picChg chg="add mod">
          <ac:chgData name="NORBEY DANILO" userId="29f64d73-8b12-4c53-a9f3-1c223397a229" providerId="ADAL" clId="{8ECFF5A5-4F05-4947-A718-8B300B80144C}" dt="2023-03-21T19:03:27.224" v="1979" actId="1076"/>
          <ac:picMkLst>
            <pc:docMk/>
            <pc:sldMk cId="1777954559" sldId="467"/>
            <ac:picMk id="5122" creationId="{30F10EDD-7E63-C013-85F0-6A5D485151BB}"/>
          </ac:picMkLst>
        </pc:picChg>
      </pc:sldChg>
      <pc:sldChg chg="addSp delSp modSp add">
        <pc:chgData name="NORBEY DANILO" userId="29f64d73-8b12-4c53-a9f3-1c223397a229" providerId="ADAL" clId="{8ECFF5A5-4F05-4947-A718-8B300B80144C}" dt="2023-03-21T19:04:05.211" v="1988" actId="1076"/>
        <pc:sldMkLst>
          <pc:docMk/>
          <pc:sldMk cId="379525458" sldId="468"/>
        </pc:sldMkLst>
        <pc:picChg chg="del">
          <ac:chgData name="NORBEY DANILO" userId="29f64d73-8b12-4c53-a9f3-1c223397a229" providerId="ADAL" clId="{8ECFF5A5-4F05-4947-A718-8B300B80144C}" dt="2023-03-21T19:03:49.552" v="1981" actId="478"/>
          <ac:picMkLst>
            <pc:docMk/>
            <pc:sldMk cId="379525458" sldId="468"/>
            <ac:picMk id="5122" creationId="{30F10EDD-7E63-C013-85F0-6A5D485151BB}"/>
          </ac:picMkLst>
        </pc:picChg>
        <pc:picChg chg="add mod">
          <ac:chgData name="NORBEY DANILO" userId="29f64d73-8b12-4c53-a9f3-1c223397a229" providerId="ADAL" clId="{8ECFF5A5-4F05-4947-A718-8B300B80144C}" dt="2023-03-21T19:04:05.211" v="1988" actId="1076"/>
          <ac:picMkLst>
            <pc:docMk/>
            <pc:sldMk cId="379525458" sldId="468"/>
            <ac:picMk id="6146" creationId="{A90F9638-CC07-3989-6EA9-BA7DC1F54070}"/>
          </ac:picMkLst>
        </pc:picChg>
      </pc:sldChg>
      <pc:sldChg chg="addSp delSp modSp add ord">
        <pc:chgData name="NORBEY DANILO" userId="29f64d73-8b12-4c53-a9f3-1c223397a229" providerId="ADAL" clId="{8ECFF5A5-4F05-4947-A718-8B300B80144C}" dt="2023-03-21T19:05:00.122" v="1997"/>
        <pc:sldMkLst>
          <pc:docMk/>
          <pc:sldMk cId="1265891316" sldId="469"/>
        </pc:sldMkLst>
        <pc:picChg chg="del">
          <ac:chgData name="NORBEY DANILO" userId="29f64d73-8b12-4c53-a9f3-1c223397a229" providerId="ADAL" clId="{8ECFF5A5-4F05-4947-A718-8B300B80144C}" dt="2023-03-21T19:04:43.811" v="1990" actId="478"/>
          <ac:picMkLst>
            <pc:docMk/>
            <pc:sldMk cId="1265891316" sldId="469"/>
            <ac:picMk id="6146" creationId="{A90F9638-CC07-3989-6EA9-BA7DC1F54070}"/>
          </ac:picMkLst>
        </pc:picChg>
        <pc:picChg chg="add mod">
          <ac:chgData name="NORBEY DANILO" userId="29f64d73-8b12-4c53-a9f3-1c223397a229" providerId="ADAL" clId="{8ECFF5A5-4F05-4947-A718-8B300B80144C}" dt="2023-03-21T19:04:49.688" v="1993" actId="1076"/>
          <ac:picMkLst>
            <pc:docMk/>
            <pc:sldMk cId="1265891316" sldId="469"/>
            <ac:picMk id="7170" creationId="{B34832E1-12CA-E8D3-3AAF-6B460BF7A6ED}"/>
          </ac:picMkLst>
        </pc:picChg>
      </pc:sldChg>
      <pc:sldChg chg="addSp delSp modSp add">
        <pc:chgData name="NORBEY DANILO" userId="29f64d73-8b12-4c53-a9f3-1c223397a229" providerId="ADAL" clId="{8ECFF5A5-4F05-4947-A718-8B300B80144C}" dt="2023-03-21T19:05:42.284" v="2004" actId="1076"/>
        <pc:sldMkLst>
          <pc:docMk/>
          <pc:sldMk cId="67545044" sldId="470"/>
        </pc:sldMkLst>
        <pc:picChg chg="del">
          <ac:chgData name="NORBEY DANILO" userId="29f64d73-8b12-4c53-a9f3-1c223397a229" providerId="ADAL" clId="{8ECFF5A5-4F05-4947-A718-8B300B80144C}" dt="2023-03-21T19:05:25.909" v="1999" actId="478"/>
          <ac:picMkLst>
            <pc:docMk/>
            <pc:sldMk cId="67545044" sldId="470"/>
            <ac:picMk id="6146" creationId="{A90F9638-CC07-3989-6EA9-BA7DC1F54070}"/>
          </ac:picMkLst>
        </pc:picChg>
        <pc:picChg chg="add mod">
          <ac:chgData name="NORBEY DANILO" userId="29f64d73-8b12-4c53-a9f3-1c223397a229" providerId="ADAL" clId="{8ECFF5A5-4F05-4947-A718-8B300B80144C}" dt="2023-03-21T19:05:42.284" v="2004" actId="1076"/>
          <ac:picMkLst>
            <pc:docMk/>
            <pc:sldMk cId="67545044" sldId="470"/>
            <ac:picMk id="8194" creationId="{8F516E9D-B076-ACDD-18D3-F5D2D487F6F2}"/>
          </ac:picMkLst>
        </pc:picChg>
      </pc:sldChg>
      <pc:sldChg chg="addSp delSp modSp add">
        <pc:chgData name="NORBEY DANILO" userId="29f64d73-8b12-4c53-a9f3-1c223397a229" providerId="ADAL" clId="{8ECFF5A5-4F05-4947-A718-8B300B80144C}" dt="2023-03-21T19:06:41.715" v="2010" actId="1076"/>
        <pc:sldMkLst>
          <pc:docMk/>
          <pc:sldMk cId="2094996197" sldId="471"/>
        </pc:sldMkLst>
        <pc:picChg chg="del">
          <ac:chgData name="NORBEY DANILO" userId="29f64d73-8b12-4c53-a9f3-1c223397a229" providerId="ADAL" clId="{8ECFF5A5-4F05-4947-A718-8B300B80144C}" dt="2023-03-21T19:06:32.659" v="2006" actId="478"/>
          <ac:picMkLst>
            <pc:docMk/>
            <pc:sldMk cId="2094996197" sldId="471"/>
            <ac:picMk id="8194" creationId="{8F516E9D-B076-ACDD-18D3-F5D2D487F6F2}"/>
          </ac:picMkLst>
        </pc:picChg>
        <pc:picChg chg="add mod">
          <ac:chgData name="NORBEY DANILO" userId="29f64d73-8b12-4c53-a9f3-1c223397a229" providerId="ADAL" clId="{8ECFF5A5-4F05-4947-A718-8B300B80144C}" dt="2023-03-21T19:06:41.715" v="2010" actId="1076"/>
          <ac:picMkLst>
            <pc:docMk/>
            <pc:sldMk cId="2094996197" sldId="471"/>
            <ac:picMk id="9218" creationId="{BA713685-7078-1DB3-5498-A30B70763AF5}"/>
          </ac:picMkLst>
        </pc:picChg>
      </pc:sldChg>
      <pc:sldChg chg="addSp modSp add mod">
        <pc:chgData name="NORBEY DANILO" userId="29f64d73-8b12-4c53-a9f3-1c223397a229" providerId="ADAL" clId="{8ECFF5A5-4F05-4947-A718-8B300B80144C}" dt="2023-03-21T19:32:31.431" v="2154" actId="1076"/>
        <pc:sldMkLst>
          <pc:docMk/>
          <pc:sldMk cId="3219906968" sldId="472"/>
        </pc:sldMkLst>
        <pc:spChg chg="mod">
          <ac:chgData name="NORBEY DANILO" userId="29f64d73-8b12-4c53-a9f3-1c223397a229" providerId="ADAL" clId="{8ECFF5A5-4F05-4947-A718-8B300B80144C}" dt="2023-03-21T19:31:40.189" v="2151"/>
          <ac:spMkLst>
            <pc:docMk/>
            <pc:sldMk cId="3219906968" sldId="472"/>
            <ac:spMk id="2" creationId="{D90DF9B6-6AF1-6C25-8FAC-8DFEC35762EA}"/>
          </ac:spMkLst>
        </pc:spChg>
        <pc:spChg chg="mod">
          <ac:chgData name="NORBEY DANILO" userId="29f64d73-8b12-4c53-a9f3-1c223397a229" providerId="ADAL" clId="{8ECFF5A5-4F05-4947-A718-8B300B80144C}" dt="2023-03-21T19:30:57.996" v="2128" actId="20577"/>
          <ac:spMkLst>
            <pc:docMk/>
            <pc:sldMk cId="3219906968" sldId="472"/>
            <ac:spMk id="235" creationId="{00000000-0000-0000-0000-000000000000}"/>
          </ac:spMkLst>
        </pc:spChg>
        <pc:picChg chg="add mod">
          <ac:chgData name="NORBEY DANILO" userId="29f64d73-8b12-4c53-a9f3-1c223397a229" providerId="ADAL" clId="{8ECFF5A5-4F05-4947-A718-8B300B80144C}" dt="2023-03-21T19:32:31.431" v="2154" actId="1076"/>
          <ac:picMkLst>
            <pc:docMk/>
            <pc:sldMk cId="3219906968" sldId="472"/>
            <ac:picMk id="10242" creationId="{2A92796C-9BD7-06D0-32AA-F7C82F88A4C0}"/>
          </ac:picMkLst>
        </pc:picChg>
      </pc:sldChg>
      <pc:sldChg chg="modSp add mod ord">
        <pc:chgData name="NORBEY DANILO" userId="29f64d73-8b12-4c53-a9f3-1c223397a229" providerId="ADAL" clId="{8ECFF5A5-4F05-4947-A718-8B300B80144C}" dt="2023-03-21T19:50:38.859" v="2213" actId="20577"/>
        <pc:sldMkLst>
          <pc:docMk/>
          <pc:sldMk cId="3994442401" sldId="473"/>
        </pc:sldMkLst>
        <pc:spChg chg="mod">
          <ac:chgData name="NORBEY DANILO" userId="29f64d73-8b12-4c53-a9f3-1c223397a229" providerId="ADAL" clId="{8ECFF5A5-4F05-4947-A718-8B300B80144C}" dt="2023-03-21T19:50:38.859" v="2213" actId="20577"/>
          <ac:spMkLst>
            <pc:docMk/>
            <pc:sldMk cId="3994442401" sldId="473"/>
            <ac:spMk id="2" creationId="{D90DF9B6-6AF1-6C25-8FAC-8DFEC35762EA}"/>
          </ac:spMkLst>
        </pc:spChg>
      </pc:sldChg>
      <pc:sldChg chg="delSp modSp add mod">
        <pc:chgData name="NORBEY DANILO" userId="29f64d73-8b12-4c53-a9f3-1c223397a229" providerId="ADAL" clId="{8ECFF5A5-4F05-4947-A718-8B300B80144C}" dt="2023-03-21T19:47:10.115" v="2168" actId="113"/>
        <pc:sldMkLst>
          <pc:docMk/>
          <pc:sldMk cId="4058620435" sldId="474"/>
        </pc:sldMkLst>
        <pc:spChg chg="mod">
          <ac:chgData name="NORBEY DANILO" userId="29f64d73-8b12-4c53-a9f3-1c223397a229" providerId="ADAL" clId="{8ECFF5A5-4F05-4947-A718-8B300B80144C}" dt="2023-03-21T19:47:10.115" v="2168" actId="113"/>
          <ac:spMkLst>
            <pc:docMk/>
            <pc:sldMk cId="4058620435" sldId="474"/>
            <ac:spMk id="2" creationId="{D90DF9B6-6AF1-6C25-8FAC-8DFEC35762EA}"/>
          </ac:spMkLst>
        </pc:spChg>
        <pc:picChg chg="del">
          <ac:chgData name="NORBEY DANILO" userId="29f64d73-8b12-4c53-a9f3-1c223397a229" providerId="ADAL" clId="{8ECFF5A5-4F05-4947-A718-8B300B80144C}" dt="2023-03-21T19:46:06.198" v="2161" actId="478"/>
          <ac:picMkLst>
            <pc:docMk/>
            <pc:sldMk cId="4058620435" sldId="474"/>
            <ac:picMk id="10242" creationId="{2A92796C-9BD7-06D0-32AA-F7C82F88A4C0}"/>
          </ac:picMkLst>
        </pc:picChg>
      </pc:sldChg>
      <pc:sldChg chg="modSp add mod">
        <pc:chgData name="NORBEY DANILO" userId="29f64d73-8b12-4c53-a9f3-1c223397a229" providerId="ADAL" clId="{8ECFF5A5-4F05-4947-A718-8B300B80144C}" dt="2023-03-21T19:48:16.184" v="2203" actId="20577"/>
        <pc:sldMkLst>
          <pc:docMk/>
          <pc:sldMk cId="2477531075" sldId="475"/>
        </pc:sldMkLst>
        <pc:spChg chg="mod">
          <ac:chgData name="NORBEY DANILO" userId="29f64d73-8b12-4c53-a9f3-1c223397a229" providerId="ADAL" clId="{8ECFF5A5-4F05-4947-A718-8B300B80144C}" dt="2023-03-21T19:48:16.184" v="2203" actId="20577"/>
          <ac:spMkLst>
            <pc:docMk/>
            <pc:sldMk cId="2477531075" sldId="475"/>
            <ac:spMk id="2" creationId="{D90DF9B6-6AF1-6C25-8FAC-8DFEC35762EA}"/>
          </ac:spMkLst>
        </pc:spChg>
      </pc:sldChg>
      <pc:sldChg chg="modSp add mod">
        <pc:chgData name="NORBEY DANILO" userId="29f64d73-8b12-4c53-a9f3-1c223397a229" providerId="ADAL" clId="{8ECFF5A5-4F05-4947-A718-8B300B80144C}" dt="2023-03-21T19:52:32.552" v="2237" actId="21"/>
        <pc:sldMkLst>
          <pc:docMk/>
          <pc:sldMk cId="3414734678" sldId="476"/>
        </pc:sldMkLst>
        <pc:spChg chg="mod">
          <ac:chgData name="NORBEY DANILO" userId="29f64d73-8b12-4c53-a9f3-1c223397a229" providerId="ADAL" clId="{8ECFF5A5-4F05-4947-A718-8B300B80144C}" dt="2023-03-21T19:52:32.552" v="2237" actId="21"/>
          <ac:spMkLst>
            <pc:docMk/>
            <pc:sldMk cId="3414734678" sldId="476"/>
            <ac:spMk id="2" creationId="{D90DF9B6-6AF1-6C25-8FAC-8DFEC35762EA}"/>
          </ac:spMkLst>
        </pc:spChg>
      </pc:sldChg>
      <pc:sldChg chg="modSp add mod ord">
        <pc:chgData name="NORBEY DANILO" userId="29f64d73-8b12-4c53-a9f3-1c223397a229" providerId="ADAL" clId="{8ECFF5A5-4F05-4947-A718-8B300B80144C}" dt="2023-03-21T19:51:10.865" v="2221"/>
        <pc:sldMkLst>
          <pc:docMk/>
          <pc:sldMk cId="1849886284" sldId="477"/>
        </pc:sldMkLst>
        <pc:spChg chg="mod">
          <ac:chgData name="NORBEY DANILO" userId="29f64d73-8b12-4c53-a9f3-1c223397a229" providerId="ADAL" clId="{8ECFF5A5-4F05-4947-A718-8B300B80144C}" dt="2023-03-21T19:51:06.207" v="2219" actId="20577"/>
          <ac:spMkLst>
            <pc:docMk/>
            <pc:sldMk cId="1849886284" sldId="477"/>
            <ac:spMk id="2" creationId="{D90DF9B6-6AF1-6C25-8FAC-8DFEC35762EA}"/>
          </ac:spMkLst>
        </pc:spChg>
      </pc:sldChg>
      <pc:sldChg chg="modSp add mod">
        <pc:chgData name="NORBEY DANILO" userId="29f64d73-8b12-4c53-a9f3-1c223397a229" providerId="ADAL" clId="{8ECFF5A5-4F05-4947-A718-8B300B80144C}" dt="2023-03-21T19:52:50.559" v="2240" actId="21"/>
        <pc:sldMkLst>
          <pc:docMk/>
          <pc:sldMk cId="2970221513" sldId="478"/>
        </pc:sldMkLst>
        <pc:spChg chg="mod">
          <ac:chgData name="NORBEY DANILO" userId="29f64d73-8b12-4c53-a9f3-1c223397a229" providerId="ADAL" clId="{8ECFF5A5-4F05-4947-A718-8B300B80144C}" dt="2023-03-21T19:52:50.559" v="2240" actId="21"/>
          <ac:spMkLst>
            <pc:docMk/>
            <pc:sldMk cId="2970221513" sldId="478"/>
            <ac:spMk id="2" creationId="{D90DF9B6-6AF1-6C25-8FAC-8DFEC35762EA}"/>
          </ac:spMkLst>
        </pc:spChg>
      </pc:sldChg>
      <pc:sldChg chg="modSp add mod">
        <pc:chgData name="NORBEY DANILO" userId="29f64d73-8b12-4c53-a9f3-1c223397a229" providerId="ADAL" clId="{8ECFF5A5-4F05-4947-A718-8B300B80144C}" dt="2023-03-21T19:53:20.063" v="2256" actId="20577"/>
        <pc:sldMkLst>
          <pc:docMk/>
          <pc:sldMk cId="3800096632" sldId="479"/>
        </pc:sldMkLst>
        <pc:spChg chg="mod">
          <ac:chgData name="NORBEY DANILO" userId="29f64d73-8b12-4c53-a9f3-1c223397a229" providerId="ADAL" clId="{8ECFF5A5-4F05-4947-A718-8B300B80144C}" dt="2023-03-21T19:53:20.063" v="2256" actId="20577"/>
          <ac:spMkLst>
            <pc:docMk/>
            <pc:sldMk cId="3800096632" sldId="479"/>
            <ac:spMk id="2" creationId="{D90DF9B6-6AF1-6C25-8FAC-8DFEC35762EA}"/>
          </ac:spMkLst>
        </pc:spChg>
      </pc:sldChg>
      <pc:sldChg chg="modSp add del mod">
        <pc:chgData name="NORBEY DANILO" userId="29f64d73-8b12-4c53-a9f3-1c223397a229" providerId="ADAL" clId="{8ECFF5A5-4F05-4947-A718-8B300B80144C}" dt="2023-03-21T20:05:45.019" v="2312" actId="47"/>
        <pc:sldMkLst>
          <pc:docMk/>
          <pc:sldMk cId="188706657" sldId="480"/>
        </pc:sldMkLst>
        <pc:spChg chg="mod">
          <ac:chgData name="NORBEY DANILO" userId="29f64d73-8b12-4c53-a9f3-1c223397a229" providerId="ADAL" clId="{8ECFF5A5-4F05-4947-A718-8B300B80144C}" dt="2023-03-21T20:04:02.315" v="2308"/>
          <ac:spMkLst>
            <pc:docMk/>
            <pc:sldMk cId="188706657" sldId="480"/>
            <ac:spMk id="2" creationId="{D90DF9B6-6AF1-6C25-8FAC-8DFEC35762EA}"/>
          </ac:spMkLst>
        </pc:spChg>
      </pc:sldChg>
      <pc:sldChg chg="addSp modSp add">
        <pc:chgData name="NORBEY DANILO" userId="29f64d73-8b12-4c53-a9f3-1c223397a229" providerId="ADAL" clId="{8ECFF5A5-4F05-4947-A718-8B300B80144C}" dt="2023-03-21T20:06:11.750" v="2315" actId="1076"/>
        <pc:sldMkLst>
          <pc:docMk/>
          <pc:sldMk cId="2125393232" sldId="481"/>
        </pc:sldMkLst>
        <pc:spChg chg="mod">
          <ac:chgData name="NORBEY DANILO" userId="29f64d73-8b12-4c53-a9f3-1c223397a229" providerId="ADAL" clId="{8ECFF5A5-4F05-4947-A718-8B300B80144C}" dt="2023-03-21T20:05:54.774" v="2313" actId="20577"/>
          <ac:spMkLst>
            <pc:docMk/>
            <pc:sldMk cId="2125393232" sldId="481"/>
            <ac:spMk id="2" creationId="{D90DF9B6-6AF1-6C25-8FAC-8DFEC35762EA}"/>
          </ac:spMkLst>
        </pc:spChg>
        <pc:picChg chg="add mod">
          <ac:chgData name="NORBEY DANILO" userId="29f64d73-8b12-4c53-a9f3-1c223397a229" providerId="ADAL" clId="{8ECFF5A5-4F05-4947-A718-8B300B80144C}" dt="2023-03-21T20:06:11.750" v="2315" actId="1076"/>
          <ac:picMkLst>
            <pc:docMk/>
            <pc:sldMk cId="2125393232" sldId="481"/>
            <ac:picMk id="11266" creationId="{4B88B2B1-FBA6-AAF0-163B-31280887E17C}"/>
          </ac:picMkLst>
        </pc:picChg>
      </pc:sldChg>
      <pc:sldChg chg="add">
        <pc:chgData name="NORBEY DANILO" userId="29f64d73-8b12-4c53-a9f3-1c223397a229" providerId="ADAL" clId="{8ECFF5A5-4F05-4947-A718-8B300B80144C}" dt="2023-03-21T20:05:42.841" v="2311" actId="2890"/>
        <pc:sldMkLst>
          <pc:docMk/>
          <pc:sldMk cId="2681236848" sldId="482"/>
        </pc:sldMkLst>
      </pc:sldChg>
      <pc:sldChg chg="modSp add mod">
        <pc:chgData name="NORBEY DANILO" userId="29f64d73-8b12-4c53-a9f3-1c223397a229" providerId="ADAL" clId="{8ECFF5A5-4F05-4947-A718-8B300B80144C}" dt="2023-03-21T20:08:08.346" v="2347" actId="20577"/>
        <pc:sldMkLst>
          <pc:docMk/>
          <pc:sldMk cId="368727678" sldId="483"/>
        </pc:sldMkLst>
        <pc:spChg chg="mod">
          <ac:chgData name="NORBEY DANILO" userId="29f64d73-8b12-4c53-a9f3-1c223397a229" providerId="ADAL" clId="{8ECFF5A5-4F05-4947-A718-8B300B80144C}" dt="2023-03-21T20:08:08.346" v="2347" actId="20577"/>
          <ac:spMkLst>
            <pc:docMk/>
            <pc:sldMk cId="368727678" sldId="483"/>
            <ac:spMk id="2" creationId="{D90DF9B6-6AF1-6C25-8FAC-8DFEC35762EA}"/>
          </ac:spMkLst>
        </pc:spChg>
      </pc:sldChg>
      <pc:sldChg chg="modSp add mod">
        <pc:chgData name="NORBEY DANILO" userId="29f64d73-8b12-4c53-a9f3-1c223397a229" providerId="ADAL" clId="{8ECFF5A5-4F05-4947-A718-8B300B80144C}" dt="2023-03-21T20:09:23.843" v="2355" actId="20577"/>
        <pc:sldMkLst>
          <pc:docMk/>
          <pc:sldMk cId="1421072029" sldId="484"/>
        </pc:sldMkLst>
        <pc:spChg chg="mod">
          <ac:chgData name="NORBEY DANILO" userId="29f64d73-8b12-4c53-a9f3-1c223397a229" providerId="ADAL" clId="{8ECFF5A5-4F05-4947-A718-8B300B80144C}" dt="2023-03-21T20:09:23.843" v="2355" actId="20577"/>
          <ac:spMkLst>
            <pc:docMk/>
            <pc:sldMk cId="1421072029" sldId="484"/>
            <ac:spMk id="2" creationId="{D90DF9B6-6AF1-6C25-8FAC-8DFEC35762EA}"/>
          </ac:spMkLst>
        </pc:spChg>
      </pc:sldChg>
      <pc:sldChg chg="modSp add mod">
        <pc:chgData name="NORBEY DANILO" userId="29f64d73-8b12-4c53-a9f3-1c223397a229" providerId="ADAL" clId="{8ECFF5A5-4F05-4947-A718-8B300B80144C}" dt="2023-03-21T20:09:54.500" v="2358"/>
        <pc:sldMkLst>
          <pc:docMk/>
          <pc:sldMk cId="2931684484" sldId="485"/>
        </pc:sldMkLst>
        <pc:spChg chg="mod">
          <ac:chgData name="NORBEY DANILO" userId="29f64d73-8b12-4c53-a9f3-1c223397a229" providerId="ADAL" clId="{8ECFF5A5-4F05-4947-A718-8B300B80144C}" dt="2023-03-21T20:09:54.500" v="2358"/>
          <ac:spMkLst>
            <pc:docMk/>
            <pc:sldMk cId="2931684484" sldId="485"/>
            <ac:spMk id="2" creationId="{D90DF9B6-6AF1-6C25-8FAC-8DFEC35762EA}"/>
          </ac:spMkLst>
        </pc:spChg>
      </pc:sldChg>
      <pc:sldChg chg="addSp modSp add mod">
        <pc:chgData name="NORBEY DANILO" userId="29f64d73-8b12-4c53-a9f3-1c223397a229" providerId="ADAL" clId="{8ECFF5A5-4F05-4947-A718-8B300B80144C}" dt="2023-03-21T20:14:16.843" v="2393" actId="20577"/>
        <pc:sldMkLst>
          <pc:docMk/>
          <pc:sldMk cId="3043125222" sldId="486"/>
        </pc:sldMkLst>
        <pc:spChg chg="mod">
          <ac:chgData name="NORBEY DANILO" userId="29f64d73-8b12-4c53-a9f3-1c223397a229" providerId="ADAL" clId="{8ECFF5A5-4F05-4947-A718-8B300B80144C}" dt="2023-03-21T20:14:16.843" v="2393" actId="20577"/>
          <ac:spMkLst>
            <pc:docMk/>
            <pc:sldMk cId="3043125222" sldId="486"/>
            <ac:spMk id="2" creationId="{D90DF9B6-6AF1-6C25-8FAC-8DFEC35762EA}"/>
          </ac:spMkLst>
        </pc:spChg>
        <pc:picChg chg="add mod">
          <ac:chgData name="NORBEY DANILO" userId="29f64d73-8b12-4c53-a9f3-1c223397a229" providerId="ADAL" clId="{8ECFF5A5-4F05-4947-A718-8B300B80144C}" dt="2023-03-21T20:13:23.077" v="2368" actId="1076"/>
          <ac:picMkLst>
            <pc:docMk/>
            <pc:sldMk cId="3043125222" sldId="486"/>
            <ac:picMk id="12290" creationId="{2D7409C1-A49F-D550-B7DE-13986D19ADF3}"/>
          </ac:picMkLst>
        </pc:picChg>
      </pc:sldChg>
      <pc:sldChg chg="delSp modSp add mod">
        <pc:chgData name="NORBEY DANILO" userId="29f64d73-8b12-4c53-a9f3-1c223397a229" providerId="ADAL" clId="{8ECFF5A5-4F05-4947-A718-8B300B80144C}" dt="2023-03-21T20:15:30.603" v="2407" actId="20577"/>
        <pc:sldMkLst>
          <pc:docMk/>
          <pc:sldMk cId="4259058158" sldId="487"/>
        </pc:sldMkLst>
        <pc:spChg chg="mod">
          <ac:chgData name="NORBEY DANILO" userId="29f64d73-8b12-4c53-a9f3-1c223397a229" providerId="ADAL" clId="{8ECFF5A5-4F05-4947-A718-8B300B80144C}" dt="2023-03-21T20:15:30.603" v="2407" actId="20577"/>
          <ac:spMkLst>
            <pc:docMk/>
            <pc:sldMk cId="4259058158" sldId="487"/>
            <ac:spMk id="2" creationId="{D90DF9B6-6AF1-6C25-8FAC-8DFEC35762EA}"/>
          </ac:spMkLst>
        </pc:spChg>
        <pc:picChg chg="del">
          <ac:chgData name="NORBEY DANILO" userId="29f64d73-8b12-4c53-a9f3-1c223397a229" providerId="ADAL" clId="{8ECFF5A5-4F05-4947-A718-8B300B80144C}" dt="2023-03-21T20:14:30.416" v="2403" actId="478"/>
          <ac:picMkLst>
            <pc:docMk/>
            <pc:sldMk cId="4259058158" sldId="487"/>
            <ac:picMk id="12290" creationId="{2D7409C1-A49F-D550-B7DE-13986D19ADF3}"/>
          </ac:picMkLst>
        </pc:picChg>
      </pc:sldChg>
      <pc:sldChg chg="modSp add mod">
        <pc:chgData name="NORBEY DANILO" userId="29f64d73-8b12-4c53-a9f3-1c223397a229" providerId="ADAL" clId="{8ECFF5A5-4F05-4947-A718-8B300B80144C}" dt="2023-03-21T20:21:41.293" v="2446"/>
        <pc:sldMkLst>
          <pc:docMk/>
          <pc:sldMk cId="780527969" sldId="488"/>
        </pc:sldMkLst>
        <pc:spChg chg="mod">
          <ac:chgData name="NORBEY DANILO" userId="29f64d73-8b12-4c53-a9f3-1c223397a229" providerId="ADAL" clId="{8ECFF5A5-4F05-4947-A718-8B300B80144C}" dt="2023-03-21T20:21:41.293" v="2446"/>
          <ac:spMkLst>
            <pc:docMk/>
            <pc:sldMk cId="780527969" sldId="488"/>
            <ac:spMk id="2" creationId="{D90DF9B6-6AF1-6C25-8FAC-8DFEC35762EA}"/>
          </ac:spMkLst>
        </pc:spChg>
      </pc:sldChg>
      <pc:sldChg chg="addSp modSp add mod">
        <pc:chgData name="NORBEY DANILO" userId="29f64d73-8b12-4c53-a9f3-1c223397a229" providerId="ADAL" clId="{8ECFF5A5-4F05-4947-A718-8B300B80144C}" dt="2023-03-21T20:24:30.501" v="2451" actId="1076"/>
        <pc:sldMkLst>
          <pc:docMk/>
          <pc:sldMk cId="3155870452" sldId="489"/>
        </pc:sldMkLst>
        <pc:spChg chg="mod">
          <ac:chgData name="NORBEY DANILO" userId="29f64d73-8b12-4c53-a9f3-1c223397a229" providerId="ADAL" clId="{8ECFF5A5-4F05-4947-A718-8B300B80144C}" dt="2023-03-21T20:24:20.996" v="2448" actId="20577"/>
          <ac:spMkLst>
            <pc:docMk/>
            <pc:sldMk cId="3155870452" sldId="489"/>
            <ac:spMk id="2" creationId="{D90DF9B6-6AF1-6C25-8FAC-8DFEC35762EA}"/>
          </ac:spMkLst>
        </pc:spChg>
        <pc:picChg chg="add mod">
          <ac:chgData name="NORBEY DANILO" userId="29f64d73-8b12-4c53-a9f3-1c223397a229" providerId="ADAL" clId="{8ECFF5A5-4F05-4947-A718-8B300B80144C}" dt="2023-03-21T20:24:30.501" v="2451" actId="1076"/>
          <ac:picMkLst>
            <pc:docMk/>
            <pc:sldMk cId="3155870452" sldId="489"/>
            <ac:picMk id="13314" creationId="{9C5B9132-5388-B61C-4BED-075BEFC2B446}"/>
          </ac:picMkLst>
        </pc:picChg>
      </pc:sldChg>
      <pc:sldChg chg="addSp delSp modSp add">
        <pc:chgData name="NORBEY DANILO" userId="29f64d73-8b12-4c53-a9f3-1c223397a229" providerId="ADAL" clId="{8ECFF5A5-4F05-4947-A718-8B300B80144C}" dt="2023-03-21T20:24:41.057" v="2455" actId="1076"/>
        <pc:sldMkLst>
          <pc:docMk/>
          <pc:sldMk cId="104330212" sldId="490"/>
        </pc:sldMkLst>
        <pc:picChg chg="del">
          <ac:chgData name="NORBEY DANILO" userId="29f64d73-8b12-4c53-a9f3-1c223397a229" providerId="ADAL" clId="{8ECFF5A5-4F05-4947-A718-8B300B80144C}" dt="2023-03-21T20:24:33.330" v="2453" actId="478"/>
          <ac:picMkLst>
            <pc:docMk/>
            <pc:sldMk cId="104330212" sldId="490"/>
            <ac:picMk id="13314" creationId="{9C5B9132-5388-B61C-4BED-075BEFC2B446}"/>
          </ac:picMkLst>
        </pc:picChg>
        <pc:picChg chg="add mod">
          <ac:chgData name="NORBEY DANILO" userId="29f64d73-8b12-4c53-a9f3-1c223397a229" providerId="ADAL" clId="{8ECFF5A5-4F05-4947-A718-8B300B80144C}" dt="2023-03-21T20:24:41.057" v="2455" actId="1076"/>
          <ac:picMkLst>
            <pc:docMk/>
            <pc:sldMk cId="104330212" sldId="490"/>
            <ac:picMk id="14338" creationId="{B6DCDA95-5A70-6BCB-721D-F45CEDF755A8}"/>
          </ac:picMkLst>
        </pc:picChg>
      </pc:sldChg>
      <pc:sldChg chg="modSp add mod ord">
        <pc:chgData name="NORBEY DANILO" userId="29f64d73-8b12-4c53-a9f3-1c223397a229" providerId="ADAL" clId="{8ECFF5A5-4F05-4947-A718-8B300B80144C}" dt="2023-03-21T20:26:22.463" v="2481" actId="20577"/>
        <pc:sldMkLst>
          <pc:docMk/>
          <pc:sldMk cId="4277809673" sldId="491"/>
        </pc:sldMkLst>
        <pc:spChg chg="mod">
          <ac:chgData name="NORBEY DANILO" userId="29f64d73-8b12-4c53-a9f3-1c223397a229" providerId="ADAL" clId="{8ECFF5A5-4F05-4947-A718-8B300B80144C}" dt="2023-03-21T20:26:22.463" v="2481" actId="20577"/>
          <ac:spMkLst>
            <pc:docMk/>
            <pc:sldMk cId="4277809673" sldId="491"/>
            <ac:spMk id="2" creationId="{D90DF9B6-6AF1-6C25-8FAC-8DFEC35762EA}"/>
          </ac:spMkLst>
        </pc:spChg>
      </pc:sldChg>
      <pc:sldChg chg="modSp add mod">
        <pc:chgData name="NORBEY DANILO" userId="29f64d73-8b12-4c53-a9f3-1c223397a229" providerId="ADAL" clId="{8ECFF5A5-4F05-4947-A718-8B300B80144C}" dt="2023-03-21T20:27:05.750" v="2493" actId="20577"/>
        <pc:sldMkLst>
          <pc:docMk/>
          <pc:sldMk cId="3626757645" sldId="492"/>
        </pc:sldMkLst>
        <pc:spChg chg="mod">
          <ac:chgData name="NORBEY DANILO" userId="29f64d73-8b12-4c53-a9f3-1c223397a229" providerId="ADAL" clId="{8ECFF5A5-4F05-4947-A718-8B300B80144C}" dt="2023-03-21T20:27:05.750" v="2493" actId="20577"/>
          <ac:spMkLst>
            <pc:docMk/>
            <pc:sldMk cId="3626757645" sldId="492"/>
            <ac:spMk id="2" creationId="{D90DF9B6-6AF1-6C25-8FAC-8DFEC35762EA}"/>
          </ac:spMkLst>
        </pc:spChg>
      </pc:sldChg>
      <pc:sldChg chg="addSp modSp add mod">
        <pc:chgData name="NORBEY DANILO" userId="29f64d73-8b12-4c53-a9f3-1c223397a229" providerId="ADAL" clId="{8ECFF5A5-4F05-4947-A718-8B300B80144C}" dt="2023-03-21T20:27:33.386" v="2500" actId="1076"/>
        <pc:sldMkLst>
          <pc:docMk/>
          <pc:sldMk cId="605033634" sldId="493"/>
        </pc:sldMkLst>
        <pc:spChg chg="mod">
          <ac:chgData name="NORBEY DANILO" userId="29f64d73-8b12-4c53-a9f3-1c223397a229" providerId="ADAL" clId="{8ECFF5A5-4F05-4947-A718-8B300B80144C}" dt="2023-03-21T20:27:23.745" v="2495" actId="20577"/>
          <ac:spMkLst>
            <pc:docMk/>
            <pc:sldMk cId="605033634" sldId="493"/>
            <ac:spMk id="2" creationId="{D90DF9B6-6AF1-6C25-8FAC-8DFEC35762EA}"/>
          </ac:spMkLst>
        </pc:spChg>
        <pc:picChg chg="add mod">
          <ac:chgData name="NORBEY DANILO" userId="29f64d73-8b12-4c53-a9f3-1c223397a229" providerId="ADAL" clId="{8ECFF5A5-4F05-4947-A718-8B300B80144C}" dt="2023-03-21T20:27:33.386" v="2500" actId="1076"/>
          <ac:picMkLst>
            <pc:docMk/>
            <pc:sldMk cId="605033634" sldId="493"/>
            <ac:picMk id="15362" creationId="{CE255373-C51C-22FB-00CC-0D9981BEE5E6}"/>
          </ac:picMkLst>
        </pc:picChg>
      </pc:sldChg>
      <pc:sldChg chg="addSp delSp modSp add mod">
        <pc:chgData name="NORBEY DANILO" userId="29f64d73-8b12-4c53-a9f3-1c223397a229" providerId="ADAL" clId="{8ECFF5A5-4F05-4947-A718-8B300B80144C}" dt="2023-03-21T20:28:23.571" v="2504"/>
        <pc:sldMkLst>
          <pc:docMk/>
          <pc:sldMk cId="265196874" sldId="494"/>
        </pc:sldMkLst>
        <pc:spChg chg="del">
          <ac:chgData name="NORBEY DANILO" userId="29f64d73-8b12-4c53-a9f3-1c223397a229" providerId="ADAL" clId="{8ECFF5A5-4F05-4947-A718-8B300B80144C}" dt="2023-03-21T20:28:22.553" v="2503" actId="478"/>
          <ac:spMkLst>
            <pc:docMk/>
            <pc:sldMk cId="265196874" sldId="494"/>
            <ac:spMk id="2" creationId="{D90DF9B6-6AF1-6C25-8FAC-8DFEC35762EA}"/>
          </ac:spMkLst>
        </pc:spChg>
        <pc:picChg chg="add mod">
          <ac:chgData name="NORBEY DANILO" userId="29f64d73-8b12-4c53-a9f3-1c223397a229" providerId="ADAL" clId="{8ECFF5A5-4F05-4947-A718-8B300B80144C}" dt="2023-03-21T20:28:23.571" v="2504"/>
          <ac:picMkLst>
            <pc:docMk/>
            <pc:sldMk cId="265196874" sldId="494"/>
            <ac:picMk id="3" creationId="{56F9AFB0-4E2A-FB2E-D173-2518A85939A1}"/>
          </ac:picMkLst>
        </pc:picChg>
        <pc:picChg chg="del">
          <ac:chgData name="NORBEY DANILO" userId="29f64d73-8b12-4c53-a9f3-1c223397a229" providerId="ADAL" clId="{8ECFF5A5-4F05-4947-A718-8B300B80144C}" dt="2023-03-21T20:28:21.353" v="2502" actId="478"/>
          <ac:picMkLst>
            <pc:docMk/>
            <pc:sldMk cId="265196874" sldId="494"/>
            <ac:picMk id="15362" creationId="{CE255373-C51C-22FB-00CC-0D9981BEE5E6}"/>
          </ac:picMkLst>
        </pc:picChg>
      </pc:sldChg>
    </pc:docChg>
  </pc:docChgLst>
  <pc:docChgLst>
    <pc:chgData name="NORVEY DANILO MUÑOZ" userId="6c920eed-56a1-4dd6-94e7-28cd095909bd" providerId="ADAL" clId="{E68E6373-0133-48F9-A085-1C5324C2A634}"/>
    <pc:docChg chg="undo custSel addSld delSld modSld sldOrd">
      <pc:chgData name="NORVEY DANILO MUÑOZ" userId="6c920eed-56a1-4dd6-94e7-28cd095909bd" providerId="ADAL" clId="{E68E6373-0133-48F9-A085-1C5324C2A634}" dt="2023-02-07T22:44:12.967" v="2545" actId="403"/>
      <pc:docMkLst>
        <pc:docMk/>
      </pc:docMkLst>
      <pc:sldChg chg="modSp mod">
        <pc:chgData name="NORVEY DANILO MUÑOZ" userId="6c920eed-56a1-4dd6-94e7-28cd095909bd" providerId="ADAL" clId="{E68E6373-0133-48F9-A085-1C5324C2A634}" dt="2023-02-07T14:28:48.398" v="97" actId="790"/>
        <pc:sldMkLst>
          <pc:docMk/>
          <pc:sldMk cId="0" sldId="256"/>
        </pc:sldMkLst>
        <pc:spChg chg="mod">
          <ac:chgData name="NORVEY DANILO MUÑOZ" userId="6c920eed-56a1-4dd6-94e7-28cd095909bd" providerId="ADAL" clId="{E68E6373-0133-48F9-A085-1C5324C2A634}" dt="2023-02-07T14:28:05.402" v="14" actId="790"/>
          <ac:spMkLst>
            <pc:docMk/>
            <pc:sldMk cId="0" sldId="256"/>
            <ac:spMk id="185" creationId="{00000000-0000-0000-0000-000000000000}"/>
          </ac:spMkLst>
        </pc:spChg>
        <pc:spChg chg="mod">
          <ac:chgData name="NORVEY DANILO MUÑOZ" userId="6c920eed-56a1-4dd6-94e7-28cd095909bd" providerId="ADAL" clId="{E68E6373-0133-48F9-A085-1C5324C2A634}" dt="2023-02-07T14:28:48.398" v="97" actId="790"/>
          <ac:spMkLst>
            <pc:docMk/>
            <pc:sldMk cId="0" sldId="256"/>
            <ac:spMk id="186" creationId="{00000000-0000-0000-0000-000000000000}"/>
          </ac:spMkLst>
        </pc:spChg>
      </pc:sldChg>
      <pc:sldChg chg="modSp mod">
        <pc:chgData name="NORVEY DANILO MUÑOZ" userId="6c920eed-56a1-4dd6-94e7-28cd095909bd" providerId="ADAL" clId="{E68E6373-0133-48F9-A085-1C5324C2A634}" dt="2023-02-07T14:37:02.579" v="137" actId="20577"/>
        <pc:sldMkLst>
          <pc:docMk/>
          <pc:sldMk cId="0" sldId="257"/>
        </pc:sldMkLst>
        <pc:spChg chg="mod">
          <ac:chgData name="NORVEY DANILO MUÑOZ" userId="6c920eed-56a1-4dd6-94e7-28cd095909bd" providerId="ADAL" clId="{E68E6373-0133-48F9-A085-1C5324C2A634}" dt="2023-02-07T14:34:57.754" v="118" actId="5793"/>
          <ac:spMkLst>
            <pc:docMk/>
            <pc:sldMk cId="0" sldId="257"/>
            <ac:spMk id="191" creationId="{00000000-0000-0000-0000-000000000000}"/>
          </ac:spMkLst>
        </pc:spChg>
        <pc:spChg chg="mod">
          <ac:chgData name="NORVEY DANILO MUÑOZ" userId="6c920eed-56a1-4dd6-94e7-28cd095909bd" providerId="ADAL" clId="{E68E6373-0133-48F9-A085-1C5324C2A634}" dt="2023-02-07T14:37:02.579" v="137" actId="20577"/>
          <ac:spMkLst>
            <pc:docMk/>
            <pc:sldMk cId="0" sldId="257"/>
            <ac:spMk id="192" creationId="{00000000-0000-0000-0000-000000000000}"/>
          </ac:spMkLst>
        </pc:spChg>
      </pc:sldChg>
      <pc:sldChg chg="addSp delSp modSp mod ord modNotes">
        <pc:chgData name="NORVEY DANILO MUÑOZ" userId="6c920eed-56a1-4dd6-94e7-28cd095909bd" providerId="ADAL" clId="{E68E6373-0133-48F9-A085-1C5324C2A634}" dt="2023-02-07T15:02:02.879" v="293" actId="113"/>
        <pc:sldMkLst>
          <pc:docMk/>
          <pc:sldMk cId="0" sldId="259"/>
        </pc:sldMkLst>
        <pc:spChg chg="add del mod">
          <ac:chgData name="NORVEY DANILO MUÑOZ" userId="6c920eed-56a1-4dd6-94e7-28cd095909bd" providerId="ADAL" clId="{E68E6373-0133-48F9-A085-1C5324C2A634}" dt="2023-02-07T15:00:38.740" v="249" actId="478"/>
          <ac:spMkLst>
            <pc:docMk/>
            <pc:sldMk cId="0" sldId="259"/>
            <ac:spMk id="3" creationId="{A6C955AA-C7E0-1894-21A7-7E63F3EDF209}"/>
          </ac:spMkLst>
        </pc:spChg>
        <pc:spChg chg="del">
          <ac:chgData name="NORVEY DANILO MUÑOZ" userId="6c920eed-56a1-4dd6-94e7-28cd095909bd" providerId="ADAL" clId="{E68E6373-0133-48F9-A085-1C5324C2A634}" dt="2023-02-07T15:00:37.496" v="248" actId="478"/>
          <ac:spMkLst>
            <pc:docMk/>
            <pc:sldMk cId="0" sldId="259"/>
            <ac:spMk id="214" creationId="{00000000-0000-0000-0000-000000000000}"/>
          </ac:spMkLst>
        </pc:spChg>
        <pc:spChg chg="mod">
          <ac:chgData name="NORVEY DANILO MUÑOZ" userId="6c920eed-56a1-4dd6-94e7-28cd095909bd" providerId="ADAL" clId="{E68E6373-0133-48F9-A085-1C5324C2A634}" dt="2023-02-07T15:02:02.879" v="293" actId="113"/>
          <ac:spMkLst>
            <pc:docMk/>
            <pc:sldMk cId="0" sldId="259"/>
            <ac:spMk id="215" creationId="{00000000-0000-0000-0000-000000000000}"/>
          </ac:spMkLst>
        </pc:spChg>
      </pc:sldChg>
      <pc:sldChg chg="addSp delSp modSp mod ord modNotes">
        <pc:chgData name="NORVEY DANILO MUÑOZ" userId="6c920eed-56a1-4dd6-94e7-28cd095909bd" providerId="ADAL" clId="{E68E6373-0133-48F9-A085-1C5324C2A634}" dt="2023-02-07T15:53:10.772" v="513" actId="20577"/>
        <pc:sldMkLst>
          <pc:docMk/>
          <pc:sldMk cId="0" sldId="260"/>
        </pc:sldMkLst>
        <pc:spChg chg="add del mod">
          <ac:chgData name="NORVEY DANILO MUÑOZ" userId="6c920eed-56a1-4dd6-94e7-28cd095909bd" providerId="ADAL" clId="{E68E6373-0133-48F9-A085-1C5324C2A634}" dt="2023-02-07T15:53:04.144" v="494" actId="478"/>
          <ac:spMkLst>
            <pc:docMk/>
            <pc:sldMk cId="0" sldId="260"/>
            <ac:spMk id="3" creationId="{C7BED814-F639-0B68-BAA6-4104770E0EAD}"/>
          </ac:spMkLst>
        </pc:spChg>
        <pc:spChg chg="add del mod">
          <ac:chgData name="NORVEY DANILO MUÑOZ" userId="6c920eed-56a1-4dd6-94e7-28cd095909bd" providerId="ADAL" clId="{E68E6373-0133-48F9-A085-1C5324C2A634}" dt="2023-02-07T15:53:06.037" v="496" actId="478"/>
          <ac:spMkLst>
            <pc:docMk/>
            <pc:sldMk cId="0" sldId="260"/>
            <ac:spMk id="5" creationId="{FF31F3AD-F511-314C-2C92-8A838915F185}"/>
          </ac:spMkLst>
        </pc:spChg>
        <pc:spChg chg="mod">
          <ac:chgData name="NORVEY DANILO MUÑOZ" userId="6c920eed-56a1-4dd6-94e7-28cd095909bd" providerId="ADAL" clId="{E68E6373-0133-48F9-A085-1C5324C2A634}" dt="2023-02-07T15:53:10.772" v="513" actId="20577"/>
          <ac:spMkLst>
            <pc:docMk/>
            <pc:sldMk cId="0" sldId="260"/>
            <ac:spMk id="222" creationId="{00000000-0000-0000-0000-000000000000}"/>
          </ac:spMkLst>
        </pc:spChg>
        <pc:spChg chg="del">
          <ac:chgData name="NORVEY DANILO MUÑOZ" userId="6c920eed-56a1-4dd6-94e7-28cd095909bd" providerId="ADAL" clId="{E68E6373-0133-48F9-A085-1C5324C2A634}" dt="2023-02-07T15:53:05.460" v="495" actId="478"/>
          <ac:spMkLst>
            <pc:docMk/>
            <pc:sldMk cId="0" sldId="260"/>
            <ac:spMk id="223" creationId="{00000000-0000-0000-0000-000000000000}"/>
          </ac:spMkLst>
        </pc:spChg>
        <pc:spChg chg="del">
          <ac:chgData name="NORVEY DANILO MUÑOZ" userId="6c920eed-56a1-4dd6-94e7-28cd095909bd" providerId="ADAL" clId="{E68E6373-0133-48F9-A085-1C5324C2A634}" dt="2023-02-07T15:53:02.881" v="493" actId="478"/>
          <ac:spMkLst>
            <pc:docMk/>
            <pc:sldMk cId="0" sldId="260"/>
            <ac:spMk id="224" creationId="{00000000-0000-0000-0000-000000000000}"/>
          </ac:spMkLst>
        </pc:spChg>
      </pc:sldChg>
      <pc:sldChg chg="delSp modSp mod ord modNotes">
        <pc:chgData name="NORVEY DANILO MUÑOZ" userId="6c920eed-56a1-4dd6-94e7-28cd095909bd" providerId="ADAL" clId="{E68E6373-0133-48F9-A085-1C5324C2A634}" dt="2023-02-07T16:24:59.994" v="1017" actId="14100"/>
        <pc:sldMkLst>
          <pc:docMk/>
          <pc:sldMk cId="0" sldId="261"/>
        </pc:sldMkLst>
        <pc:spChg chg="del mod">
          <ac:chgData name="NORVEY DANILO MUÑOZ" userId="6c920eed-56a1-4dd6-94e7-28cd095909bd" providerId="ADAL" clId="{E68E6373-0133-48F9-A085-1C5324C2A634}" dt="2023-02-07T16:13:29.400" v="894" actId="478"/>
          <ac:spMkLst>
            <pc:docMk/>
            <pc:sldMk cId="0" sldId="261"/>
            <ac:spMk id="229" creationId="{00000000-0000-0000-0000-000000000000}"/>
          </ac:spMkLst>
        </pc:spChg>
        <pc:spChg chg="mod">
          <ac:chgData name="NORVEY DANILO MUÑOZ" userId="6c920eed-56a1-4dd6-94e7-28cd095909bd" providerId="ADAL" clId="{E68E6373-0133-48F9-A085-1C5324C2A634}" dt="2023-02-07T16:24:59.994" v="1017" actId="14100"/>
          <ac:spMkLst>
            <pc:docMk/>
            <pc:sldMk cId="0" sldId="261"/>
            <ac:spMk id="230" creationId="{00000000-0000-0000-0000-000000000000}"/>
          </ac:spMkLst>
        </pc:spChg>
      </pc:sldChg>
      <pc:sldChg chg="addSp delSp modSp mod ord modNotes">
        <pc:chgData name="NORVEY DANILO MUÑOZ" userId="6c920eed-56a1-4dd6-94e7-28cd095909bd" providerId="ADAL" clId="{E68E6373-0133-48F9-A085-1C5324C2A634}" dt="2023-02-07T15:48:02.651" v="492" actId="20577"/>
        <pc:sldMkLst>
          <pc:docMk/>
          <pc:sldMk cId="0" sldId="279"/>
        </pc:sldMkLst>
        <pc:spChg chg="add del mod">
          <ac:chgData name="NORVEY DANILO MUÑOZ" userId="6c920eed-56a1-4dd6-94e7-28cd095909bd" providerId="ADAL" clId="{E68E6373-0133-48F9-A085-1C5324C2A634}" dt="2023-02-07T15:41:46.524" v="441" actId="478"/>
          <ac:spMkLst>
            <pc:docMk/>
            <pc:sldMk cId="0" sldId="279"/>
            <ac:spMk id="3" creationId="{5EC00130-E5A8-9D66-68BB-0CF8BDC4E65D}"/>
          </ac:spMkLst>
        </pc:spChg>
        <pc:spChg chg="add del mod">
          <ac:chgData name="NORVEY DANILO MUÑOZ" userId="6c920eed-56a1-4dd6-94e7-28cd095909bd" providerId="ADAL" clId="{E68E6373-0133-48F9-A085-1C5324C2A634}" dt="2023-02-07T15:41:49.379" v="443" actId="478"/>
          <ac:spMkLst>
            <pc:docMk/>
            <pc:sldMk cId="0" sldId="279"/>
            <ac:spMk id="5" creationId="{F67FFB6D-4CFC-4D6A-832A-9887493E1A47}"/>
          </ac:spMkLst>
        </pc:spChg>
        <pc:spChg chg="mod">
          <ac:chgData name="NORVEY DANILO MUÑOZ" userId="6c920eed-56a1-4dd6-94e7-28cd095909bd" providerId="ADAL" clId="{E68E6373-0133-48F9-A085-1C5324C2A634}" dt="2023-02-07T15:48:02.651" v="492" actId="20577"/>
          <ac:spMkLst>
            <pc:docMk/>
            <pc:sldMk cId="0" sldId="279"/>
            <ac:spMk id="497" creationId="{00000000-0000-0000-0000-000000000000}"/>
          </ac:spMkLst>
        </pc:spChg>
        <pc:spChg chg="del">
          <ac:chgData name="NORVEY DANILO MUÑOZ" userId="6c920eed-56a1-4dd6-94e7-28cd095909bd" providerId="ADAL" clId="{E68E6373-0133-48F9-A085-1C5324C2A634}" dt="2023-02-07T15:41:48.315" v="442" actId="478"/>
          <ac:spMkLst>
            <pc:docMk/>
            <pc:sldMk cId="0" sldId="279"/>
            <ac:spMk id="498" creationId="{00000000-0000-0000-0000-000000000000}"/>
          </ac:spMkLst>
        </pc:spChg>
        <pc:spChg chg="del">
          <ac:chgData name="NORVEY DANILO MUÑOZ" userId="6c920eed-56a1-4dd6-94e7-28cd095909bd" providerId="ADAL" clId="{E68E6373-0133-48F9-A085-1C5324C2A634}" dt="2023-02-07T15:41:45.372" v="440" actId="478"/>
          <ac:spMkLst>
            <pc:docMk/>
            <pc:sldMk cId="0" sldId="279"/>
            <ac:spMk id="499" creationId="{00000000-0000-0000-0000-000000000000}"/>
          </ac:spMkLst>
        </pc:spChg>
      </pc:sldChg>
      <pc:sldChg chg="modSp add mod">
        <pc:chgData name="NORVEY DANILO MUÑOZ" userId="6c920eed-56a1-4dd6-94e7-28cd095909bd" providerId="ADAL" clId="{E68E6373-0133-48F9-A085-1C5324C2A634}" dt="2023-02-07T22:42:23.201" v="2376" actId="20577"/>
        <pc:sldMkLst>
          <pc:docMk/>
          <pc:sldMk cId="2356400674" sldId="309"/>
        </pc:sldMkLst>
        <pc:spChg chg="mod">
          <ac:chgData name="NORVEY DANILO MUÑOZ" userId="6c920eed-56a1-4dd6-94e7-28cd095909bd" providerId="ADAL" clId="{E68E6373-0133-48F9-A085-1C5324C2A634}" dt="2023-02-07T22:42:23.201" v="2376" actId="20577"/>
          <ac:spMkLst>
            <pc:docMk/>
            <pc:sldMk cId="2356400674" sldId="309"/>
            <ac:spMk id="191" creationId="{00000000-0000-0000-0000-000000000000}"/>
          </ac:spMkLst>
        </pc:spChg>
        <pc:spChg chg="mod">
          <ac:chgData name="NORVEY DANILO MUÑOZ" userId="6c920eed-56a1-4dd6-94e7-28cd095909bd" providerId="ADAL" clId="{E68E6373-0133-48F9-A085-1C5324C2A634}" dt="2023-02-07T22:34:15.929" v="2346" actId="20577"/>
          <ac:spMkLst>
            <pc:docMk/>
            <pc:sldMk cId="2356400674" sldId="309"/>
            <ac:spMk id="192" creationId="{00000000-0000-0000-0000-000000000000}"/>
          </ac:spMkLst>
        </pc:spChg>
      </pc:sldChg>
      <pc:sldChg chg="modSp add mod">
        <pc:chgData name="NORVEY DANILO MUÑOZ" userId="6c920eed-56a1-4dd6-94e7-28cd095909bd" providerId="ADAL" clId="{E68E6373-0133-48F9-A085-1C5324C2A634}" dt="2023-02-07T14:42:29.260" v="152" actId="20577"/>
        <pc:sldMkLst>
          <pc:docMk/>
          <pc:sldMk cId="3567729611" sldId="310"/>
        </pc:sldMkLst>
        <pc:spChg chg="mod">
          <ac:chgData name="NORVEY DANILO MUÑOZ" userId="6c920eed-56a1-4dd6-94e7-28cd095909bd" providerId="ADAL" clId="{E68E6373-0133-48F9-A085-1C5324C2A634}" dt="2023-02-07T14:42:29.260" v="152" actId="20577"/>
          <ac:spMkLst>
            <pc:docMk/>
            <pc:sldMk cId="3567729611" sldId="310"/>
            <ac:spMk id="192" creationId="{00000000-0000-0000-0000-000000000000}"/>
          </ac:spMkLst>
        </pc:spChg>
      </pc:sldChg>
      <pc:sldChg chg="modSp add mod">
        <pc:chgData name="NORVEY DANILO MUÑOZ" userId="6c920eed-56a1-4dd6-94e7-28cd095909bd" providerId="ADAL" clId="{E68E6373-0133-48F9-A085-1C5324C2A634}" dt="2023-02-07T14:53:42.458" v="188"/>
        <pc:sldMkLst>
          <pc:docMk/>
          <pc:sldMk cId="4118244966" sldId="311"/>
        </pc:sldMkLst>
        <pc:spChg chg="mod">
          <ac:chgData name="NORVEY DANILO MUÑOZ" userId="6c920eed-56a1-4dd6-94e7-28cd095909bd" providerId="ADAL" clId="{E68E6373-0133-48F9-A085-1C5324C2A634}" dt="2023-02-07T14:53:42.458" v="188"/>
          <ac:spMkLst>
            <pc:docMk/>
            <pc:sldMk cId="4118244966" sldId="311"/>
            <ac:spMk id="192" creationId="{00000000-0000-0000-0000-000000000000}"/>
          </ac:spMkLst>
        </pc:spChg>
      </pc:sldChg>
      <pc:sldChg chg="modSp add mod">
        <pc:chgData name="NORVEY DANILO MUÑOZ" userId="6c920eed-56a1-4dd6-94e7-28cd095909bd" providerId="ADAL" clId="{E68E6373-0133-48F9-A085-1C5324C2A634}" dt="2023-02-07T14:59:02.258" v="225" actId="114"/>
        <pc:sldMkLst>
          <pc:docMk/>
          <pc:sldMk cId="2012777000" sldId="312"/>
        </pc:sldMkLst>
        <pc:spChg chg="mod">
          <ac:chgData name="NORVEY DANILO MUÑOZ" userId="6c920eed-56a1-4dd6-94e7-28cd095909bd" providerId="ADAL" clId="{E68E6373-0133-48F9-A085-1C5324C2A634}" dt="2023-02-07T14:59:02.258" v="225" actId="114"/>
          <ac:spMkLst>
            <pc:docMk/>
            <pc:sldMk cId="2012777000" sldId="312"/>
            <ac:spMk id="192" creationId="{00000000-0000-0000-0000-000000000000}"/>
          </ac:spMkLst>
        </pc:spChg>
      </pc:sldChg>
      <pc:sldChg chg="modSp add mod">
        <pc:chgData name="NORVEY DANILO MUÑOZ" userId="6c920eed-56a1-4dd6-94e7-28cd095909bd" providerId="ADAL" clId="{E68E6373-0133-48F9-A085-1C5324C2A634}" dt="2023-02-07T15:34:04.427" v="399" actId="14100"/>
        <pc:sldMkLst>
          <pc:docMk/>
          <pc:sldMk cId="2834772407" sldId="313"/>
        </pc:sldMkLst>
        <pc:spChg chg="mod">
          <ac:chgData name="NORVEY DANILO MUÑOZ" userId="6c920eed-56a1-4dd6-94e7-28cd095909bd" providerId="ADAL" clId="{E68E6373-0133-48F9-A085-1C5324C2A634}" dt="2023-02-07T15:33:17.840" v="379" actId="20577"/>
          <ac:spMkLst>
            <pc:docMk/>
            <pc:sldMk cId="2834772407" sldId="313"/>
            <ac:spMk id="214" creationId="{00000000-0000-0000-0000-000000000000}"/>
          </ac:spMkLst>
        </pc:spChg>
        <pc:spChg chg="mod">
          <ac:chgData name="NORVEY DANILO MUÑOZ" userId="6c920eed-56a1-4dd6-94e7-28cd095909bd" providerId="ADAL" clId="{E68E6373-0133-48F9-A085-1C5324C2A634}" dt="2023-02-07T15:34:04.427" v="399" actId="14100"/>
          <ac:spMkLst>
            <pc:docMk/>
            <pc:sldMk cId="2834772407" sldId="313"/>
            <ac:spMk id="215" creationId="{00000000-0000-0000-0000-000000000000}"/>
          </ac:spMkLst>
        </pc:spChg>
      </pc:sldChg>
      <pc:sldChg chg="addSp delSp modSp add mod ord">
        <pc:chgData name="NORVEY DANILO MUÑOZ" userId="6c920eed-56a1-4dd6-94e7-28cd095909bd" providerId="ADAL" clId="{E68E6373-0133-48F9-A085-1C5324C2A634}" dt="2023-02-07T15:00:29.349" v="247" actId="478"/>
        <pc:sldMkLst>
          <pc:docMk/>
          <pc:sldMk cId="2213320943" sldId="314"/>
        </pc:sldMkLst>
        <pc:spChg chg="add del mod">
          <ac:chgData name="NORVEY DANILO MUÑOZ" userId="6c920eed-56a1-4dd6-94e7-28cd095909bd" providerId="ADAL" clId="{E68E6373-0133-48F9-A085-1C5324C2A634}" dt="2023-02-07T15:00:26.313" v="245" actId="478"/>
          <ac:spMkLst>
            <pc:docMk/>
            <pc:sldMk cId="2213320943" sldId="314"/>
            <ac:spMk id="3" creationId="{B9216E76-A329-D98C-DB36-0A19C90A1D10}"/>
          </ac:spMkLst>
        </pc:spChg>
        <pc:spChg chg="add del mod">
          <ac:chgData name="NORVEY DANILO MUÑOZ" userId="6c920eed-56a1-4dd6-94e7-28cd095909bd" providerId="ADAL" clId="{E68E6373-0133-48F9-A085-1C5324C2A634}" dt="2023-02-07T15:00:29.349" v="247" actId="478"/>
          <ac:spMkLst>
            <pc:docMk/>
            <pc:sldMk cId="2213320943" sldId="314"/>
            <ac:spMk id="5" creationId="{4649E90E-6710-52F5-9241-D5B651E708EA}"/>
          </ac:spMkLst>
        </pc:spChg>
        <pc:spChg chg="mod">
          <ac:chgData name="NORVEY DANILO MUÑOZ" userId="6c920eed-56a1-4dd6-94e7-28cd095909bd" providerId="ADAL" clId="{E68E6373-0133-48F9-A085-1C5324C2A634}" dt="2023-02-07T15:00:18.272" v="243" actId="20577"/>
          <ac:spMkLst>
            <pc:docMk/>
            <pc:sldMk cId="2213320943" sldId="314"/>
            <ac:spMk id="222" creationId="{00000000-0000-0000-0000-000000000000}"/>
          </ac:spMkLst>
        </pc:spChg>
        <pc:spChg chg="del">
          <ac:chgData name="NORVEY DANILO MUÑOZ" userId="6c920eed-56a1-4dd6-94e7-28cd095909bd" providerId="ADAL" clId="{E68E6373-0133-48F9-A085-1C5324C2A634}" dt="2023-02-07T15:00:27.673" v="246" actId="478"/>
          <ac:spMkLst>
            <pc:docMk/>
            <pc:sldMk cId="2213320943" sldId="314"/>
            <ac:spMk id="223" creationId="{00000000-0000-0000-0000-000000000000}"/>
          </ac:spMkLst>
        </pc:spChg>
        <pc:spChg chg="del">
          <ac:chgData name="NORVEY DANILO MUÑOZ" userId="6c920eed-56a1-4dd6-94e7-28cd095909bd" providerId="ADAL" clId="{E68E6373-0133-48F9-A085-1C5324C2A634}" dt="2023-02-07T15:00:24.531" v="244" actId="478"/>
          <ac:spMkLst>
            <pc:docMk/>
            <pc:sldMk cId="2213320943" sldId="314"/>
            <ac:spMk id="224" creationId="{00000000-0000-0000-0000-000000000000}"/>
          </ac:spMkLst>
        </pc:spChg>
      </pc:sldChg>
      <pc:sldChg chg="modSp add mod">
        <pc:chgData name="NORVEY DANILO MUÑOZ" userId="6c920eed-56a1-4dd6-94e7-28cd095909bd" providerId="ADAL" clId="{E68E6373-0133-48F9-A085-1C5324C2A634}" dt="2023-02-07T15:31:54.975" v="336" actId="14100"/>
        <pc:sldMkLst>
          <pc:docMk/>
          <pc:sldMk cId="3021841683" sldId="315"/>
        </pc:sldMkLst>
        <pc:spChg chg="mod">
          <ac:chgData name="NORVEY DANILO MUÑOZ" userId="6c920eed-56a1-4dd6-94e7-28cd095909bd" providerId="ADAL" clId="{E68E6373-0133-48F9-A085-1C5324C2A634}" dt="2023-02-07T15:31:54.975" v="336" actId="14100"/>
          <ac:spMkLst>
            <pc:docMk/>
            <pc:sldMk cId="3021841683" sldId="315"/>
            <ac:spMk id="215" creationId="{00000000-0000-0000-0000-000000000000}"/>
          </ac:spMkLst>
        </pc:spChg>
      </pc:sldChg>
      <pc:sldChg chg="addSp delSp modSp add mod ord">
        <pc:chgData name="NORVEY DANILO MUÑOZ" userId="6c920eed-56a1-4dd6-94e7-28cd095909bd" providerId="ADAL" clId="{E68E6373-0133-48F9-A085-1C5324C2A634}" dt="2023-02-07T15:37:09.543" v="433" actId="14100"/>
        <pc:sldMkLst>
          <pc:docMk/>
          <pc:sldMk cId="2060028205" sldId="316"/>
        </pc:sldMkLst>
        <pc:spChg chg="add del mod">
          <ac:chgData name="NORVEY DANILO MUÑOZ" userId="6c920eed-56a1-4dd6-94e7-28cd095909bd" providerId="ADAL" clId="{E68E6373-0133-48F9-A085-1C5324C2A634}" dt="2023-02-07T15:35:34.040" v="404" actId="478"/>
          <ac:spMkLst>
            <pc:docMk/>
            <pc:sldMk cId="2060028205" sldId="316"/>
            <ac:spMk id="3" creationId="{8178A723-F7F3-CC91-4FA1-04533C5BF61C}"/>
          </ac:spMkLst>
        </pc:spChg>
        <pc:spChg chg="del">
          <ac:chgData name="NORVEY DANILO MUÑOZ" userId="6c920eed-56a1-4dd6-94e7-28cd095909bd" providerId="ADAL" clId="{E68E6373-0133-48F9-A085-1C5324C2A634}" dt="2023-02-07T15:35:33.478" v="403" actId="478"/>
          <ac:spMkLst>
            <pc:docMk/>
            <pc:sldMk cId="2060028205" sldId="316"/>
            <ac:spMk id="229" creationId="{00000000-0000-0000-0000-000000000000}"/>
          </ac:spMkLst>
        </pc:spChg>
        <pc:spChg chg="mod">
          <ac:chgData name="NORVEY DANILO MUÑOZ" userId="6c920eed-56a1-4dd6-94e7-28cd095909bd" providerId="ADAL" clId="{E68E6373-0133-48F9-A085-1C5324C2A634}" dt="2023-02-07T15:37:09.543" v="433" actId="14100"/>
          <ac:spMkLst>
            <pc:docMk/>
            <pc:sldMk cId="2060028205" sldId="316"/>
            <ac:spMk id="230" creationId="{00000000-0000-0000-0000-000000000000}"/>
          </ac:spMkLst>
        </pc:spChg>
        <pc:picChg chg="add mod">
          <ac:chgData name="NORVEY DANILO MUÑOZ" userId="6c920eed-56a1-4dd6-94e7-28cd095909bd" providerId="ADAL" clId="{E68E6373-0133-48F9-A085-1C5324C2A634}" dt="2023-02-07T15:36:49.078" v="430" actId="1076"/>
          <ac:picMkLst>
            <pc:docMk/>
            <pc:sldMk cId="2060028205" sldId="316"/>
            <ac:picMk id="5" creationId="{45F23B45-4D4D-80C3-492F-E887695E3140}"/>
          </ac:picMkLst>
        </pc:picChg>
      </pc:sldChg>
      <pc:sldChg chg="addSp delSp modSp add mod">
        <pc:chgData name="NORVEY DANILO MUÑOZ" userId="6c920eed-56a1-4dd6-94e7-28cd095909bd" providerId="ADAL" clId="{E68E6373-0133-48F9-A085-1C5324C2A634}" dt="2023-02-07T18:07:53.666" v="1673" actId="20577"/>
        <pc:sldMkLst>
          <pc:docMk/>
          <pc:sldMk cId="1331053973" sldId="317"/>
        </pc:sldMkLst>
        <pc:spChg chg="add del mod">
          <ac:chgData name="NORVEY DANILO MUÑOZ" userId="6c920eed-56a1-4dd6-94e7-28cd095909bd" providerId="ADAL" clId="{E68E6373-0133-48F9-A085-1C5324C2A634}" dt="2023-02-07T18:07:43.560" v="1645" actId="478"/>
          <ac:spMkLst>
            <pc:docMk/>
            <pc:sldMk cId="1331053973" sldId="317"/>
            <ac:spMk id="3" creationId="{CD965A79-1F2F-F6D1-9A01-EEC8F244AD6A}"/>
          </ac:spMkLst>
        </pc:spChg>
        <pc:spChg chg="add del mod">
          <ac:chgData name="NORVEY DANILO MUÑOZ" userId="6c920eed-56a1-4dd6-94e7-28cd095909bd" providerId="ADAL" clId="{E68E6373-0133-48F9-A085-1C5324C2A634}" dt="2023-02-07T18:07:45.697" v="1647" actId="478"/>
          <ac:spMkLst>
            <pc:docMk/>
            <pc:sldMk cId="1331053973" sldId="317"/>
            <ac:spMk id="5" creationId="{FFFFD00F-5B77-1A05-FF29-D09B46F1FB64}"/>
          </ac:spMkLst>
        </pc:spChg>
        <pc:spChg chg="mod">
          <ac:chgData name="NORVEY DANILO MUÑOZ" userId="6c920eed-56a1-4dd6-94e7-28cd095909bd" providerId="ADAL" clId="{E68E6373-0133-48F9-A085-1C5324C2A634}" dt="2023-02-07T18:07:53.666" v="1673" actId="20577"/>
          <ac:spMkLst>
            <pc:docMk/>
            <pc:sldMk cId="1331053973" sldId="317"/>
            <ac:spMk id="222" creationId="{00000000-0000-0000-0000-000000000000}"/>
          </ac:spMkLst>
        </pc:spChg>
        <pc:spChg chg="del">
          <ac:chgData name="NORVEY DANILO MUÑOZ" userId="6c920eed-56a1-4dd6-94e7-28cd095909bd" providerId="ADAL" clId="{E68E6373-0133-48F9-A085-1C5324C2A634}" dt="2023-02-07T18:07:45.160" v="1646" actId="478"/>
          <ac:spMkLst>
            <pc:docMk/>
            <pc:sldMk cId="1331053973" sldId="317"/>
            <ac:spMk id="223" creationId="{00000000-0000-0000-0000-000000000000}"/>
          </ac:spMkLst>
        </pc:spChg>
        <pc:spChg chg="del">
          <ac:chgData name="NORVEY DANILO MUÑOZ" userId="6c920eed-56a1-4dd6-94e7-28cd095909bd" providerId="ADAL" clId="{E68E6373-0133-48F9-A085-1C5324C2A634}" dt="2023-02-07T18:07:42.439" v="1644" actId="478"/>
          <ac:spMkLst>
            <pc:docMk/>
            <pc:sldMk cId="1331053973" sldId="317"/>
            <ac:spMk id="224" creationId="{00000000-0000-0000-0000-000000000000}"/>
          </ac:spMkLst>
        </pc:spChg>
      </pc:sldChg>
      <pc:sldChg chg="add">
        <pc:chgData name="NORVEY DANILO MUÑOZ" userId="6c920eed-56a1-4dd6-94e7-28cd095909bd" providerId="ADAL" clId="{E68E6373-0133-48F9-A085-1C5324C2A634}" dt="2023-02-07T15:41:36.849" v="437" actId="2890"/>
        <pc:sldMkLst>
          <pc:docMk/>
          <pc:sldMk cId="67405003" sldId="318"/>
        </pc:sldMkLst>
      </pc:sldChg>
      <pc:sldChg chg="addSp delSp modSp add mod ord">
        <pc:chgData name="NORVEY DANILO MUÑOZ" userId="6c920eed-56a1-4dd6-94e7-28cd095909bd" providerId="ADAL" clId="{E68E6373-0133-48F9-A085-1C5324C2A634}" dt="2023-02-07T15:43:56.085" v="486" actId="1076"/>
        <pc:sldMkLst>
          <pc:docMk/>
          <pc:sldMk cId="2202870537" sldId="319"/>
        </pc:sldMkLst>
        <pc:spChg chg="add del mod">
          <ac:chgData name="NORVEY DANILO MUÑOZ" userId="6c920eed-56a1-4dd6-94e7-28cd095909bd" providerId="ADAL" clId="{E68E6373-0133-48F9-A085-1C5324C2A634}" dt="2023-02-07T15:43:34.871" v="481" actId="478"/>
          <ac:spMkLst>
            <pc:docMk/>
            <pc:sldMk cId="2202870537" sldId="319"/>
            <ac:spMk id="3" creationId="{EFFEA048-D348-B7A3-6F02-2FE71828DB02}"/>
          </ac:spMkLst>
        </pc:spChg>
        <pc:spChg chg="del">
          <ac:chgData name="NORVEY DANILO MUÑOZ" userId="6c920eed-56a1-4dd6-94e7-28cd095909bd" providerId="ADAL" clId="{E68E6373-0133-48F9-A085-1C5324C2A634}" dt="2023-02-07T15:43:30.517" v="480" actId="478"/>
          <ac:spMkLst>
            <pc:docMk/>
            <pc:sldMk cId="2202870537" sldId="319"/>
            <ac:spMk id="267" creationId="{00000000-0000-0000-0000-000000000000}"/>
          </ac:spMkLst>
        </pc:spChg>
        <pc:spChg chg="del">
          <ac:chgData name="NORVEY DANILO MUÑOZ" userId="6c920eed-56a1-4dd6-94e7-28cd095909bd" providerId="ADAL" clId="{E68E6373-0133-48F9-A085-1C5324C2A634}" dt="2023-02-07T15:43:30.517" v="480" actId="478"/>
          <ac:spMkLst>
            <pc:docMk/>
            <pc:sldMk cId="2202870537" sldId="319"/>
            <ac:spMk id="276" creationId="{00000000-0000-0000-0000-000000000000}"/>
          </ac:spMkLst>
        </pc:spChg>
        <pc:spChg chg="del">
          <ac:chgData name="NORVEY DANILO MUÑOZ" userId="6c920eed-56a1-4dd6-94e7-28cd095909bd" providerId="ADAL" clId="{E68E6373-0133-48F9-A085-1C5324C2A634}" dt="2023-02-07T15:43:30.517" v="480" actId="478"/>
          <ac:spMkLst>
            <pc:docMk/>
            <pc:sldMk cId="2202870537" sldId="319"/>
            <ac:spMk id="277" creationId="{00000000-0000-0000-0000-000000000000}"/>
          </ac:spMkLst>
        </pc:spChg>
        <pc:spChg chg="del">
          <ac:chgData name="NORVEY DANILO MUÑOZ" userId="6c920eed-56a1-4dd6-94e7-28cd095909bd" providerId="ADAL" clId="{E68E6373-0133-48F9-A085-1C5324C2A634}" dt="2023-02-07T15:43:30.517" v="480" actId="478"/>
          <ac:spMkLst>
            <pc:docMk/>
            <pc:sldMk cId="2202870537" sldId="319"/>
            <ac:spMk id="278" creationId="{00000000-0000-0000-0000-000000000000}"/>
          </ac:spMkLst>
        </pc:spChg>
        <pc:spChg chg="del">
          <ac:chgData name="NORVEY DANILO MUÑOZ" userId="6c920eed-56a1-4dd6-94e7-28cd095909bd" providerId="ADAL" clId="{E68E6373-0133-48F9-A085-1C5324C2A634}" dt="2023-02-07T15:43:30.517" v="480" actId="478"/>
          <ac:spMkLst>
            <pc:docMk/>
            <pc:sldMk cId="2202870537" sldId="319"/>
            <ac:spMk id="280" creationId="{00000000-0000-0000-0000-000000000000}"/>
          </ac:spMkLst>
        </pc:spChg>
        <pc:grpChg chg="del">
          <ac:chgData name="NORVEY DANILO MUÑOZ" userId="6c920eed-56a1-4dd6-94e7-28cd095909bd" providerId="ADAL" clId="{E68E6373-0133-48F9-A085-1C5324C2A634}" dt="2023-02-07T15:43:30.517" v="480" actId="478"/>
          <ac:grpSpMkLst>
            <pc:docMk/>
            <pc:sldMk cId="2202870537" sldId="319"/>
            <ac:grpSpMk id="268" creationId="{00000000-0000-0000-0000-000000000000}"/>
          </ac:grpSpMkLst>
        </pc:grpChg>
        <pc:picChg chg="add mod">
          <ac:chgData name="NORVEY DANILO MUÑOZ" userId="6c920eed-56a1-4dd6-94e7-28cd095909bd" providerId="ADAL" clId="{E68E6373-0133-48F9-A085-1C5324C2A634}" dt="2023-02-07T15:43:56.085" v="486" actId="1076"/>
          <ac:picMkLst>
            <pc:docMk/>
            <pc:sldMk cId="2202870537" sldId="319"/>
            <ac:picMk id="5" creationId="{AC3391E9-2F02-D8D4-A654-5ADF897CFEDC}"/>
          </ac:picMkLst>
        </pc:picChg>
        <pc:cxnChg chg="del">
          <ac:chgData name="NORVEY DANILO MUÑOZ" userId="6c920eed-56a1-4dd6-94e7-28cd095909bd" providerId="ADAL" clId="{E68E6373-0133-48F9-A085-1C5324C2A634}" dt="2023-02-07T15:43:30.517" v="480" actId="478"/>
          <ac:cxnSpMkLst>
            <pc:docMk/>
            <pc:sldMk cId="2202870537" sldId="319"/>
            <ac:cxnSpMk id="279" creationId="{00000000-0000-0000-0000-000000000000}"/>
          </ac:cxnSpMkLst>
        </pc:cxnChg>
      </pc:sldChg>
      <pc:sldChg chg="addSp delSp modSp add mod">
        <pc:chgData name="NORVEY DANILO MUÑOZ" userId="6c920eed-56a1-4dd6-94e7-28cd095909bd" providerId="ADAL" clId="{E68E6373-0133-48F9-A085-1C5324C2A634}" dt="2023-02-07T15:46:05.837" v="491" actId="1076"/>
        <pc:sldMkLst>
          <pc:docMk/>
          <pc:sldMk cId="1775397427" sldId="320"/>
        </pc:sldMkLst>
        <pc:picChg chg="add mod">
          <ac:chgData name="NORVEY DANILO MUÑOZ" userId="6c920eed-56a1-4dd6-94e7-28cd095909bd" providerId="ADAL" clId="{E68E6373-0133-48F9-A085-1C5324C2A634}" dt="2023-02-07T15:46:05.837" v="491" actId="1076"/>
          <ac:picMkLst>
            <pc:docMk/>
            <pc:sldMk cId="1775397427" sldId="320"/>
            <ac:picMk id="3" creationId="{54E07243-5D3C-CBD8-3D95-0BD98FDB6D2B}"/>
          </ac:picMkLst>
        </pc:picChg>
        <pc:picChg chg="del">
          <ac:chgData name="NORVEY DANILO MUÑOZ" userId="6c920eed-56a1-4dd6-94e7-28cd095909bd" providerId="ADAL" clId="{E68E6373-0133-48F9-A085-1C5324C2A634}" dt="2023-02-07T15:45:59.314" v="488" actId="478"/>
          <ac:picMkLst>
            <pc:docMk/>
            <pc:sldMk cId="1775397427" sldId="320"/>
            <ac:picMk id="5" creationId="{AC3391E9-2F02-D8D4-A654-5ADF897CFEDC}"/>
          </ac:picMkLst>
        </pc:picChg>
      </pc:sldChg>
      <pc:sldChg chg="modSp add mod">
        <pc:chgData name="NORVEY DANILO MUÑOZ" userId="6c920eed-56a1-4dd6-94e7-28cd095909bd" providerId="ADAL" clId="{E68E6373-0133-48F9-A085-1C5324C2A634}" dt="2023-02-07T21:53:53.409" v="1988" actId="14100"/>
        <pc:sldMkLst>
          <pc:docMk/>
          <pc:sldMk cId="620206592" sldId="321"/>
        </pc:sldMkLst>
        <pc:spChg chg="mod">
          <ac:chgData name="NORVEY DANILO MUÑOZ" userId="6c920eed-56a1-4dd6-94e7-28cd095909bd" providerId="ADAL" clId="{E68E6373-0133-48F9-A085-1C5324C2A634}" dt="2023-02-07T21:53:26.204" v="1969" actId="1076"/>
          <ac:spMkLst>
            <pc:docMk/>
            <pc:sldMk cId="620206592" sldId="321"/>
            <ac:spMk id="229" creationId="{00000000-0000-0000-0000-000000000000}"/>
          </ac:spMkLst>
        </pc:spChg>
        <pc:spChg chg="mod">
          <ac:chgData name="NORVEY DANILO MUÑOZ" userId="6c920eed-56a1-4dd6-94e7-28cd095909bd" providerId="ADAL" clId="{E68E6373-0133-48F9-A085-1C5324C2A634}" dt="2023-02-07T21:53:53.409" v="1988" actId="14100"/>
          <ac:spMkLst>
            <pc:docMk/>
            <pc:sldMk cId="620206592" sldId="321"/>
            <ac:spMk id="230" creationId="{00000000-0000-0000-0000-000000000000}"/>
          </ac:spMkLst>
        </pc:spChg>
      </pc:sldChg>
      <pc:sldChg chg="addSp delSp modSp add mod ord">
        <pc:chgData name="NORVEY DANILO MUÑOZ" userId="6c920eed-56a1-4dd6-94e7-28cd095909bd" providerId="ADAL" clId="{E68E6373-0133-48F9-A085-1C5324C2A634}" dt="2023-02-07T15:58:12.454" v="713" actId="1076"/>
        <pc:sldMkLst>
          <pc:docMk/>
          <pc:sldMk cId="1139785874" sldId="322"/>
        </pc:sldMkLst>
        <pc:spChg chg="add del mod">
          <ac:chgData name="NORVEY DANILO MUÑOZ" userId="6c920eed-56a1-4dd6-94e7-28cd095909bd" providerId="ADAL" clId="{E68E6373-0133-48F9-A085-1C5324C2A634}" dt="2023-02-07T15:56:18.416" v="560" actId="478"/>
          <ac:spMkLst>
            <pc:docMk/>
            <pc:sldMk cId="1139785874" sldId="322"/>
            <ac:spMk id="3" creationId="{9B2D7789-33C3-37FE-2062-7224410F4EFA}"/>
          </ac:spMkLst>
        </pc:spChg>
        <pc:spChg chg="add del mod">
          <ac:chgData name="NORVEY DANILO MUÑOZ" userId="6c920eed-56a1-4dd6-94e7-28cd095909bd" providerId="ADAL" clId="{E68E6373-0133-48F9-A085-1C5324C2A634}" dt="2023-02-07T15:57:40.321" v="704" actId="478"/>
          <ac:spMkLst>
            <pc:docMk/>
            <pc:sldMk cId="1139785874" sldId="322"/>
            <ac:spMk id="5" creationId="{76EEE7C1-7372-DBED-BA71-9396AE322660}"/>
          </ac:spMkLst>
        </pc:spChg>
        <pc:spChg chg="add del mod">
          <ac:chgData name="NORVEY DANILO MUÑOZ" userId="6c920eed-56a1-4dd6-94e7-28cd095909bd" providerId="ADAL" clId="{E68E6373-0133-48F9-A085-1C5324C2A634}" dt="2023-02-07T15:57:45.737" v="706" actId="478"/>
          <ac:spMkLst>
            <pc:docMk/>
            <pc:sldMk cId="1139785874" sldId="322"/>
            <ac:spMk id="7" creationId="{3C5B0DAC-DEF3-5821-BC40-5B572F65921B}"/>
          </ac:spMkLst>
        </pc:spChg>
        <pc:spChg chg="add del mod">
          <ac:chgData name="NORVEY DANILO MUÑOZ" userId="6c920eed-56a1-4dd6-94e7-28cd095909bd" providerId="ADAL" clId="{E68E6373-0133-48F9-A085-1C5324C2A634}" dt="2023-02-07T15:57:45.737" v="706" actId="478"/>
          <ac:spMkLst>
            <pc:docMk/>
            <pc:sldMk cId="1139785874" sldId="322"/>
            <ac:spMk id="9" creationId="{E5ECA0B0-50CA-DFC3-1680-721B90908C16}"/>
          </ac:spMkLst>
        </pc:spChg>
        <pc:spChg chg="add del mod">
          <ac:chgData name="NORVEY DANILO MUÑOZ" userId="6c920eed-56a1-4dd6-94e7-28cd095909bd" providerId="ADAL" clId="{E68E6373-0133-48F9-A085-1C5324C2A634}" dt="2023-02-07T15:57:45.737" v="706" actId="478"/>
          <ac:spMkLst>
            <pc:docMk/>
            <pc:sldMk cId="1139785874" sldId="322"/>
            <ac:spMk id="11" creationId="{523B7CCB-2832-E47E-F02F-A8BC04823B9D}"/>
          </ac:spMkLst>
        </pc:spChg>
        <pc:spChg chg="add del mod">
          <ac:chgData name="NORVEY DANILO MUÑOZ" userId="6c920eed-56a1-4dd6-94e7-28cd095909bd" providerId="ADAL" clId="{E68E6373-0133-48F9-A085-1C5324C2A634}" dt="2023-02-07T15:57:45.737" v="706" actId="478"/>
          <ac:spMkLst>
            <pc:docMk/>
            <pc:sldMk cId="1139785874" sldId="322"/>
            <ac:spMk id="13" creationId="{F485FB30-F149-E02D-8E1B-7C2C4A66D391}"/>
          </ac:spMkLst>
        </pc:spChg>
        <pc:spChg chg="add del mod">
          <ac:chgData name="NORVEY DANILO MUÑOZ" userId="6c920eed-56a1-4dd6-94e7-28cd095909bd" providerId="ADAL" clId="{E68E6373-0133-48F9-A085-1C5324C2A634}" dt="2023-02-07T15:56:29.232" v="595" actId="20577"/>
          <ac:spMkLst>
            <pc:docMk/>
            <pc:sldMk cId="1139785874" sldId="322"/>
            <ac:spMk id="235" creationId="{00000000-0000-0000-0000-000000000000}"/>
          </ac:spMkLst>
        </pc:spChg>
        <pc:spChg chg="del mod">
          <ac:chgData name="NORVEY DANILO MUÑOZ" userId="6c920eed-56a1-4dd6-94e7-28cd095909bd" providerId="ADAL" clId="{E68E6373-0133-48F9-A085-1C5324C2A634}" dt="2023-02-07T15:57:39.093" v="703" actId="478"/>
          <ac:spMkLst>
            <pc:docMk/>
            <pc:sldMk cId="1139785874" sldId="322"/>
            <ac:spMk id="236" creationId="{00000000-0000-0000-0000-000000000000}"/>
          </ac:spMkLst>
        </pc:spChg>
        <pc:spChg chg="mod">
          <ac:chgData name="NORVEY DANILO MUÑOZ" userId="6c920eed-56a1-4dd6-94e7-28cd095909bd" providerId="ADAL" clId="{E68E6373-0133-48F9-A085-1C5324C2A634}" dt="2023-02-07T15:57:53.187" v="709" actId="1076"/>
          <ac:spMkLst>
            <pc:docMk/>
            <pc:sldMk cId="1139785874" sldId="322"/>
            <ac:spMk id="237" creationId="{00000000-0000-0000-0000-000000000000}"/>
          </ac:spMkLst>
        </pc:spChg>
        <pc:spChg chg="del">
          <ac:chgData name="NORVEY DANILO MUÑOZ" userId="6c920eed-56a1-4dd6-94e7-28cd095909bd" providerId="ADAL" clId="{E68E6373-0133-48F9-A085-1C5324C2A634}" dt="2023-02-07T15:57:42.850" v="705" actId="478"/>
          <ac:spMkLst>
            <pc:docMk/>
            <pc:sldMk cId="1139785874" sldId="322"/>
            <ac:spMk id="238" creationId="{00000000-0000-0000-0000-000000000000}"/>
          </ac:spMkLst>
        </pc:spChg>
        <pc:spChg chg="del">
          <ac:chgData name="NORVEY DANILO MUÑOZ" userId="6c920eed-56a1-4dd6-94e7-28cd095909bd" providerId="ADAL" clId="{E68E6373-0133-48F9-A085-1C5324C2A634}" dt="2023-02-07T15:57:42.850" v="705" actId="478"/>
          <ac:spMkLst>
            <pc:docMk/>
            <pc:sldMk cId="1139785874" sldId="322"/>
            <ac:spMk id="239" creationId="{00000000-0000-0000-0000-000000000000}"/>
          </ac:spMkLst>
        </pc:spChg>
        <pc:spChg chg="del">
          <ac:chgData name="NORVEY DANILO MUÑOZ" userId="6c920eed-56a1-4dd6-94e7-28cd095909bd" providerId="ADAL" clId="{E68E6373-0133-48F9-A085-1C5324C2A634}" dt="2023-02-07T15:57:42.850" v="705" actId="478"/>
          <ac:spMkLst>
            <pc:docMk/>
            <pc:sldMk cId="1139785874" sldId="322"/>
            <ac:spMk id="240" creationId="{00000000-0000-0000-0000-000000000000}"/>
          </ac:spMkLst>
        </pc:spChg>
        <pc:spChg chg="del">
          <ac:chgData name="NORVEY DANILO MUÑOZ" userId="6c920eed-56a1-4dd6-94e7-28cd095909bd" providerId="ADAL" clId="{E68E6373-0133-48F9-A085-1C5324C2A634}" dt="2023-02-07T15:57:42.850" v="705" actId="478"/>
          <ac:spMkLst>
            <pc:docMk/>
            <pc:sldMk cId="1139785874" sldId="322"/>
            <ac:spMk id="241" creationId="{00000000-0000-0000-0000-000000000000}"/>
          </ac:spMkLst>
        </pc:spChg>
        <pc:spChg chg="del">
          <ac:chgData name="NORVEY DANILO MUÑOZ" userId="6c920eed-56a1-4dd6-94e7-28cd095909bd" providerId="ADAL" clId="{E68E6373-0133-48F9-A085-1C5324C2A634}" dt="2023-02-07T15:55:34.228" v="543" actId="478"/>
          <ac:spMkLst>
            <pc:docMk/>
            <pc:sldMk cId="1139785874" sldId="322"/>
            <ac:spMk id="242" creationId="{00000000-0000-0000-0000-000000000000}"/>
          </ac:spMkLst>
        </pc:spChg>
        <pc:spChg chg="del">
          <ac:chgData name="NORVEY DANILO MUÑOZ" userId="6c920eed-56a1-4dd6-94e7-28cd095909bd" providerId="ADAL" clId="{E68E6373-0133-48F9-A085-1C5324C2A634}" dt="2023-02-07T15:55:33.186" v="542" actId="478"/>
          <ac:spMkLst>
            <pc:docMk/>
            <pc:sldMk cId="1139785874" sldId="322"/>
            <ac:spMk id="243" creationId="{00000000-0000-0000-0000-000000000000}"/>
          </ac:spMkLst>
        </pc:spChg>
        <pc:grpChg chg="del">
          <ac:chgData name="NORVEY DANILO MUÑOZ" userId="6c920eed-56a1-4dd6-94e7-28cd095909bd" providerId="ADAL" clId="{E68E6373-0133-48F9-A085-1C5324C2A634}" dt="2023-02-07T15:55:35.098" v="544" actId="478"/>
          <ac:grpSpMkLst>
            <pc:docMk/>
            <pc:sldMk cId="1139785874" sldId="322"/>
            <ac:grpSpMk id="244" creationId="{00000000-0000-0000-0000-000000000000}"/>
          </ac:grpSpMkLst>
        </pc:grpChg>
        <pc:picChg chg="add mod">
          <ac:chgData name="NORVEY DANILO MUÑOZ" userId="6c920eed-56a1-4dd6-94e7-28cd095909bd" providerId="ADAL" clId="{E68E6373-0133-48F9-A085-1C5324C2A634}" dt="2023-02-07T15:58:12.454" v="713" actId="1076"/>
          <ac:picMkLst>
            <pc:docMk/>
            <pc:sldMk cId="1139785874" sldId="322"/>
            <ac:picMk id="15" creationId="{64B6B4C1-1644-FF3A-6E3B-F113E4E00E20}"/>
          </ac:picMkLst>
        </pc:picChg>
      </pc:sldChg>
      <pc:sldChg chg="addSp delSp modSp add mod">
        <pc:chgData name="NORVEY DANILO MUÑOZ" userId="6c920eed-56a1-4dd6-94e7-28cd095909bd" providerId="ADAL" clId="{E68E6373-0133-48F9-A085-1C5324C2A634}" dt="2023-02-07T16:05:11.409" v="838" actId="21"/>
        <pc:sldMkLst>
          <pc:docMk/>
          <pc:sldMk cId="3451968263" sldId="323"/>
        </pc:sldMkLst>
        <pc:spChg chg="add del mod">
          <ac:chgData name="NORVEY DANILO MUÑOZ" userId="6c920eed-56a1-4dd6-94e7-28cd095909bd" providerId="ADAL" clId="{E68E6373-0133-48F9-A085-1C5324C2A634}" dt="2023-02-07T15:59:21.075" v="718" actId="478"/>
          <ac:spMkLst>
            <pc:docMk/>
            <pc:sldMk cId="3451968263" sldId="323"/>
            <ac:spMk id="3" creationId="{A042F288-EC56-A5EC-3D44-AA097CEE8F52}"/>
          </ac:spMkLst>
        </pc:spChg>
        <pc:spChg chg="add mod">
          <ac:chgData name="NORVEY DANILO MUÑOZ" userId="6c920eed-56a1-4dd6-94e7-28cd095909bd" providerId="ADAL" clId="{E68E6373-0133-48F9-A085-1C5324C2A634}" dt="2023-02-07T16:03:14.450" v="799" actId="1076"/>
          <ac:spMkLst>
            <pc:docMk/>
            <pc:sldMk cId="3451968263" sldId="323"/>
            <ac:spMk id="6" creationId="{1D9A1016-3282-AFC7-E089-5C5226987A37}"/>
          </ac:spMkLst>
        </pc:spChg>
        <pc:spChg chg="add del mod">
          <ac:chgData name="NORVEY DANILO MUÑOZ" userId="6c920eed-56a1-4dd6-94e7-28cd095909bd" providerId="ADAL" clId="{E68E6373-0133-48F9-A085-1C5324C2A634}" dt="2023-02-07T16:05:11.409" v="838" actId="21"/>
          <ac:spMkLst>
            <pc:docMk/>
            <pc:sldMk cId="3451968263" sldId="323"/>
            <ac:spMk id="7" creationId="{376D79F8-94C9-C070-B1EF-DED869BCD966}"/>
          </ac:spMkLst>
        </pc:spChg>
        <pc:spChg chg="del mod">
          <ac:chgData name="NORVEY DANILO MUÑOZ" userId="6c920eed-56a1-4dd6-94e7-28cd095909bd" providerId="ADAL" clId="{E68E6373-0133-48F9-A085-1C5324C2A634}" dt="2023-02-07T15:59:19.106" v="717" actId="478"/>
          <ac:spMkLst>
            <pc:docMk/>
            <pc:sldMk cId="3451968263" sldId="323"/>
            <ac:spMk id="237" creationId="{00000000-0000-0000-0000-000000000000}"/>
          </ac:spMkLst>
        </pc:spChg>
        <pc:picChg chg="add mod">
          <ac:chgData name="NORVEY DANILO MUÑOZ" userId="6c920eed-56a1-4dd6-94e7-28cd095909bd" providerId="ADAL" clId="{E68E6373-0133-48F9-A085-1C5324C2A634}" dt="2023-02-07T16:03:15.797" v="800" actId="1076"/>
          <ac:picMkLst>
            <pc:docMk/>
            <pc:sldMk cId="3451968263" sldId="323"/>
            <ac:picMk id="5" creationId="{D0B3984E-D6D7-EF88-D0BC-E756D4BA858F}"/>
          </ac:picMkLst>
        </pc:picChg>
        <pc:picChg chg="del">
          <ac:chgData name="NORVEY DANILO MUÑOZ" userId="6c920eed-56a1-4dd6-94e7-28cd095909bd" providerId="ADAL" clId="{E68E6373-0133-48F9-A085-1C5324C2A634}" dt="2023-02-07T15:59:09.825" v="715" actId="478"/>
          <ac:picMkLst>
            <pc:docMk/>
            <pc:sldMk cId="3451968263" sldId="323"/>
            <ac:picMk id="15" creationId="{64B6B4C1-1644-FF3A-6E3B-F113E4E00E20}"/>
          </ac:picMkLst>
        </pc:picChg>
      </pc:sldChg>
      <pc:sldChg chg="addSp delSp modSp add mod">
        <pc:chgData name="NORVEY DANILO MUÑOZ" userId="6c920eed-56a1-4dd6-94e7-28cd095909bd" providerId="ADAL" clId="{E68E6373-0133-48F9-A085-1C5324C2A634}" dt="2023-02-07T16:06:06.046" v="846" actId="1076"/>
        <pc:sldMkLst>
          <pc:docMk/>
          <pc:sldMk cId="3706077343" sldId="324"/>
        </pc:sldMkLst>
        <pc:spChg chg="add mod">
          <ac:chgData name="NORVEY DANILO MUÑOZ" userId="6c920eed-56a1-4dd6-94e7-28cd095909bd" providerId="ADAL" clId="{E68E6373-0133-48F9-A085-1C5324C2A634}" dt="2023-02-07T16:06:06.046" v="846" actId="1076"/>
          <ac:spMkLst>
            <pc:docMk/>
            <pc:sldMk cId="3706077343" sldId="324"/>
            <ac:spMk id="2" creationId="{DF484FB2-A94D-F6A4-9B45-53F6373E8AE2}"/>
          </ac:spMkLst>
        </pc:spChg>
        <pc:spChg chg="del">
          <ac:chgData name="NORVEY DANILO MUÑOZ" userId="6c920eed-56a1-4dd6-94e7-28cd095909bd" providerId="ADAL" clId="{E68E6373-0133-48F9-A085-1C5324C2A634}" dt="2023-02-07T16:05:16.340" v="841" actId="478"/>
          <ac:spMkLst>
            <pc:docMk/>
            <pc:sldMk cId="3706077343" sldId="324"/>
            <ac:spMk id="6" creationId="{1D9A1016-3282-AFC7-E089-5C5226987A37}"/>
          </ac:spMkLst>
        </pc:spChg>
        <pc:picChg chg="del">
          <ac:chgData name="NORVEY DANILO MUÑOZ" userId="6c920eed-56a1-4dd6-94e7-28cd095909bd" providerId="ADAL" clId="{E68E6373-0133-48F9-A085-1C5324C2A634}" dt="2023-02-07T16:05:15.299" v="840" actId="478"/>
          <ac:picMkLst>
            <pc:docMk/>
            <pc:sldMk cId="3706077343" sldId="324"/>
            <ac:picMk id="5" creationId="{D0B3984E-D6D7-EF88-D0BC-E756D4BA858F}"/>
          </ac:picMkLst>
        </pc:picChg>
      </pc:sldChg>
      <pc:sldChg chg="addSp delSp modSp add mod">
        <pc:chgData name="NORVEY DANILO MUÑOZ" userId="6c920eed-56a1-4dd6-94e7-28cd095909bd" providerId="ADAL" clId="{E68E6373-0133-48F9-A085-1C5324C2A634}" dt="2023-02-07T16:08:52.385" v="875" actId="1076"/>
        <pc:sldMkLst>
          <pc:docMk/>
          <pc:sldMk cId="4155689048" sldId="325"/>
        </pc:sldMkLst>
        <pc:spChg chg="del">
          <ac:chgData name="NORVEY DANILO MUÑOZ" userId="6c920eed-56a1-4dd6-94e7-28cd095909bd" providerId="ADAL" clId="{E68E6373-0133-48F9-A085-1C5324C2A634}" dt="2023-02-07T16:07:51.275" v="869" actId="478"/>
          <ac:spMkLst>
            <pc:docMk/>
            <pc:sldMk cId="4155689048" sldId="325"/>
            <ac:spMk id="2" creationId="{DF484FB2-A94D-F6A4-9B45-53F6373E8AE2}"/>
          </ac:spMkLst>
        </pc:spChg>
        <pc:spChg chg="mod">
          <ac:chgData name="NORVEY DANILO MUÑOZ" userId="6c920eed-56a1-4dd6-94e7-28cd095909bd" providerId="ADAL" clId="{E68E6373-0133-48F9-A085-1C5324C2A634}" dt="2023-02-07T16:07:38.845" v="868" actId="20577"/>
          <ac:spMkLst>
            <pc:docMk/>
            <pc:sldMk cId="4155689048" sldId="325"/>
            <ac:spMk id="235" creationId="{00000000-0000-0000-0000-000000000000}"/>
          </ac:spMkLst>
        </pc:spChg>
        <pc:picChg chg="add mod">
          <ac:chgData name="NORVEY DANILO MUÑOZ" userId="6c920eed-56a1-4dd6-94e7-28cd095909bd" providerId="ADAL" clId="{E68E6373-0133-48F9-A085-1C5324C2A634}" dt="2023-02-07T16:07:58.528" v="872" actId="1076"/>
          <ac:picMkLst>
            <pc:docMk/>
            <pc:sldMk cId="4155689048" sldId="325"/>
            <ac:picMk id="4" creationId="{693EFC1D-B05D-3A18-3A07-DB083025CD9D}"/>
          </ac:picMkLst>
        </pc:picChg>
        <pc:picChg chg="add mod">
          <ac:chgData name="NORVEY DANILO MUÑOZ" userId="6c920eed-56a1-4dd6-94e7-28cd095909bd" providerId="ADAL" clId="{E68E6373-0133-48F9-A085-1C5324C2A634}" dt="2023-02-07T16:08:52.385" v="875" actId="1076"/>
          <ac:picMkLst>
            <pc:docMk/>
            <pc:sldMk cId="4155689048" sldId="325"/>
            <ac:picMk id="6" creationId="{DCFAC66D-CBC2-312B-E8AF-8F3AAC322D31}"/>
          </ac:picMkLst>
        </pc:picChg>
      </pc:sldChg>
      <pc:sldChg chg="addSp delSp modSp add mod">
        <pc:chgData name="NORVEY DANILO MUÑOZ" userId="6c920eed-56a1-4dd6-94e7-28cd095909bd" providerId="ADAL" clId="{E68E6373-0133-48F9-A085-1C5324C2A634}" dt="2023-02-07T16:10:52.180" v="891" actId="1076"/>
        <pc:sldMkLst>
          <pc:docMk/>
          <pc:sldMk cId="4031053724" sldId="326"/>
        </pc:sldMkLst>
        <pc:spChg chg="mod">
          <ac:chgData name="NORVEY DANILO MUÑOZ" userId="6c920eed-56a1-4dd6-94e7-28cd095909bd" providerId="ADAL" clId="{E68E6373-0133-48F9-A085-1C5324C2A634}" dt="2023-02-07T16:10:30.842" v="886" actId="20577"/>
          <ac:spMkLst>
            <pc:docMk/>
            <pc:sldMk cId="4031053724" sldId="326"/>
            <ac:spMk id="235" creationId="{00000000-0000-0000-0000-000000000000}"/>
          </ac:spMkLst>
        </pc:spChg>
        <pc:picChg chg="add mod">
          <ac:chgData name="NORVEY DANILO MUÑOZ" userId="6c920eed-56a1-4dd6-94e7-28cd095909bd" providerId="ADAL" clId="{E68E6373-0133-48F9-A085-1C5324C2A634}" dt="2023-02-07T16:10:52.180" v="891" actId="1076"/>
          <ac:picMkLst>
            <pc:docMk/>
            <pc:sldMk cId="4031053724" sldId="326"/>
            <ac:picMk id="3" creationId="{E91E09D7-C5AF-3378-A850-813BC7B38388}"/>
          </ac:picMkLst>
        </pc:picChg>
        <pc:picChg chg="del">
          <ac:chgData name="NORVEY DANILO MUÑOZ" userId="6c920eed-56a1-4dd6-94e7-28cd095909bd" providerId="ADAL" clId="{E68E6373-0133-48F9-A085-1C5324C2A634}" dt="2023-02-07T16:10:33.126" v="887" actId="478"/>
          <ac:picMkLst>
            <pc:docMk/>
            <pc:sldMk cId="4031053724" sldId="326"/>
            <ac:picMk id="4" creationId="{693EFC1D-B05D-3A18-3A07-DB083025CD9D}"/>
          </ac:picMkLst>
        </pc:picChg>
        <pc:picChg chg="del">
          <ac:chgData name="NORVEY DANILO MUÑOZ" userId="6c920eed-56a1-4dd6-94e7-28cd095909bd" providerId="ADAL" clId="{E68E6373-0133-48F9-A085-1C5324C2A634}" dt="2023-02-07T16:10:35.041" v="888" actId="478"/>
          <ac:picMkLst>
            <pc:docMk/>
            <pc:sldMk cId="4031053724" sldId="326"/>
            <ac:picMk id="6" creationId="{DCFAC66D-CBC2-312B-E8AF-8F3AAC322D31}"/>
          </ac:picMkLst>
        </pc:picChg>
      </pc:sldChg>
      <pc:sldChg chg="modSp add mod ord">
        <pc:chgData name="NORVEY DANILO MUÑOZ" userId="6c920eed-56a1-4dd6-94e7-28cd095909bd" providerId="ADAL" clId="{E68E6373-0133-48F9-A085-1C5324C2A634}" dt="2023-02-07T16:28:15.833" v="1055" actId="1076"/>
        <pc:sldMkLst>
          <pc:docMk/>
          <pc:sldMk cId="3246787241" sldId="327"/>
        </pc:sldMkLst>
        <pc:spChg chg="mod">
          <ac:chgData name="NORVEY DANILO MUÑOZ" userId="6c920eed-56a1-4dd6-94e7-28cd095909bd" providerId="ADAL" clId="{E68E6373-0133-48F9-A085-1C5324C2A634}" dt="2023-02-07T16:28:15.833" v="1055" actId="1076"/>
          <ac:spMkLst>
            <pc:docMk/>
            <pc:sldMk cId="3246787241" sldId="327"/>
            <ac:spMk id="230" creationId="{00000000-0000-0000-0000-000000000000}"/>
          </ac:spMkLst>
        </pc:spChg>
      </pc:sldChg>
      <pc:sldChg chg="addSp delSp modSp add mod">
        <pc:chgData name="NORVEY DANILO MUÑOZ" userId="6c920eed-56a1-4dd6-94e7-28cd095909bd" providerId="ADAL" clId="{E68E6373-0133-48F9-A085-1C5324C2A634}" dt="2023-02-07T16:22:35.262" v="996" actId="20577"/>
        <pc:sldMkLst>
          <pc:docMk/>
          <pc:sldMk cId="2684663948" sldId="328"/>
        </pc:sldMkLst>
        <pc:spChg chg="add mod">
          <ac:chgData name="NORVEY DANILO MUÑOZ" userId="6c920eed-56a1-4dd6-94e7-28cd095909bd" providerId="ADAL" clId="{E68E6373-0133-48F9-A085-1C5324C2A634}" dt="2023-02-07T16:22:35.262" v="996" actId="20577"/>
          <ac:spMkLst>
            <pc:docMk/>
            <pc:sldMk cId="2684663948" sldId="328"/>
            <ac:spMk id="3" creationId="{9514A30B-93A6-BA25-152C-D24D15E59BD0}"/>
          </ac:spMkLst>
        </pc:spChg>
        <pc:spChg chg="del">
          <ac:chgData name="NORVEY DANILO MUÑOZ" userId="6c920eed-56a1-4dd6-94e7-28cd095909bd" providerId="ADAL" clId="{E68E6373-0133-48F9-A085-1C5324C2A634}" dt="2023-02-07T16:19:32.226" v="951" actId="478"/>
          <ac:spMkLst>
            <pc:docMk/>
            <pc:sldMk cId="2684663948" sldId="328"/>
            <ac:spMk id="230" creationId="{00000000-0000-0000-0000-000000000000}"/>
          </ac:spMkLst>
        </pc:spChg>
        <pc:picChg chg="add mod">
          <ac:chgData name="NORVEY DANILO MUÑOZ" userId="6c920eed-56a1-4dd6-94e7-28cd095909bd" providerId="ADAL" clId="{E68E6373-0133-48F9-A085-1C5324C2A634}" dt="2023-02-07T16:22:20.390" v="982" actId="1076"/>
          <ac:picMkLst>
            <pc:docMk/>
            <pc:sldMk cId="2684663948" sldId="328"/>
            <ac:picMk id="1026" creationId="{D7678E72-FD1A-E49A-498B-6D30C9E75DE6}"/>
          </ac:picMkLst>
        </pc:picChg>
      </pc:sldChg>
      <pc:sldChg chg="delSp modSp add mod">
        <pc:chgData name="NORVEY DANILO MUÑOZ" userId="6c920eed-56a1-4dd6-94e7-28cd095909bd" providerId="ADAL" clId="{E68E6373-0133-48F9-A085-1C5324C2A634}" dt="2023-02-07T16:31:25.407" v="1062" actId="20577"/>
        <pc:sldMkLst>
          <pc:docMk/>
          <pc:sldMk cId="1214209245" sldId="329"/>
        </pc:sldMkLst>
        <pc:spChg chg="mod">
          <ac:chgData name="NORVEY DANILO MUÑOZ" userId="6c920eed-56a1-4dd6-94e7-28cd095909bd" providerId="ADAL" clId="{E68E6373-0133-48F9-A085-1C5324C2A634}" dt="2023-02-07T16:31:25.407" v="1062" actId="20577"/>
          <ac:spMkLst>
            <pc:docMk/>
            <pc:sldMk cId="1214209245" sldId="329"/>
            <ac:spMk id="3" creationId="{9514A30B-93A6-BA25-152C-D24D15E59BD0}"/>
          </ac:spMkLst>
        </pc:spChg>
        <pc:picChg chg="del">
          <ac:chgData name="NORVEY DANILO MUÑOZ" userId="6c920eed-56a1-4dd6-94e7-28cd095909bd" providerId="ADAL" clId="{E68E6373-0133-48F9-A085-1C5324C2A634}" dt="2023-02-07T16:23:41.335" v="998" actId="478"/>
          <ac:picMkLst>
            <pc:docMk/>
            <pc:sldMk cId="1214209245" sldId="329"/>
            <ac:picMk id="1026" creationId="{D7678E72-FD1A-E49A-498B-6D30C9E75DE6}"/>
          </ac:picMkLst>
        </pc:picChg>
      </pc:sldChg>
      <pc:sldChg chg="addSp delSp modSp add mod ord">
        <pc:chgData name="NORVEY DANILO MUÑOZ" userId="6c920eed-56a1-4dd6-94e7-28cd095909bd" providerId="ADAL" clId="{E68E6373-0133-48F9-A085-1C5324C2A634}" dt="2023-02-07T16:36:11.229" v="1112" actId="13926"/>
        <pc:sldMkLst>
          <pc:docMk/>
          <pc:sldMk cId="1380359251" sldId="330"/>
        </pc:sldMkLst>
        <pc:spChg chg="add del mod">
          <ac:chgData name="NORVEY DANILO MUÑOZ" userId="6c920eed-56a1-4dd6-94e7-28cd095909bd" providerId="ADAL" clId="{E68E6373-0133-48F9-A085-1C5324C2A634}" dt="2023-02-07T16:33:42.679" v="1069" actId="478"/>
          <ac:spMkLst>
            <pc:docMk/>
            <pc:sldMk cId="1380359251" sldId="330"/>
            <ac:spMk id="3" creationId="{B1E82381-3780-B240-EF37-B57FA6010885}"/>
          </ac:spMkLst>
        </pc:spChg>
        <pc:spChg chg="add del mod">
          <ac:chgData name="NORVEY DANILO MUÑOZ" userId="6c920eed-56a1-4dd6-94e7-28cd095909bd" providerId="ADAL" clId="{E68E6373-0133-48F9-A085-1C5324C2A634}" dt="2023-02-07T16:33:46.393" v="1071" actId="478"/>
          <ac:spMkLst>
            <pc:docMk/>
            <pc:sldMk cId="1380359251" sldId="330"/>
            <ac:spMk id="5" creationId="{568D6947-91A8-1394-D79D-4606B3B2A98F}"/>
          </ac:spMkLst>
        </pc:spChg>
        <pc:spChg chg="add del mod">
          <ac:chgData name="NORVEY DANILO MUÑOZ" userId="6c920eed-56a1-4dd6-94e7-28cd095909bd" providerId="ADAL" clId="{E68E6373-0133-48F9-A085-1C5324C2A634}" dt="2023-02-07T16:33:49.292" v="1073" actId="478"/>
          <ac:spMkLst>
            <pc:docMk/>
            <pc:sldMk cId="1380359251" sldId="330"/>
            <ac:spMk id="7" creationId="{9604EC24-8EF0-E44F-F5EB-A0F7D58B5184}"/>
          </ac:spMkLst>
        </pc:spChg>
        <pc:spChg chg="del">
          <ac:chgData name="NORVEY DANILO MUÑOZ" userId="6c920eed-56a1-4dd6-94e7-28cd095909bd" providerId="ADAL" clId="{E68E6373-0133-48F9-A085-1C5324C2A634}" dt="2023-02-07T16:33:41.880" v="1068" actId="478"/>
          <ac:spMkLst>
            <pc:docMk/>
            <pc:sldMk cId="1380359251" sldId="330"/>
            <ac:spMk id="600" creationId="{00000000-0000-0000-0000-000000000000}"/>
          </ac:spMkLst>
        </pc:spChg>
        <pc:spChg chg="mod">
          <ac:chgData name="NORVEY DANILO MUÑOZ" userId="6c920eed-56a1-4dd6-94e7-28cd095909bd" providerId="ADAL" clId="{E68E6373-0133-48F9-A085-1C5324C2A634}" dt="2023-02-07T16:36:11.229" v="1112" actId="13926"/>
          <ac:spMkLst>
            <pc:docMk/>
            <pc:sldMk cId="1380359251" sldId="330"/>
            <ac:spMk id="601" creationId="{00000000-0000-0000-0000-000000000000}"/>
          </ac:spMkLst>
        </pc:spChg>
        <pc:spChg chg="del">
          <ac:chgData name="NORVEY DANILO MUÑOZ" userId="6c920eed-56a1-4dd6-94e7-28cd095909bd" providerId="ADAL" clId="{E68E6373-0133-48F9-A085-1C5324C2A634}" dt="2023-02-07T16:33:48.505" v="1072" actId="478"/>
          <ac:spMkLst>
            <pc:docMk/>
            <pc:sldMk cId="1380359251" sldId="330"/>
            <ac:spMk id="602" creationId="{00000000-0000-0000-0000-000000000000}"/>
          </ac:spMkLst>
        </pc:spChg>
        <pc:spChg chg="del">
          <ac:chgData name="NORVEY DANILO MUÑOZ" userId="6c920eed-56a1-4dd6-94e7-28cd095909bd" providerId="ADAL" clId="{E68E6373-0133-48F9-A085-1C5324C2A634}" dt="2023-02-07T16:33:44.740" v="1070" actId="478"/>
          <ac:spMkLst>
            <pc:docMk/>
            <pc:sldMk cId="1380359251" sldId="330"/>
            <ac:spMk id="603" creationId="{00000000-0000-0000-0000-000000000000}"/>
          </ac:spMkLst>
        </pc:spChg>
        <pc:spChg chg="mod">
          <ac:chgData name="NORVEY DANILO MUÑOZ" userId="6c920eed-56a1-4dd6-94e7-28cd095909bd" providerId="ADAL" clId="{E68E6373-0133-48F9-A085-1C5324C2A634}" dt="2023-02-07T16:35:05.735" v="1107" actId="1076"/>
          <ac:spMkLst>
            <pc:docMk/>
            <pc:sldMk cId="1380359251" sldId="330"/>
            <ac:spMk id="604" creationId="{00000000-0000-0000-0000-000000000000}"/>
          </ac:spMkLst>
        </pc:spChg>
      </pc:sldChg>
      <pc:sldChg chg="addSp delSp modSp add mod ord">
        <pc:chgData name="NORVEY DANILO MUÑOZ" userId="6c920eed-56a1-4dd6-94e7-28cd095909bd" providerId="ADAL" clId="{E68E6373-0133-48F9-A085-1C5324C2A634}" dt="2023-02-07T16:44:16.306" v="1195" actId="1076"/>
        <pc:sldMkLst>
          <pc:docMk/>
          <pc:sldMk cId="1569628170" sldId="331"/>
        </pc:sldMkLst>
        <pc:spChg chg="add del mod">
          <ac:chgData name="NORVEY DANILO MUÑOZ" userId="6c920eed-56a1-4dd6-94e7-28cd095909bd" providerId="ADAL" clId="{E68E6373-0133-48F9-A085-1C5324C2A634}" dt="2023-02-07T16:38:35.299" v="1144" actId="478"/>
          <ac:spMkLst>
            <pc:docMk/>
            <pc:sldMk cId="1569628170" sldId="331"/>
            <ac:spMk id="3" creationId="{B3E4B4D3-CA98-26D8-CFD7-CF3698004F65}"/>
          </ac:spMkLst>
        </pc:spChg>
        <pc:spChg chg="mod">
          <ac:chgData name="NORVEY DANILO MUÑOZ" userId="6c920eed-56a1-4dd6-94e7-28cd095909bd" providerId="ADAL" clId="{E68E6373-0133-48F9-A085-1C5324C2A634}" dt="2023-02-07T16:38:11.115" v="1141" actId="20577"/>
          <ac:spMkLst>
            <pc:docMk/>
            <pc:sldMk cId="1569628170" sldId="331"/>
            <ac:spMk id="235" creationId="{00000000-0000-0000-0000-000000000000}"/>
          </ac:spMkLst>
        </pc:spChg>
        <pc:spChg chg="del">
          <ac:chgData name="NORVEY DANILO MUÑOZ" userId="6c920eed-56a1-4dd6-94e7-28cd095909bd" providerId="ADAL" clId="{E68E6373-0133-48F9-A085-1C5324C2A634}" dt="2023-02-07T16:38:33.122" v="1143" actId="478"/>
          <ac:spMkLst>
            <pc:docMk/>
            <pc:sldMk cId="1569628170" sldId="331"/>
            <ac:spMk id="237" creationId="{00000000-0000-0000-0000-000000000000}"/>
          </ac:spMkLst>
        </pc:spChg>
        <pc:picChg chg="add del mod">
          <ac:chgData name="NORVEY DANILO MUÑOZ" userId="6c920eed-56a1-4dd6-94e7-28cd095909bd" providerId="ADAL" clId="{E68E6373-0133-48F9-A085-1C5324C2A634}" dt="2023-02-07T16:44:11.537" v="1192" actId="478"/>
          <ac:picMkLst>
            <pc:docMk/>
            <pc:sldMk cId="1569628170" sldId="331"/>
            <ac:picMk id="5" creationId="{DBE887F1-640D-8809-9FC6-ABB8689CBAFC}"/>
          </ac:picMkLst>
        </pc:picChg>
        <pc:picChg chg="add mod">
          <ac:chgData name="NORVEY DANILO MUÑOZ" userId="6c920eed-56a1-4dd6-94e7-28cd095909bd" providerId="ADAL" clId="{E68E6373-0133-48F9-A085-1C5324C2A634}" dt="2023-02-07T16:44:16.306" v="1195" actId="1076"/>
          <ac:picMkLst>
            <pc:docMk/>
            <pc:sldMk cId="1569628170" sldId="331"/>
            <ac:picMk id="7" creationId="{ADBCC6BB-C530-8F85-9429-D9472A8F2A96}"/>
          </ac:picMkLst>
        </pc:picChg>
        <pc:picChg chg="del">
          <ac:chgData name="NORVEY DANILO MUÑOZ" userId="6c920eed-56a1-4dd6-94e7-28cd095909bd" providerId="ADAL" clId="{E68E6373-0133-48F9-A085-1C5324C2A634}" dt="2023-02-07T16:38:13.169" v="1142" actId="478"/>
          <ac:picMkLst>
            <pc:docMk/>
            <pc:sldMk cId="1569628170" sldId="331"/>
            <ac:picMk id="15" creationId="{64B6B4C1-1644-FF3A-6E3B-F113E4E00E20}"/>
          </ac:picMkLst>
        </pc:picChg>
      </pc:sldChg>
      <pc:sldChg chg="addSp delSp modSp add mod">
        <pc:chgData name="NORVEY DANILO MUÑOZ" userId="6c920eed-56a1-4dd6-94e7-28cd095909bd" providerId="ADAL" clId="{E68E6373-0133-48F9-A085-1C5324C2A634}" dt="2023-02-07T17:03:50.206" v="1332" actId="1076"/>
        <pc:sldMkLst>
          <pc:docMk/>
          <pc:sldMk cId="2843637578" sldId="332"/>
        </pc:sldMkLst>
        <pc:spChg chg="add mod">
          <ac:chgData name="NORVEY DANILO MUÑOZ" userId="6c920eed-56a1-4dd6-94e7-28cd095909bd" providerId="ADAL" clId="{E68E6373-0133-48F9-A085-1C5324C2A634}" dt="2023-02-07T16:42:56.698" v="1186" actId="20577"/>
          <ac:spMkLst>
            <pc:docMk/>
            <pc:sldMk cId="2843637578" sldId="332"/>
            <ac:spMk id="2" creationId="{D35220FB-DCE1-731F-FFD5-28C7FA0A3324}"/>
          </ac:spMkLst>
        </pc:spChg>
        <pc:spChg chg="add mod">
          <ac:chgData name="NORVEY DANILO MUÑOZ" userId="6c920eed-56a1-4dd6-94e7-28cd095909bd" providerId="ADAL" clId="{E68E6373-0133-48F9-A085-1C5324C2A634}" dt="2023-02-07T17:01:37.764" v="1307" actId="6549"/>
          <ac:spMkLst>
            <pc:docMk/>
            <pc:sldMk cId="2843637578" sldId="332"/>
            <ac:spMk id="3" creationId="{27FD7535-8B4E-60CF-1B19-FEEC3011FAC8}"/>
          </ac:spMkLst>
        </pc:spChg>
        <pc:spChg chg="add mod">
          <ac:chgData name="NORVEY DANILO MUÑOZ" userId="6c920eed-56a1-4dd6-94e7-28cd095909bd" providerId="ADAL" clId="{E68E6373-0133-48F9-A085-1C5324C2A634}" dt="2023-02-07T17:03:26.131" v="1327" actId="1076"/>
          <ac:spMkLst>
            <pc:docMk/>
            <pc:sldMk cId="2843637578" sldId="332"/>
            <ac:spMk id="4" creationId="{DC1B7170-0CF7-E1D5-0A8B-31376F7214A1}"/>
          </ac:spMkLst>
        </pc:spChg>
        <pc:picChg chg="del">
          <ac:chgData name="NORVEY DANILO MUÑOZ" userId="6c920eed-56a1-4dd6-94e7-28cd095909bd" providerId="ADAL" clId="{E68E6373-0133-48F9-A085-1C5324C2A634}" dt="2023-02-07T16:41:08.455" v="1149" actId="478"/>
          <ac:picMkLst>
            <pc:docMk/>
            <pc:sldMk cId="2843637578" sldId="332"/>
            <ac:picMk id="5" creationId="{DBE887F1-640D-8809-9FC6-ABB8689CBAFC}"/>
          </ac:picMkLst>
        </pc:picChg>
        <pc:picChg chg="add mod">
          <ac:chgData name="NORVEY DANILO MUÑOZ" userId="6c920eed-56a1-4dd6-94e7-28cd095909bd" providerId="ADAL" clId="{E68E6373-0133-48F9-A085-1C5324C2A634}" dt="2023-02-07T17:03:50.206" v="1332" actId="1076"/>
          <ac:picMkLst>
            <pc:docMk/>
            <pc:sldMk cId="2843637578" sldId="332"/>
            <ac:picMk id="7" creationId="{D7578EA5-19FF-1B39-5FD3-9DF5B4FDF04E}"/>
          </ac:picMkLst>
        </pc:picChg>
      </pc:sldChg>
      <pc:sldChg chg="add">
        <pc:chgData name="NORVEY DANILO MUÑOZ" userId="6c920eed-56a1-4dd6-94e7-28cd095909bd" providerId="ADAL" clId="{E68E6373-0133-48F9-A085-1C5324C2A634}" dt="2023-02-07T16:44:09.152" v="1191" actId="2890"/>
        <pc:sldMkLst>
          <pc:docMk/>
          <pc:sldMk cId="1838177117" sldId="333"/>
        </pc:sldMkLst>
      </pc:sldChg>
      <pc:sldChg chg="addSp delSp modSp add mod">
        <pc:chgData name="NORVEY DANILO MUÑOZ" userId="6c920eed-56a1-4dd6-94e7-28cd095909bd" providerId="ADAL" clId="{E68E6373-0133-48F9-A085-1C5324C2A634}" dt="2023-02-07T16:55:39.240" v="1267" actId="1076"/>
        <pc:sldMkLst>
          <pc:docMk/>
          <pc:sldMk cId="325380253" sldId="334"/>
        </pc:sldMkLst>
        <pc:spChg chg="add mod">
          <ac:chgData name="NORVEY DANILO MUÑOZ" userId="6c920eed-56a1-4dd6-94e7-28cd095909bd" providerId="ADAL" clId="{E68E6373-0133-48F9-A085-1C5324C2A634}" dt="2023-02-07T16:55:39.240" v="1267" actId="1076"/>
          <ac:spMkLst>
            <pc:docMk/>
            <pc:sldMk cId="325380253" sldId="334"/>
            <ac:spMk id="4" creationId="{CEEB84A9-07D3-6511-1DF4-F666675798ED}"/>
          </ac:spMkLst>
        </pc:spChg>
        <pc:spChg chg="mod">
          <ac:chgData name="NORVEY DANILO MUÑOZ" userId="6c920eed-56a1-4dd6-94e7-28cd095909bd" providerId="ADAL" clId="{E68E6373-0133-48F9-A085-1C5324C2A634}" dt="2023-02-07T16:45:34.896" v="1217" actId="20577"/>
          <ac:spMkLst>
            <pc:docMk/>
            <pc:sldMk cId="325380253" sldId="334"/>
            <ac:spMk id="235" creationId="{00000000-0000-0000-0000-000000000000}"/>
          </ac:spMkLst>
        </pc:spChg>
        <pc:picChg chg="add mod">
          <ac:chgData name="NORVEY DANILO MUÑOZ" userId="6c920eed-56a1-4dd6-94e7-28cd095909bd" providerId="ADAL" clId="{E68E6373-0133-48F9-A085-1C5324C2A634}" dt="2023-02-07T16:45:42.697" v="1221" actId="1076"/>
          <ac:picMkLst>
            <pc:docMk/>
            <pc:sldMk cId="325380253" sldId="334"/>
            <ac:picMk id="3" creationId="{A08EB6D7-47C2-293C-D71B-2E621F3440F8}"/>
          </ac:picMkLst>
        </pc:picChg>
        <pc:picChg chg="del">
          <ac:chgData name="NORVEY DANILO MUÑOZ" userId="6c920eed-56a1-4dd6-94e7-28cd095909bd" providerId="ADAL" clId="{E68E6373-0133-48F9-A085-1C5324C2A634}" dt="2023-02-07T16:45:36.736" v="1218" actId="478"/>
          <ac:picMkLst>
            <pc:docMk/>
            <pc:sldMk cId="325380253" sldId="334"/>
            <ac:picMk id="7" creationId="{ADBCC6BB-C530-8F85-9429-D9472A8F2A96}"/>
          </ac:picMkLst>
        </pc:picChg>
      </pc:sldChg>
      <pc:sldChg chg="addSp delSp modSp add mod">
        <pc:chgData name="NORVEY DANILO MUÑOZ" userId="6c920eed-56a1-4dd6-94e7-28cd095909bd" providerId="ADAL" clId="{E68E6373-0133-48F9-A085-1C5324C2A634}" dt="2023-02-07T16:51:02.674" v="1238" actId="20577"/>
        <pc:sldMkLst>
          <pc:docMk/>
          <pc:sldMk cId="1556377094" sldId="335"/>
        </pc:sldMkLst>
        <pc:spChg chg="add mod">
          <ac:chgData name="NORVEY DANILO MUÑOZ" userId="6c920eed-56a1-4dd6-94e7-28cd095909bd" providerId="ADAL" clId="{E68E6373-0133-48F9-A085-1C5324C2A634}" dt="2023-02-07T16:51:02.674" v="1238" actId="20577"/>
          <ac:spMkLst>
            <pc:docMk/>
            <pc:sldMk cId="1556377094" sldId="335"/>
            <ac:spMk id="4" creationId="{ED868F19-79ED-9708-6B1C-032D64FAA85E}"/>
          </ac:spMkLst>
        </pc:spChg>
        <pc:picChg chg="del">
          <ac:chgData name="NORVEY DANILO MUÑOZ" userId="6c920eed-56a1-4dd6-94e7-28cd095909bd" providerId="ADAL" clId="{E68E6373-0133-48F9-A085-1C5324C2A634}" dt="2023-02-07T16:49:44.408" v="1223" actId="478"/>
          <ac:picMkLst>
            <pc:docMk/>
            <pc:sldMk cId="1556377094" sldId="335"/>
            <ac:picMk id="3" creationId="{A08EB6D7-47C2-293C-D71B-2E621F3440F8}"/>
          </ac:picMkLst>
        </pc:picChg>
      </pc:sldChg>
      <pc:sldChg chg="addSp delSp modSp add mod ord">
        <pc:chgData name="NORVEY DANILO MUÑOZ" userId="6c920eed-56a1-4dd6-94e7-28cd095909bd" providerId="ADAL" clId="{E68E6373-0133-48F9-A085-1C5324C2A634}" dt="2023-02-07T16:52:07.049" v="1255" actId="1076"/>
        <pc:sldMkLst>
          <pc:docMk/>
          <pc:sldMk cId="711873617" sldId="336"/>
        </pc:sldMkLst>
        <pc:spChg chg="mod">
          <ac:chgData name="NORVEY DANILO MUÑOZ" userId="6c920eed-56a1-4dd6-94e7-28cd095909bd" providerId="ADAL" clId="{E68E6373-0133-48F9-A085-1C5324C2A634}" dt="2023-02-07T16:51:55.355" v="1251" actId="20577"/>
          <ac:spMkLst>
            <pc:docMk/>
            <pc:sldMk cId="711873617" sldId="336"/>
            <ac:spMk id="235" creationId="{00000000-0000-0000-0000-000000000000}"/>
          </ac:spMkLst>
        </pc:spChg>
        <pc:picChg chg="del">
          <ac:chgData name="NORVEY DANILO MUÑOZ" userId="6c920eed-56a1-4dd6-94e7-28cd095909bd" providerId="ADAL" clId="{E68E6373-0133-48F9-A085-1C5324C2A634}" dt="2023-02-07T16:51:56.784" v="1252" actId="478"/>
          <ac:picMkLst>
            <pc:docMk/>
            <pc:sldMk cId="711873617" sldId="336"/>
            <ac:picMk id="3" creationId="{A08EB6D7-47C2-293C-D71B-2E621F3440F8}"/>
          </ac:picMkLst>
        </pc:picChg>
        <pc:picChg chg="add mod">
          <ac:chgData name="NORVEY DANILO MUÑOZ" userId="6c920eed-56a1-4dd6-94e7-28cd095909bd" providerId="ADAL" clId="{E68E6373-0133-48F9-A085-1C5324C2A634}" dt="2023-02-07T16:52:07.049" v="1255" actId="1076"/>
          <ac:picMkLst>
            <pc:docMk/>
            <pc:sldMk cId="711873617" sldId="336"/>
            <ac:picMk id="4" creationId="{059F7769-53A1-86D9-7901-048EFBF15271}"/>
          </ac:picMkLst>
        </pc:picChg>
      </pc:sldChg>
      <pc:sldChg chg="modSp add mod ord">
        <pc:chgData name="NORVEY DANILO MUÑOZ" userId="6c920eed-56a1-4dd6-94e7-28cd095909bd" providerId="ADAL" clId="{E68E6373-0133-48F9-A085-1C5324C2A634}" dt="2023-02-07T16:57:26.719" v="1284" actId="14100"/>
        <pc:sldMkLst>
          <pc:docMk/>
          <pc:sldMk cId="1840772436" sldId="337"/>
        </pc:sldMkLst>
        <pc:spChg chg="mod">
          <ac:chgData name="NORVEY DANILO MUÑOZ" userId="6c920eed-56a1-4dd6-94e7-28cd095909bd" providerId="ADAL" clId="{E68E6373-0133-48F9-A085-1C5324C2A634}" dt="2023-02-07T16:57:26.719" v="1284" actId="14100"/>
          <ac:spMkLst>
            <pc:docMk/>
            <pc:sldMk cId="1840772436" sldId="337"/>
            <ac:spMk id="4" creationId="{ED868F19-79ED-9708-6B1C-032D64FAA85E}"/>
          </ac:spMkLst>
        </pc:spChg>
        <pc:spChg chg="mod">
          <ac:chgData name="NORVEY DANILO MUÑOZ" userId="6c920eed-56a1-4dd6-94e7-28cd095909bd" providerId="ADAL" clId="{E68E6373-0133-48F9-A085-1C5324C2A634}" dt="2023-02-07T16:57:07.860" v="1279" actId="20577"/>
          <ac:spMkLst>
            <pc:docMk/>
            <pc:sldMk cId="1840772436" sldId="337"/>
            <ac:spMk id="235" creationId="{00000000-0000-0000-0000-000000000000}"/>
          </ac:spMkLst>
        </pc:spChg>
      </pc:sldChg>
      <pc:sldChg chg="addSp delSp modSp add mod">
        <pc:chgData name="NORVEY DANILO MUÑOZ" userId="6c920eed-56a1-4dd6-94e7-28cd095909bd" providerId="ADAL" clId="{E68E6373-0133-48F9-A085-1C5324C2A634}" dt="2023-02-07T17:07:20.768" v="1401" actId="20577"/>
        <pc:sldMkLst>
          <pc:docMk/>
          <pc:sldMk cId="1001481906" sldId="338"/>
        </pc:sldMkLst>
        <pc:spChg chg="mod">
          <ac:chgData name="NORVEY DANILO MUÑOZ" userId="6c920eed-56a1-4dd6-94e7-28cd095909bd" providerId="ADAL" clId="{E68E6373-0133-48F9-A085-1C5324C2A634}" dt="2023-02-07T17:04:39.339" v="1349" actId="20577"/>
          <ac:spMkLst>
            <pc:docMk/>
            <pc:sldMk cId="1001481906" sldId="338"/>
            <ac:spMk id="2" creationId="{D35220FB-DCE1-731F-FFD5-28C7FA0A3324}"/>
          </ac:spMkLst>
        </pc:spChg>
        <pc:spChg chg="mod">
          <ac:chgData name="NORVEY DANILO MUÑOZ" userId="6c920eed-56a1-4dd6-94e7-28cd095909bd" providerId="ADAL" clId="{E68E6373-0133-48F9-A085-1C5324C2A634}" dt="2023-02-07T17:05:10.430" v="1355" actId="20577"/>
          <ac:spMkLst>
            <pc:docMk/>
            <pc:sldMk cId="1001481906" sldId="338"/>
            <ac:spMk id="3" creationId="{27FD7535-8B4E-60CF-1B19-FEEC3011FAC8}"/>
          </ac:spMkLst>
        </pc:spChg>
        <pc:spChg chg="mod">
          <ac:chgData name="NORVEY DANILO MUÑOZ" userId="6c920eed-56a1-4dd6-94e7-28cd095909bd" providerId="ADAL" clId="{E68E6373-0133-48F9-A085-1C5324C2A634}" dt="2023-02-07T17:05:46.854" v="1389" actId="20577"/>
          <ac:spMkLst>
            <pc:docMk/>
            <pc:sldMk cId="1001481906" sldId="338"/>
            <ac:spMk id="4" creationId="{DC1B7170-0CF7-E1D5-0A8B-31376F7214A1}"/>
          </ac:spMkLst>
        </pc:spChg>
        <pc:spChg chg="add mod">
          <ac:chgData name="NORVEY DANILO MUÑOZ" userId="6c920eed-56a1-4dd6-94e7-28cd095909bd" providerId="ADAL" clId="{E68E6373-0133-48F9-A085-1C5324C2A634}" dt="2023-02-07T17:07:20.768" v="1401" actId="20577"/>
          <ac:spMkLst>
            <pc:docMk/>
            <pc:sldMk cId="1001481906" sldId="338"/>
            <ac:spMk id="5" creationId="{5B6A5260-4935-7927-6138-36C55045D549}"/>
          </ac:spMkLst>
        </pc:spChg>
        <pc:picChg chg="del">
          <ac:chgData name="NORVEY DANILO MUÑOZ" userId="6c920eed-56a1-4dd6-94e7-28cd095909bd" providerId="ADAL" clId="{E68E6373-0133-48F9-A085-1C5324C2A634}" dt="2023-02-07T17:04:29.367" v="1347" actId="478"/>
          <ac:picMkLst>
            <pc:docMk/>
            <pc:sldMk cId="1001481906" sldId="338"/>
            <ac:picMk id="7" creationId="{D7578EA5-19FF-1B39-5FD3-9DF5B4FDF04E}"/>
          </ac:picMkLst>
        </pc:picChg>
      </pc:sldChg>
      <pc:sldChg chg="addSp delSp modSp add mod">
        <pc:chgData name="NORVEY DANILO MUÑOZ" userId="6c920eed-56a1-4dd6-94e7-28cd095909bd" providerId="ADAL" clId="{E68E6373-0133-48F9-A085-1C5324C2A634}" dt="2023-02-07T17:14:26.230" v="1427" actId="20577"/>
        <pc:sldMkLst>
          <pc:docMk/>
          <pc:sldMk cId="1987237157" sldId="339"/>
        </pc:sldMkLst>
        <pc:spChg chg="mod">
          <ac:chgData name="NORVEY DANILO MUÑOZ" userId="6c920eed-56a1-4dd6-94e7-28cd095909bd" providerId="ADAL" clId="{E68E6373-0133-48F9-A085-1C5324C2A634}" dt="2023-02-07T17:09:44.539" v="1413" actId="20577"/>
          <ac:spMkLst>
            <pc:docMk/>
            <pc:sldMk cId="1987237157" sldId="339"/>
            <ac:spMk id="2" creationId="{D35220FB-DCE1-731F-FFD5-28C7FA0A3324}"/>
          </ac:spMkLst>
        </pc:spChg>
        <pc:spChg chg="del">
          <ac:chgData name="NORVEY DANILO MUÑOZ" userId="6c920eed-56a1-4dd6-94e7-28cd095909bd" providerId="ADAL" clId="{E68E6373-0133-48F9-A085-1C5324C2A634}" dt="2023-02-07T17:08:12.418" v="1409" actId="478"/>
          <ac:spMkLst>
            <pc:docMk/>
            <pc:sldMk cId="1987237157" sldId="339"/>
            <ac:spMk id="3" creationId="{27FD7535-8B4E-60CF-1B19-FEEC3011FAC8}"/>
          </ac:spMkLst>
        </pc:spChg>
        <pc:spChg chg="del">
          <ac:chgData name="NORVEY DANILO MUÑOZ" userId="6c920eed-56a1-4dd6-94e7-28cd095909bd" providerId="ADAL" clId="{E68E6373-0133-48F9-A085-1C5324C2A634}" dt="2023-02-07T17:08:10.126" v="1408" actId="478"/>
          <ac:spMkLst>
            <pc:docMk/>
            <pc:sldMk cId="1987237157" sldId="339"/>
            <ac:spMk id="4" creationId="{DC1B7170-0CF7-E1D5-0A8B-31376F7214A1}"/>
          </ac:spMkLst>
        </pc:spChg>
        <pc:spChg chg="mod">
          <ac:chgData name="NORVEY DANILO MUÑOZ" userId="6c920eed-56a1-4dd6-94e7-28cd095909bd" providerId="ADAL" clId="{E68E6373-0133-48F9-A085-1C5324C2A634}" dt="2023-02-07T17:13:54.542" v="1420" actId="113"/>
          <ac:spMkLst>
            <pc:docMk/>
            <pc:sldMk cId="1987237157" sldId="339"/>
            <ac:spMk id="5" creationId="{5B6A5260-4935-7927-6138-36C55045D549}"/>
          </ac:spMkLst>
        </pc:spChg>
        <pc:spChg chg="add mod">
          <ac:chgData name="NORVEY DANILO MUÑOZ" userId="6c920eed-56a1-4dd6-94e7-28cd095909bd" providerId="ADAL" clId="{E68E6373-0133-48F9-A085-1C5324C2A634}" dt="2023-02-07T17:14:26.230" v="1427" actId="20577"/>
          <ac:spMkLst>
            <pc:docMk/>
            <pc:sldMk cId="1987237157" sldId="339"/>
            <ac:spMk id="6" creationId="{74A6B5E5-CEC7-34C2-C490-3374C04E7857}"/>
          </ac:spMkLst>
        </pc:spChg>
      </pc:sldChg>
      <pc:sldChg chg="addSp delSp modSp add mod">
        <pc:chgData name="NORVEY DANILO MUÑOZ" userId="6c920eed-56a1-4dd6-94e7-28cd095909bd" providerId="ADAL" clId="{E68E6373-0133-48F9-A085-1C5324C2A634}" dt="2023-02-07T17:16:19.239" v="1455" actId="1076"/>
        <pc:sldMkLst>
          <pc:docMk/>
          <pc:sldMk cId="2634615155" sldId="340"/>
        </pc:sldMkLst>
        <pc:spChg chg="del">
          <ac:chgData name="NORVEY DANILO MUÑOZ" userId="6c920eed-56a1-4dd6-94e7-28cd095909bd" providerId="ADAL" clId="{E68E6373-0133-48F9-A085-1C5324C2A634}" dt="2023-02-07T17:15:56.975" v="1448" actId="478"/>
          <ac:spMkLst>
            <pc:docMk/>
            <pc:sldMk cId="2634615155" sldId="340"/>
            <ac:spMk id="2" creationId="{D35220FB-DCE1-731F-FFD5-28C7FA0A3324}"/>
          </ac:spMkLst>
        </pc:spChg>
        <pc:spChg chg="del">
          <ac:chgData name="NORVEY DANILO MUÑOZ" userId="6c920eed-56a1-4dd6-94e7-28cd095909bd" providerId="ADAL" clId="{E68E6373-0133-48F9-A085-1C5324C2A634}" dt="2023-02-07T17:15:59.491" v="1449" actId="478"/>
          <ac:spMkLst>
            <pc:docMk/>
            <pc:sldMk cId="2634615155" sldId="340"/>
            <ac:spMk id="5" creationId="{5B6A5260-4935-7927-6138-36C55045D549}"/>
          </ac:spMkLst>
        </pc:spChg>
        <pc:spChg chg="del">
          <ac:chgData name="NORVEY DANILO MUÑOZ" userId="6c920eed-56a1-4dd6-94e7-28cd095909bd" providerId="ADAL" clId="{E68E6373-0133-48F9-A085-1C5324C2A634}" dt="2023-02-07T17:15:59.491" v="1449" actId="478"/>
          <ac:spMkLst>
            <pc:docMk/>
            <pc:sldMk cId="2634615155" sldId="340"/>
            <ac:spMk id="6" creationId="{74A6B5E5-CEC7-34C2-C490-3374C04E7857}"/>
          </ac:spMkLst>
        </pc:spChg>
        <pc:spChg chg="mod">
          <ac:chgData name="NORVEY DANILO MUÑOZ" userId="6c920eed-56a1-4dd6-94e7-28cd095909bd" providerId="ADAL" clId="{E68E6373-0133-48F9-A085-1C5324C2A634}" dt="2023-02-07T17:15:54.343" v="1447" actId="20577"/>
          <ac:spMkLst>
            <pc:docMk/>
            <pc:sldMk cId="2634615155" sldId="340"/>
            <ac:spMk id="235" creationId="{00000000-0000-0000-0000-000000000000}"/>
          </ac:spMkLst>
        </pc:spChg>
        <pc:picChg chg="add mod">
          <ac:chgData name="NORVEY DANILO MUÑOZ" userId="6c920eed-56a1-4dd6-94e7-28cd095909bd" providerId="ADAL" clId="{E68E6373-0133-48F9-A085-1C5324C2A634}" dt="2023-02-07T17:16:19.239" v="1455" actId="1076"/>
          <ac:picMkLst>
            <pc:docMk/>
            <pc:sldMk cId="2634615155" sldId="340"/>
            <ac:picMk id="4" creationId="{63B3DEA2-6266-502E-A506-8A11BF8FBF6B}"/>
          </ac:picMkLst>
        </pc:picChg>
      </pc:sldChg>
      <pc:sldChg chg="addSp delSp modSp add mod">
        <pc:chgData name="NORVEY DANILO MUÑOZ" userId="6c920eed-56a1-4dd6-94e7-28cd095909bd" providerId="ADAL" clId="{E68E6373-0133-48F9-A085-1C5324C2A634}" dt="2023-02-07T17:18:37.007" v="1460" actId="1076"/>
        <pc:sldMkLst>
          <pc:docMk/>
          <pc:sldMk cId="3030019239" sldId="341"/>
        </pc:sldMkLst>
        <pc:picChg chg="add mod">
          <ac:chgData name="NORVEY DANILO MUÑOZ" userId="6c920eed-56a1-4dd6-94e7-28cd095909bd" providerId="ADAL" clId="{E68E6373-0133-48F9-A085-1C5324C2A634}" dt="2023-02-07T17:18:37.007" v="1460" actId="1076"/>
          <ac:picMkLst>
            <pc:docMk/>
            <pc:sldMk cId="3030019239" sldId="341"/>
            <ac:picMk id="3" creationId="{A889A582-7A4A-297F-DD6D-00878EB8120D}"/>
          </ac:picMkLst>
        </pc:picChg>
        <pc:picChg chg="del">
          <ac:chgData name="NORVEY DANILO MUÑOZ" userId="6c920eed-56a1-4dd6-94e7-28cd095909bd" providerId="ADAL" clId="{E68E6373-0133-48F9-A085-1C5324C2A634}" dt="2023-02-07T17:18:32.095" v="1457" actId="478"/>
          <ac:picMkLst>
            <pc:docMk/>
            <pc:sldMk cId="3030019239" sldId="341"/>
            <ac:picMk id="4" creationId="{63B3DEA2-6266-502E-A506-8A11BF8FBF6B}"/>
          </ac:picMkLst>
        </pc:picChg>
      </pc:sldChg>
      <pc:sldChg chg="addSp delSp modSp add mod">
        <pc:chgData name="NORVEY DANILO MUÑOZ" userId="6c920eed-56a1-4dd6-94e7-28cd095909bd" providerId="ADAL" clId="{E68E6373-0133-48F9-A085-1C5324C2A634}" dt="2023-02-07T17:19:32.799" v="1466" actId="1076"/>
        <pc:sldMkLst>
          <pc:docMk/>
          <pc:sldMk cId="730278964" sldId="342"/>
        </pc:sldMkLst>
        <pc:picChg chg="del mod">
          <ac:chgData name="NORVEY DANILO MUÑOZ" userId="6c920eed-56a1-4dd6-94e7-28cd095909bd" providerId="ADAL" clId="{E68E6373-0133-48F9-A085-1C5324C2A634}" dt="2023-02-07T17:19:27.453" v="1463" actId="478"/>
          <ac:picMkLst>
            <pc:docMk/>
            <pc:sldMk cId="730278964" sldId="342"/>
            <ac:picMk id="3" creationId="{A889A582-7A4A-297F-DD6D-00878EB8120D}"/>
          </ac:picMkLst>
        </pc:picChg>
        <pc:picChg chg="add mod">
          <ac:chgData name="NORVEY DANILO MUÑOZ" userId="6c920eed-56a1-4dd6-94e7-28cd095909bd" providerId="ADAL" clId="{E68E6373-0133-48F9-A085-1C5324C2A634}" dt="2023-02-07T17:19:32.799" v="1466" actId="1076"/>
          <ac:picMkLst>
            <pc:docMk/>
            <pc:sldMk cId="730278964" sldId="342"/>
            <ac:picMk id="4" creationId="{C819AA8A-8761-CBCB-CB1F-73816D40EFAA}"/>
          </ac:picMkLst>
        </pc:picChg>
      </pc:sldChg>
      <pc:sldChg chg="addSp delSp modSp add mod">
        <pc:chgData name="NORVEY DANILO MUÑOZ" userId="6c920eed-56a1-4dd6-94e7-28cd095909bd" providerId="ADAL" clId="{E68E6373-0133-48F9-A085-1C5324C2A634}" dt="2023-02-07T17:20:23.755" v="1471" actId="1076"/>
        <pc:sldMkLst>
          <pc:docMk/>
          <pc:sldMk cId="421300418" sldId="343"/>
        </pc:sldMkLst>
        <pc:picChg chg="add mod">
          <ac:chgData name="NORVEY DANILO MUÑOZ" userId="6c920eed-56a1-4dd6-94e7-28cd095909bd" providerId="ADAL" clId="{E68E6373-0133-48F9-A085-1C5324C2A634}" dt="2023-02-07T17:20:23.755" v="1471" actId="1076"/>
          <ac:picMkLst>
            <pc:docMk/>
            <pc:sldMk cId="421300418" sldId="343"/>
            <ac:picMk id="3" creationId="{74882595-AD28-D265-842D-AE7536CD1E05}"/>
          </ac:picMkLst>
        </pc:picChg>
        <pc:picChg chg="del">
          <ac:chgData name="NORVEY DANILO MUÑOZ" userId="6c920eed-56a1-4dd6-94e7-28cd095909bd" providerId="ADAL" clId="{E68E6373-0133-48F9-A085-1C5324C2A634}" dt="2023-02-07T17:20:19.188" v="1468" actId="478"/>
          <ac:picMkLst>
            <pc:docMk/>
            <pc:sldMk cId="421300418" sldId="343"/>
            <ac:picMk id="4" creationId="{C819AA8A-8761-CBCB-CB1F-73816D40EFAA}"/>
          </ac:picMkLst>
        </pc:picChg>
      </pc:sldChg>
      <pc:sldChg chg="addSp delSp modSp add mod">
        <pc:chgData name="NORVEY DANILO MUÑOZ" userId="6c920eed-56a1-4dd6-94e7-28cd095909bd" providerId="ADAL" clId="{E68E6373-0133-48F9-A085-1C5324C2A634}" dt="2023-02-07T17:20:58.703" v="1476" actId="1076"/>
        <pc:sldMkLst>
          <pc:docMk/>
          <pc:sldMk cId="2145435784" sldId="344"/>
        </pc:sldMkLst>
        <pc:picChg chg="del">
          <ac:chgData name="NORVEY DANILO MUÑOZ" userId="6c920eed-56a1-4dd6-94e7-28cd095909bd" providerId="ADAL" clId="{E68E6373-0133-48F9-A085-1C5324C2A634}" dt="2023-02-07T17:20:50.469" v="1473" actId="478"/>
          <ac:picMkLst>
            <pc:docMk/>
            <pc:sldMk cId="2145435784" sldId="344"/>
            <ac:picMk id="3" creationId="{74882595-AD28-D265-842D-AE7536CD1E05}"/>
          </ac:picMkLst>
        </pc:picChg>
        <pc:picChg chg="add mod">
          <ac:chgData name="NORVEY DANILO MUÑOZ" userId="6c920eed-56a1-4dd6-94e7-28cd095909bd" providerId="ADAL" clId="{E68E6373-0133-48F9-A085-1C5324C2A634}" dt="2023-02-07T17:20:58.703" v="1476" actId="1076"/>
          <ac:picMkLst>
            <pc:docMk/>
            <pc:sldMk cId="2145435784" sldId="344"/>
            <ac:picMk id="4" creationId="{4D15D1FC-57E9-0980-D1BF-BD403C192190}"/>
          </ac:picMkLst>
        </pc:picChg>
      </pc:sldChg>
      <pc:sldChg chg="addSp delSp modSp add mod">
        <pc:chgData name="NORVEY DANILO MUÑOZ" userId="6c920eed-56a1-4dd6-94e7-28cd095909bd" providerId="ADAL" clId="{E68E6373-0133-48F9-A085-1C5324C2A634}" dt="2023-02-07T17:22:39.811" v="1481" actId="1076"/>
        <pc:sldMkLst>
          <pc:docMk/>
          <pc:sldMk cId="2886689139" sldId="345"/>
        </pc:sldMkLst>
        <pc:picChg chg="add mod">
          <ac:chgData name="NORVEY DANILO MUÑOZ" userId="6c920eed-56a1-4dd6-94e7-28cd095909bd" providerId="ADAL" clId="{E68E6373-0133-48F9-A085-1C5324C2A634}" dt="2023-02-07T17:22:39.811" v="1481" actId="1076"/>
          <ac:picMkLst>
            <pc:docMk/>
            <pc:sldMk cId="2886689139" sldId="345"/>
            <ac:picMk id="3" creationId="{059C0C70-7F07-F9B2-4C92-308F91647A4A}"/>
          </ac:picMkLst>
        </pc:picChg>
        <pc:picChg chg="del">
          <ac:chgData name="NORVEY DANILO MUÑOZ" userId="6c920eed-56a1-4dd6-94e7-28cd095909bd" providerId="ADAL" clId="{E68E6373-0133-48F9-A085-1C5324C2A634}" dt="2023-02-07T17:22:33.336" v="1478" actId="478"/>
          <ac:picMkLst>
            <pc:docMk/>
            <pc:sldMk cId="2886689139" sldId="345"/>
            <ac:picMk id="4" creationId="{4D15D1FC-57E9-0980-D1BF-BD403C192190}"/>
          </ac:picMkLst>
        </pc:picChg>
      </pc:sldChg>
      <pc:sldChg chg="addSp delSp modSp add mod">
        <pc:chgData name="NORVEY DANILO MUÑOZ" userId="6c920eed-56a1-4dd6-94e7-28cd095909bd" providerId="ADAL" clId="{E68E6373-0133-48F9-A085-1C5324C2A634}" dt="2023-02-07T17:23:30.566" v="1486" actId="1076"/>
        <pc:sldMkLst>
          <pc:docMk/>
          <pc:sldMk cId="2856303794" sldId="346"/>
        </pc:sldMkLst>
        <pc:picChg chg="del">
          <ac:chgData name="NORVEY DANILO MUÑOZ" userId="6c920eed-56a1-4dd6-94e7-28cd095909bd" providerId="ADAL" clId="{E68E6373-0133-48F9-A085-1C5324C2A634}" dt="2023-02-07T17:23:26.207" v="1483" actId="478"/>
          <ac:picMkLst>
            <pc:docMk/>
            <pc:sldMk cId="2856303794" sldId="346"/>
            <ac:picMk id="3" creationId="{059C0C70-7F07-F9B2-4C92-308F91647A4A}"/>
          </ac:picMkLst>
        </pc:picChg>
        <pc:picChg chg="add mod">
          <ac:chgData name="NORVEY DANILO MUÑOZ" userId="6c920eed-56a1-4dd6-94e7-28cd095909bd" providerId="ADAL" clId="{E68E6373-0133-48F9-A085-1C5324C2A634}" dt="2023-02-07T17:23:30.566" v="1486" actId="1076"/>
          <ac:picMkLst>
            <pc:docMk/>
            <pc:sldMk cId="2856303794" sldId="346"/>
            <ac:picMk id="4" creationId="{0A476942-43C7-2633-4A6D-C5399F2E76A5}"/>
          </ac:picMkLst>
        </pc:picChg>
      </pc:sldChg>
      <pc:sldChg chg="addSp delSp modSp add mod">
        <pc:chgData name="NORVEY DANILO MUÑOZ" userId="6c920eed-56a1-4dd6-94e7-28cd095909bd" providerId="ADAL" clId="{E68E6373-0133-48F9-A085-1C5324C2A634}" dt="2023-02-07T17:31:58.085" v="1491" actId="1076"/>
        <pc:sldMkLst>
          <pc:docMk/>
          <pc:sldMk cId="2362338430" sldId="347"/>
        </pc:sldMkLst>
        <pc:picChg chg="add mod">
          <ac:chgData name="NORVEY DANILO MUÑOZ" userId="6c920eed-56a1-4dd6-94e7-28cd095909bd" providerId="ADAL" clId="{E68E6373-0133-48F9-A085-1C5324C2A634}" dt="2023-02-07T17:31:58.085" v="1491" actId="1076"/>
          <ac:picMkLst>
            <pc:docMk/>
            <pc:sldMk cId="2362338430" sldId="347"/>
            <ac:picMk id="3" creationId="{C2E53844-5381-4A44-2EDE-1D2873C25223}"/>
          </ac:picMkLst>
        </pc:picChg>
        <pc:picChg chg="del">
          <ac:chgData name="NORVEY DANILO MUÑOZ" userId="6c920eed-56a1-4dd6-94e7-28cd095909bd" providerId="ADAL" clId="{E68E6373-0133-48F9-A085-1C5324C2A634}" dt="2023-02-07T17:30:48.550" v="1488" actId="478"/>
          <ac:picMkLst>
            <pc:docMk/>
            <pc:sldMk cId="2362338430" sldId="347"/>
            <ac:picMk id="4" creationId="{0A476942-43C7-2633-4A6D-C5399F2E76A5}"/>
          </ac:picMkLst>
        </pc:picChg>
      </pc:sldChg>
      <pc:sldChg chg="addSp delSp modSp add mod ord">
        <pc:chgData name="NORVEY DANILO MUÑOZ" userId="6c920eed-56a1-4dd6-94e7-28cd095909bd" providerId="ADAL" clId="{E68E6373-0133-48F9-A085-1C5324C2A634}" dt="2023-02-07T17:47:06.094" v="1516" actId="1076"/>
        <pc:sldMkLst>
          <pc:docMk/>
          <pc:sldMk cId="2728495485" sldId="348"/>
        </pc:sldMkLst>
        <pc:spChg chg="mod">
          <ac:chgData name="NORVEY DANILO MUÑOZ" userId="6c920eed-56a1-4dd6-94e7-28cd095909bd" providerId="ADAL" clId="{E68E6373-0133-48F9-A085-1C5324C2A634}" dt="2023-02-07T17:46:51.993" v="1514" actId="20577"/>
          <ac:spMkLst>
            <pc:docMk/>
            <pc:sldMk cId="2728495485" sldId="348"/>
            <ac:spMk id="235" creationId="{00000000-0000-0000-0000-000000000000}"/>
          </ac:spMkLst>
        </pc:spChg>
        <pc:picChg chg="add mod">
          <ac:chgData name="NORVEY DANILO MUÑOZ" userId="6c920eed-56a1-4dd6-94e7-28cd095909bd" providerId="ADAL" clId="{E68E6373-0133-48F9-A085-1C5324C2A634}" dt="2023-02-07T17:47:06.094" v="1516" actId="1076"/>
          <ac:picMkLst>
            <pc:docMk/>
            <pc:sldMk cId="2728495485" sldId="348"/>
            <ac:picMk id="3" creationId="{3286ACD7-72F1-9780-3CC1-D96DB8819E61}"/>
          </ac:picMkLst>
        </pc:picChg>
        <pc:picChg chg="del">
          <ac:chgData name="NORVEY DANILO MUÑOZ" userId="6c920eed-56a1-4dd6-94e7-28cd095909bd" providerId="ADAL" clId="{E68E6373-0133-48F9-A085-1C5324C2A634}" dt="2023-02-07T17:46:23.979" v="1504" actId="478"/>
          <ac:picMkLst>
            <pc:docMk/>
            <pc:sldMk cId="2728495485" sldId="348"/>
            <ac:picMk id="4" creationId="{0A476942-43C7-2633-4A6D-C5399F2E76A5}"/>
          </ac:picMkLst>
        </pc:picChg>
      </pc:sldChg>
      <pc:sldChg chg="addSp delSp modSp add mod">
        <pc:chgData name="NORVEY DANILO MUÑOZ" userId="6c920eed-56a1-4dd6-94e7-28cd095909bd" providerId="ADAL" clId="{E68E6373-0133-48F9-A085-1C5324C2A634}" dt="2023-02-07T18:04:45.857" v="1643" actId="20577"/>
        <pc:sldMkLst>
          <pc:docMk/>
          <pc:sldMk cId="2559769617" sldId="349"/>
        </pc:sldMkLst>
        <pc:spChg chg="add mod">
          <ac:chgData name="NORVEY DANILO MUÑOZ" userId="6c920eed-56a1-4dd6-94e7-28cd095909bd" providerId="ADAL" clId="{E68E6373-0133-48F9-A085-1C5324C2A634}" dt="2023-02-07T18:04:45.857" v="1643" actId="20577"/>
          <ac:spMkLst>
            <pc:docMk/>
            <pc:sldMk cId="2559769617" sldId="349"/>
            <ac:spMk id="2" creationId="{0B62F89B-B23B-AAE3-02BD-F975291C588B}"/>
          </ac:spMkLst>
        </pc:spChg>
        <pc:spChg chg="mod">
          <ac:chgData name="NORVEY DANILO MUÑOZ" userId="6c920eed-56a1-4dd6-94e7-28cd095909bd" providerId="ADAL" clId="{E68E6373-0133-48F9-A085-1C5324C2A634}" dt="2023-02-07T17:47:14.869" v="1526" actId="20577"/>
          <ac:spMkLst>
            <pc:docMk/>
            <pc:sldMk cId="2559769617" sldId="349"/>
            <ac:spMk id="235" creationId="{00000000-0000-0000-0000-000000000000}"/>
          </ac:spMkLst>
        </pc:spChg>
        <pc:picChg chg="del">
          <ac:chgData name="NORVEY DANILO MUÑOZ" userId="6c920eed-56a1-4dd6-94e7-28cd095909bd" providerId="ADAL" clId="{E68E6373-0133-48F9-A085-1C5324C2A634}" dt="2023-02-07T17:47:26.686" v="1527" actId="478"/>
          <ac:picMkLst>
            <pc:docMk/>
            <pc:sldMk cId="2559769617" sldId="349"/>
            <ac:picMk id="3" creationId="{3286ACD7-72F1-9780-3CC1-D96DB8819E61}"/>
          </ac:picMkLst>
        </pc:picChg>
        <pc:picChg chg="add del mod">
          <ac:chgData name="NORVEY DANILO MUÑOZ" userId="6c920eed-56a1-4dd6-94e7-28cd095909bd" providerId="ADAL" clId="{E68E6373-0133-48F9-A085-1C5324C2A634}" dt="2023-02-07T17:59:25.979" v="1578" actId="21"/>
          <ac:picMkLst>
            <pc:docMk/>
            <pc:sldMk cId="2559769617" sldId="349"/>
            <ac:picMk id="5" creationId="{5869AB5F-E031-C761-4698-E0DB668C923E}"/>
          </ac:picMkLst>
        </pc:picChg>
      </pc:sldChg>
      <pc:sldChg chg="addSp delSp modSp add mod">
        <pc:chgData name="NORVEY DANILO MUÑOZ" userId="6c920eed-56a1-4dd6-94e7-28cd095909bd" providerId="ADAL" clId="{E68E6373-0133-48F9-A085-1C5324C2A634}" dt="2023-02-07T17:59:41.255" v="1584" actId="1076"/>
        <pc:sldMkLst>
          <pc:docMk/>
          <pc:sldMk cId="350248673" sldId="350"/>
        </pc:sldMkLst>
        <pc:spChg chg="del">
          <ac:chgData name="NORVEY DANILO MUÑOZ" userId="6c920eed-56a1-4dd6-94e7-28cd095909bd" providerId="ADAL" clId="{E68E6373-0133-48F9-A085-1C5324C2A634}" dt="2023-02-07T17:59:33.040" v="1581" actId="478"/>
          <ac:spMkLst>
            <pc:docMk/>
            <pc:sldMk cId="350248673" sldId="350"/>
            <ac:spMk id="2" creationId="{0B62F89B-B23B-AAE3-02BD-F975291C588B}"/>
          </ac:spMkLst>
        </pc:spChg>
        <pc:spChg chg="add del mod">
          <ac:chgData name="NORVEY DANILO MUÑOZ" userId="6c920eed-56a1-4dd6-94e7-28cd095909bd" providerId="ADAL" clId="{E68E6373-0133-48F9-A085-1C5324C2A634}" dt="2023-02-07T17:59:36.462" v="1583" actId="478"/>
          <ac:spMkLst>
            <pc:docMk/>
            <pc:sldMk cId="350248673" sldId="350"/>
            <ac:spMk id="5" creationId="{235A27EE-3301-BB18-02FE-0D4D52FA6EF5}"/>
          </ac:spMkLst>
        </pc:spChg>
        <pc:spChg chg="del">
          <ac:chgData name="NORVEY DANILO MUÑOZ" userId="6c920eed-56a1-4dd6-94e7-28cd095909bd" providerId="ADAL" clId="{E68E6373-0133-48F9-A085-1C5324C2A634}" dt="2023-02-07T17:59:34.944" v="1582" actId="478"/>
          <ac:spMkLst>
            <pc:docMk/>
            <pc:sldMk cId="350248673" sldId="350"/>
            <ac:spMk id="235" creationId="{00000000-0000-0000-0000-000000000000}"/>
          </ac:spMkLst>
        </pc:spChg>
        <pc:picChg chg="add mod">
          <ac:chgData name="NORVEY DANILO MUÑOZ" userId="6c920eed-56a1-4dd6-94e7-28cd095909bd" providerId="ADAL" clId="{E68E6373-0133-48F9-A085-1C5324C2A634}" dt="2023-02-07T17:59:41.255" v="1584" actId="1076"/>
          <ac:picMkLst>
            <pc:docMk/>
            <pc:sldMk cId="350248673" sldId="350"/>
            <ac:picMk id="3" creationId="{E8D4033E-65ED-0F16-5402-12A8DA1CA8D9}"/>
          </ac:picMkLst>
        </pc:picChg>
      </pc:sldChg>
      <pc:sldChg chg="addSp delSp modSp add mod ord">
        <pc:chgData name="NORVEY DANILO MUÑOZ" userId="6c920eed-56a1-4dd6-94e7-28cd095909bd" providerId="ADAL" clId="{E68E6373-0133-48F9-A085-1C5324C2A634}" dt="2023-02-07T18:10:43.045" v="1768" actId="20577"/>
        <pc:sldMkLst>
          <pc:docMk/>
          <pc:sldMk cId="1205981856" sldId="351"/>
        </pc:sldMkLst>
        <pc:spChg chg="add del mod">
          <ac:chgData name="NORVEY DANILO MUÑOZ" userId="6c920eed-56a1-4dd6-94e7-28cd095909bd" providerId="ADAL" clId="{E68E6373-0133-48F9-A085-1C5324C2A634}" dt="2023-02-07T18:08:55.386" v="1760" actId="478"/>
          <ac:spMkLst>
            <pc:docMk/>
            <pc:sldMk cId="1205981856" sldId="351"/>
            <ac:spMk id="3" creationId="{3A2EB75D-4540-C6FE-606F-E53490835219}"/>
          </ac:spMkLst>
        </pc:spChg>
        <pc:spChg chg="add del mod">
          <ac:chgData name="NORVEY DANILO MUÑOZ" userId="6c920eed-56a1-4dd6-94e7-28cd095909bd" providerId="ADAL" clId="{E68E6373-0133-48F9-A085-1C5324C2A634}" dt="2023-02-07T18:08:55.386" v="1760" actId="478"/>
          <ac:spMkLst>
            <pc:docMk/>
            <pc:sldMk cId="1205981856" sldId="351"/>
            <ac:spMk id="5" creationId="{99F1E8C9-779A-1B3F-B1A5-FE07EB74C899}"/>
          </ac:spMkLst>
        </pc:spChg>
        <pc:spChg chg="mod">
          <ac:chgData name="NORVEY DANILO MUÑOZ" userId="6c920eed-56a1-4dd6-94e7-28cd095909bd" providerId="ADAL" clId="{E68E6373-0133-48F9-A085-1C5324C2A634}" dt="2023-02-07T18:08:19.218" v="1700" actId="20577"/>
          <ac:spMkLst>
            <pc:docMk/>
            <pc:sldMk cId="1205981856" sldId="351"/>
            <ac:spMk id="235" creationId="{00000000-0000-0000-0000-000000000000}"/>
          </ac:spMkLst>
        </pc:spChg>
        <pc:spChg chg="mod">
          <ac:chgData name="NORVEY DANILO MUÑOZ" userId="6c920eed-56a1-4dd6-94e7-28cd095909bd" providerId="ADAL" clId="{E68E6373-0133-48F9-A085-1C5324C2A634}" dt="2023-02-07T18:09:24.338" v="1764" actId="1076"/>
          <ac:spMkLst>
            <pc:docMk/>
            <pc:sldMk cId="1205981856" sldId="351"/>
            <ac:spMk id="236" creationId="{00000000-0000-0000-0000-000000000000}"/>
          </ac:spMkLst>
        </pc:spChg>
        <pc:spChg chg="mod">
          <ac:chgData name="NORVEY DANILO MUÑOZ" userId="6c920eed-56a1-4dd6-94e7-28cd095909bd" providerId="ADAL" clId="{E68E6373-0133-48F9-A085-1C5324C2A634}" dt="2023-02-07T18:10:27.157" v="1766" actId="20577"/>
          <ac:spMkLst>
            <pc:docMk/>
            <pc:sldMk cId="1205981856" sldId="351"/>
            <ac:spMk id="237" creationId="{00000000-0000-0000-0000-000000000000}"/>
          </ac:spMkLst>
        </pc:spChg>
        <pc:spChg chg="mod">
          <ac:chgData name="NORVEY DANILO MUÑOZ" userId="6c920eed-56a1-4dd6-94e7-28cd095909bd" providerId="ADAL" clId="{E68E6373-0133-48F9-A085-1C5324C2A634}" dt="2023-02-07T18:09:24.338" v="1764" actId="1076"/>
          <ac:spMkLst>
            <pc:docMk/>
            <pc:sldMk cId="1205981856" sldId="351"/>
            <ac:spMk id="238" creationId="{00000000-0000-0000-0000-000000000000}"/>
          </ac:spMkLst>
        </pc:spChg>
        <pc:spChg chg="mod">
          <ac:chgData name="NORVEY DANILO MUÑOZ" userId="6c920eed-56a1-4dd6-94e7-28cd095909bd" providerId="ADAL" clId="{E68E6373-0133-48F9-A085-1C5324C2A634}" dt="2023-02-07T18:10:43.045" v="1768" actId="20577"/>
          <ac:spMkLst>
            <pc:docMk/>
            <pc:sldMk cId="1205981856" sldId="351"/>
            <ac:spMk id="239" creationId="{00000000-0000-0000-0000-000000000000}"/>
          </ac:spMkLst>
        </pc:spChg>
        <pc:spChg chg="del">
          <ac:chgData name="NORVEY DANILO MUÑOZ" userId="6c920eed-56a1-4dd6-94e7-28cd095909bd" providerId="ADAL" clId="{E68E6373-0133-48F9-A085-1C5324C2A634}" dt="2023-02-07T18:08:53.250" v="1759" actId="478"/>
          <ac:spMkLst>
            <pc:docMk/>
            <pc:sldMk cId="1205981856" sldId="351"/>
            <ac:spMk id="240" creationId="{00000000-0000-0000-0000-000000000000}"/>
          </ac:spMkLst>
        </pc:spChg>
        <pc:spChg chg="del">
          <ac:chgData name="NORVEY DANILO MUÑOZ" userId="6c920eed-56a1-4dd6-94e7-28cd095909bd" providerId="ADAL" clId="{E68E6373-0133-48F9-A085-1C5324C2A634}" dt="2023-02-07T18:08:53.250" v="1759" actId="478"/>
          <ac:spMkLst>
            <pc:docMk/>
            <pc:sldMk cId="1205981856" sldId="351"/>
            <ac:spMk id="241" creationId="{00000000-0000-0000-0000-000000000000}"/>
          </ac:spMkLst>
        </pc:spChg>
        <pc:spChg chg="del">
          <ac:chgData name="NORVEY DANILO MUÑOZ" userId="6c920eed-56a1-4dd6-94e7-28cd095909bd" providerId="ADAL" clId="{E68E6373-0133-48F9-A085-1C5324C2A634}" dt="2023-02-07T18:08:51.449" v="1758" actId="478"/>
          <ac:spMkLst>
            <pc:docMk/>
            <pc:sldMk cId="1205981856" sldId="351"/>
            <ac:spMk id="242" creationId="{00000000-0000-0000-0000-000000000000}"/>
          </ac:spMkLst>
        </pc:spChg>
        <pc:spChg chg="del">
          <ac:chgData name="NORVEY DANILO MUÑOZ" userId="6c920eed-56a1-4dd6-94e7-28cd095909bd" providerId="ADAL" clId="{E68E6373-0133-48F9-A085-1C5324C2A634}" dt="2023-02-07T18:08:50.679" v="1757" actId="478"/>
          <ac:spMkLst>
            <pc:docMk/>
            <pc:sldMk cId="1205981856" sldId="351"/>
            <ac:spMk id="243" creationId="{00000000-0000-0000-0000-000000000000}"/>
          </ac:spMkLst>
        </pc:spChg>
        <pc:grpChg chg="del">
          <ac:chgData name="NORVEY DANILO MUÑOZ" userId="6c920eed-56a1-4dd6-94e7-28cd095909bd" providerId="ADAL" clId="{E68E6373-0133-48F9-A085-1C5324C2A634}" dt="2023-02-07T18:08:53.250" v="1759" actId="478"/>
          <ac:grpSpMkLst>
            <pc:docMk/>
            <pc:sldMk cId="1205981856" sldId="351"/>
            <ac:grpSpMk id="244" creationId="{00000000-0000-0000-0000-000000000000}"/>
          </ac:grpSpMkLst>
        </pc:grpChg>
      </pc:sldChg>
      <pc:sldChg chg="modSp add mod">
        <pc:chgData name="NORVEY DANILO MUÑOZ" userId="6c920eed-56a1-4dd6-94e7-28cd095909bd" providerId="ADAL" clId="{E68E6373-0133-48F9-A085-1C5324C2A634}" dt="2023-02-07T18:13:52.420" v="1787" actId="20577"/>
        <pc:sldMkLst>
          <pc:docMk/>
          <pc:sldMk cId="2587997566" sldId="352"/>
        </pc:sldMkLst>
        <pc:spChg chg="mod">
          <ac:chgData name="NORVEY DANILO MUÑOZ" userId="6c920eed-56a1-4dd6-94e7-28cd095909bd" providerId="ADAL" clId="{E68E6373-0133-48F9-A085-1C5324C2A634}" dt="2023-02-07T18:13:52.420" v="1787" actId="20577"/>
          <ac:spMkLst>
            <pc:docMk/>
            <pc:sldMk cId="2587997566" sldId="352"/>
            <ac:spMk id="222" creationId="{00000000-0000-0000-0000-000000000000}"/>
          </ac:spMkLst>
        </pc:spChg>
      </pc:sldChg>
      <pc:sldChg chg="addSp delSp modSp add mod replId modAnim">
        <pc:chgData name="NORVEY DANILO MUÑOZ" userId="6c920eed-56a1-4dd6-94e7-28cd095909bd" providerId="ADAL" clId="{E68E6373-0133-48F9-A085-1C5324C2A634}" dt="2023-02-07T18:17:31.092" v="1816" actId="1076"/>
        <pc:sldMkLst>
          <pc:docMk/>
          <pc:sldMk cId="3746880780" sldId="353"/>
        </pc:sldMkLst>
        <pc:spChg chg="add del mod">
          <ac:chgData name="NORVEY DANILO MUÑOZ" userId="6c920eed-56a1-4dd6-94e7-28cd095909bd" providerId="ADAL" clId="{E68E6373-0133-48F9-A085-1C5324C2A634}" dt="2023-02-07T18:14:06.426" v="1807" actId="478"/>
          <ac:spMkLst>
            <pc:docMk/>
            <pc:sldMk cId="3746880780" sldId="353"/>
            <ac:spMk id="3" creationId="{C7623916-DD1E-037D-D24A-A95984D8127B}"/>
          </ac:spMkLst>
        </pc:spChg>
        <pc:spChg chg="add del mod">
          <ac:chgData name="NORVEY DANILO MUÑOZ" userId="6c920eed-56a1-4dd6-94e7-28cd095909bd" providerId="ADAL" clId="{E68E6373-0133-48F9-A085-1C5324C2A634}" dt="2023-02-07T18:14:06.426" v="1807" actId="478"/>
          <ac:spMkLst>
            <pc:docMk/>
            <pc:sldMk cId="3746880780" sldId="353"/>
            <ac:spMk id="5" creationId="{9BA4433D-85A2-B216-D598-B5951A5240B3}"/>
          </ac:spMkLst>
        </pc:spChg>
        <pc:spChg chg="add del mod">
          <ac:chgData name="NORVEY DANILO MUÑOZ" userId="6c920eed-56a1-4dd6-94e7-28cd095909bd" providerId="ADAL" clId="{E68E6373-0133-48F9-A085-1C5324C2A634}" dt="2023-02-07T18:14:06.426" v="1807" actId="478"/>
          <ac:spMkLst>
            <pc:docMk/>
            <pc:sldMk cId="3746880780" sldId="353"/>
            <ac:spMk id="7" creationId="{A98D6870-56FA-BC67-05CC-7D8252CBF737}"/>
          </ac:spMkLst>
        </pc:spChg>
        <pc:spChg chg="add del mod">
          <ac:chgData name="NORVEY DANILO MUÑOZ" userId="6c920eed-56a1-4dd6-94e7-28cd095909bd" providerId="ADAL" clId="{E68E6373-0133-48F9-A085-1C5324C2A634}" dt="2023-02-07T18:14:06.426" v="1807" actId="478"/>
          <ac:spMkLst>
            <pc:docMk/>
            <pc:sldMk cId="3746880780" sldId="353"/>
            <ac:spMk id="9" creationId="{2422B321-CE3A-3AA9-DB67-FDDB7758338C}"/>
          </ac:spMkLst>
        </pc:spChg>
        <pc:spChg chg="mod">
          <ac:chgData name="NORVEY DANILO MUÑOZ" userId="6c920eed-56a1-4dd6-94e7-28cd095909bd" providerId="ADAL" clId="{E68E6373-0133-48F9-A085-1C5324C2A634}" dt="2023-02-07T18:16:30.278" v="1808"/>
          <ac:spMkLst>
            <pc:docMk/>
            <pc:sldMk cId="3746880780" sldId="353"/>
            <ac:spMk id="11" creationId="{102038A4-D583-99F2-0CF0-50D2E93DD422}"/>
          </ac:spMkLst>
        </pc:spChg>
        <pc:spChg chg="mod">
          <ac:chgData name="NORVEY DANILO MUÑOZ" userId="6c920eed-56a1-4dd6-94e7-28cd095909bd" providerId="ADAL" clId="{E68E6373-0133-48F9-A085-1C5324C2A634}" dt="2023-02-07T18:16:30.278" v="1808"/>
          <ac:spMkLst>
            <pc:docMk/>
            <pc:sldMk cId="3746880780" sldId="353"/>
            <ac:spMk id="12" creationId="{E30A2C16-7E6C-04E9-2BA4-67F653F1C918}"/>
          </ac:spMkLst>
        </pc:spChg>
        <pc:spChg chg="mod">
          <ac:chgData name="NORVEY DANILO MUÑOZ" userId="6c920eed-56a1-4dd6-94e7-28cd095909bd" providerId="ADAL" clId="{E68E6373-0133-48F9-A085-1C5324C2A634}" dt="2023-02-07T18:16:30.278" v="1808"/>
          <ac:spMkLst>
            <pc:docMk/>
            <pc:sldMk cId="3746880780" sldId="353"/>
            <ac:spMk id="13" creationId="{25C09155-034F-F349-1A71-02573BE58D20}"/>
          </ac:spMkLst>
        </pc:spChg>
        <pc:spChg chg="mod">
          <ac:chgData name="NORVEY DANILO MUÑOZ" userId="6c920eed-56a1-4dd6-94e7-28cd095909bd" providerId="ADAL" clId="{E68E6373-0133-48F9-A085-1C5324C2A634}" dt="2023-02-07T18:16:30.278" v="1808"/>
          <ac:spMkLst>
            <pc:docMk/>
            <pc:sldMk cId="3746880780" sldId="353"/>
            <ac:spMk id="14" creationId="{D3435A06-2265-21D7-C1FD-259A9CD15F6D}"/>
          </ac:spMkLst>
        </pc:spChg>
        <pc:spChg chg="mod">
          <ac:chgData name="NORVEY DANILO MUÑOZ" userId="6c920eed-56a1-4dd6-94e7-28cd095909bd" providerId="ADAL" clId="{E68E6373-0133-48F9-A085-1C5324C2A634}" dt="2023-02-07T18:16:30.278" v="1808"/>
          <ac:spMkLst>
            <pc:docMk/>
            <pc:sldMk cId="3746880780" sldId="353"/>
            <ac:spMk id="15" creationId="{B760A8AA-357F-113C-011B-69C4220868A9}"/>
          </ac:spMkLst>
        </pc:spChg>
        <pc:spChg chg="mod">
          <ac:chgData name="NORVEY DANILO MUÑOZ" userId="6c920eed-56a1-4dd6-94e7-28cd095909bd" providerId="ADAL" clId="{E68E6373-0133-48F9-A085-1C5324C2A634}" dt="2023-02-07T18:16:30.278" v="1808"/>
          <ac:spMkLst>
            <pc:docMk/>
            <pc:sldMk cId="3746880780" sldId="353"/>
            <ac:spMk id="16" creationId="{A22B13A4-381F-8580-E897-B1D7F9E773A4}"/>
          </ac:spMkLst>
        </pc:spChg>
        <pc:spChg chg="mod">
          <ac:chgData name="NORVEY DANILO MUÑOZ" userId="6c920eed-56a1-4dd6-94e7-28cd095909bd" providerId="ADAL" clId="{E68E6373-0133-48F9-A085-1C5324C2A634}" dt="2023-02-07T18:16:30.278" v="1808"/>
          <ac:spMkLst>
            <pc:docMk/>
            <pc:sldMk cId="3746880780" sldId="353"/>
            <ac:spMk id="17" creationId="{E7CA48EF-9F8E-81D1-5866-66D93403576F}"/>
          </ac:spMkLst>
        </pc:spChg>
        <pc:spChg chg="mod">
          <ac:chgData name="NORVEY DANILO MUÑOZ" userId="6c920eed-56a1-4dd6-94e7-28cd095909bd" providerId="ADAL" clId="{E68E6373-0133-48F9-A085-1C5324C2A634}" dt="2023-02-07T18:16:30.278" v="1808"/>
          <ac:spMkLst>
            <pc:docMk/>
            <pc:sldMk cId="3746880780" sldId="353"/>
            <ac:spMk id="18" creationId="{6FCF078C-4F28-8E0E-B5BA-A777B885DE65}"/>
          </ac:spMkLst>
        </pc:spChg>
        <pc:spChg chg="mod">
          <ac:chgData name="NORVEY DANILO MUÑOZ" userId="6c920eed-56a1-4dd6-94e7-28cd095909bd" providerId="ADAL" clId="{E68E6373-0133-48F9-A085-1C5324C2A634}" dt="2023-02-07T18:16:30.278" v="1808"/>
          <ac:spMkLst>
            <pc:docMk/>
            <pc:sldMk cId="3746880780" sldId="353"/>
            <ac:spMk id="19" creationId="{AE24883B-A0A3-949F-2264-45A3AE4B69B2}"/>
          </ac:spMkLst>
        </pc:spChg>
        <pc:spChg chg="mod">
          <ac:chgData name="NORVEY DANILO MUÑOZ" userId="6c920eed-56a1-4dd6-94e7-28cd095909bd" providerId="ADAL" clId="{E68E6373-0133-48F9-A085-1C5324C2A634}" dt="2023-02-07T18:16:30.278" v="1808"/>
          <ac:spMkLst>
            <pc:docMk/>
            <pc:sldMk cId="3746880780" sldId="353"/>
            <ac:spMk id="20" creationId="{1D8E5CAE-776E-1C15-4284-9AA4DE1FACA9}"/>
          </ac:spMkLst>
        </pc:spChg>
        <pc:spChg chg="mod">
          <ac:chgData name="NORVEY DANILO MUÑOZ" userId="6c920eed-56a1-4dd6-94e7-28cd095909bd" providerId="ADAL" clId="{E68E6373-0133-48F9-A085-1C5324C2A634}" dt="2023-02-07T18:16:30.278" v="1808"/>
          <ac:spMkLst>
            <pc:docMk/>
            <pc:sldMk cId="3746880780" sldId="353"/>
            <ac:spMk id="21" creationId="{0D993602-5E99-8172-836D-694BB990D0D1}"/>
          </ac:spMkLst>
        </pc:spChg>
        <pc:spChg chg="mod">
          <ac:chgData name="NORVEY DANILO MUÑOZ" userId="6c920eed-56a1-4dd6-94e7-28cd095909bd" providerId="ADAL" clId="{E68E6373-0133-48F9-A085-1C5324C2A634}" dt="2023-02-07T18:16:30.278" v="1808"/>
          <ac:spMkLst>
            <pc:docMk/>
            <pc:sldMk cId="3746880780" sldId="353"/>
            <ac:spMk id="24" creationId="{3C07787D-EABC-F56C-C181-699E0003013D}"/>
          </ac:spMkLst>
        </pc:spChg>
        <pc:spChg chg="mod">
          <ac:chgData name="NORVEY DANILO MUÑOZ" userId="6c920eed-56a1-4dd6-94e7-28cd095909bd" providerId="ADAL" clId="{E68E6373-0133-48F9-A085-1C5324C2A634}" dt="2023-02-07T18:16:30.278" v="1808"/>
          <ac:spMkLst>
            <pc:docMk/>
            <pc:sldMk cId="3746880780" sldId="353"/>
            <ac:spMk id="25" creationId="{996EE02B-16CA-70F4-3F49-F44FAD84430C}"/>
          </ac:spMkLst>
        </pc:spChg>
        <pc:spChg chg="mod">
          <ac:chgData name="NORVEY DANILO MUÑOZ" userId="6c920eed-56a1-4dd6-94e7-28cd095909bd" providerId="ADAL" clId="{E68E6373-0133-48F9-A085-1C5324C2A634}" dt="2023-02-07T18:16:30.278" v="1808"/>
          <ac:spMkLst>
            <pc:docMk/>
            <pc:sldMk cId="3746880780" sldId="353"/>
            <ac:spMk id="26" creationId="{9D90A023-E604-7658-682F-40C5A7D49BFC}"/>
          </ac:spMkLst>
        </pc:spChg>
        <pc:spChg chg="mod">
          <ac:chgData name="NORVEY DANILO MUÑOZ" userId="6c920eed-56a1-4dd6-94e7-28cd095909bd" providerId="ADAL" clId="{E68E6373-0133-48F9-A085-1C5324C2A634}" dt="2023-02-07T18:16:30.278" v="1808"/>
          <ac:spMkLst>
            <pc:docMk/>
            <pc:sldMk cId="3746880780" sldId="353"/>
            <ac:spMk id="27" creationId="{E90109B7-3244-746A-574C-F8AFD675FAE8}"/>
          </ac:spMkLst>
        </pc:spChg>
        <pc:spChg chg="mod">
          <ac:chgData name="NORVEY DANILO MUÑOZ" userId="6c920eed-56a1-4dd6-94e7-28cd095909bd" providerId="ADAL" clId="{E68E6373-0133-48F9-A085-1C5324C2A634}" dt="2023-02-07T18:16:30.278" v="1808"/>
          <ac:spMkLst>
            <pc:docMk/>
            <pc:sldMk cId="3746880780" sldId="353"/>
            <ac:spMk id="28" creationId="{E6846D89-CF67-B4F5-7151-93BDE5CCAD6B}"/>
          </ac:spMkLst>
        </pc:spChg>
        <pc:spChg chg="mod">
          <ac:chgData name="NORVEY DANILO MUÑOZ" userId="6c920eed-56a1-4dd6-94e7-28cd095909bd" providerId="ADAL" clId="{E68E6373-0133-48F9-A085-1C5324C2A634}" dt="2023-02-07T18:16:30.278" v="1808"/>
          <ac:spMkLst>
            <pc:docMk/>
            <pc:sldMk cId="3746880780" sldId="353"/>
            <ac:spMk id="29" creationId="{D7A50C52-074B-25DB-DEDB-2037238B818B}"/>
          </ac:spMkLst>
        </pc:spChg>
        <pc:spChg chg="mod">
          <ac:chgData name="NORVEY DANILO MUÑOZ" userId="6c920eed-56a1-4dd6-94e7-28cd095909bd" providerId="ADAL" clId="{E68E6373-0133-48F9-A085-1C5324C2A634}" dt="2023-02-07T18:16:30.278" v="1808"/>
          <ac:spMkLst>
            <pc:docMk/>
            <pc:sldMk cId="3746880780" sldId="353"/>
            <ac:spMk id="30" creationId="{C3437ACB-7878-5C08-426A-03691CEDD19E}"/>
          </ac:spMkLst>
        </pc:spChg>
        <pc:spChg chg="mod">
          <ac:chgData name="NORVEY DANILO MUÑOZ" userId="6c920eed-56a1-4dd6-94e7-28cd095909bd" providerId="ADAL" clId="{E68E6373-0133-48F9-A085-1C5324C2A634}" dt="2023-02-07T18:16:30.278" v="1808"/>
          <ac:spMkLst>
            <pc:docMk/>
            <pc:sldMk cId="3746880780" sldId="353"/>
            <ac:spMk id="31" creationId="{674BF174-7FF7-A04B-F086-2E879C70ABEF}"/>
          </ac:spMkLst>
        </pc:spChg>
        <pc:spChg chg="mod">
          <ac:chgData name="NORVEY DANILO MUÑOZ" userId="6c920eed-56a1-4dd6-94e7-28cd095909bd" providerId="ADAL" clId="{E68E6373-0133-48F9-A085-1C5324C2A634}" dt="2023-02-07T18:16:30.278" v="1808"/>
          <ac:spMkLst>
            <pc:docMk/>
            <pc:sldMk cId="3746880780" sldId="353"/>
            <ac:spMk id="32" creationId="{8A757580-4B40-9E61-552E-143F084503D4}"/>
          </ac:spMkLst>
        </pc:spChg>
        <pc:spChg chg="mod">
          <ac:chgData name="NORVEY DANILO MUÑOZ" userId="6c920eed-56a1-4dd6-94e7-28cd095909bd" providerId="ADAL" clId="{E68E6373-0133-48F9-A085-1C5324C2A634}" dt="2023-02-07T18:16:30.278" v="1808"/>
          <ac:spMkLst>
            <pc:docMk/>
            <pc:sldMk cId="3746880780" sldId="353"/>
            <ac:spMk id="33" creationId="{12CB26CF-7516-E70C-1687-4FC1C6C5BA0A}"/>
          </ac:spMkLst>
        </pc:spChg>
        <pc:spChg chg="mod">
          <ac:chgData name="NORVEY DANILO MUÑOZ" userId="6c920eed-56a1-4dd6-94e7-28cd095909bd" providerId="ADAL" clId="{E68E6373-0133-48F9-A085-1C5324C2A634}" dt="2023-02-07T18:16:30.278" v="1808"/>
          <ac:spMkLst>
            <pc:docMk/>
            <pc:sldMk cId="3746880780" sldId="353"/>
            <ac:spMk id="34" creationId="{973C6E64-8964-1D84-F29B-4869221CD4C6}"/>
          </ac:spMkLst>
        </pc:spChg>
        <pc:spChg chg="mod">
          <ac:chgData name="NORVEY DANILO MUÑOZ" userId="6c920eed-56a1-4dd6-94e7-28cd095909bd" providerId="ADAL" clId="{E68E6373-0133-48F9-A085-1C5324C2A634}" dt="2023-02-07T18:16:30.278" v="1808"/>
          <ac:spMkLst>
            <pc:docMk/>
            <pc:sldMk cId="3746880780" sldId="353"/>
            <ac:spMk id="35" creationId="{F6FB2828-DC72-3EEA-54B0-73A1E1E9CBC1}"/>
          </ac:spMkLst>
        </pc:spChg>
        <pc:spChg chg="mod">
          <ac:chgData name="NORVEY DANILO MUÑOZ" userId="6c920eed-56a1-4dd6-94e7-28cd095909bd" providerId="ADAL" clId="{E68E6373-0133-48F9-A085-1C5324C2A634}" dt="2023-02-07T18:16:30.278" v="1808"/>
          <ac:spMkLst>
            <pc:docMk/>
            <pc:sldMk cId="3746880780" sldId="353"/>
            <ac:spMk id="36" creationId="{63533266-F179-F4E6-8BCA-186C6792A036}"/>
          </ac:spMkLst>
        </pc:spChg>
        <pc:spChg chg="mod">
          <ac:chgData name="NORVEY DANILO MUÑOZ" userId="6c920eed-56a1-4dd6-94e7-28cd095909bd" providerId="ADAL" clId="{E68E6373-0133-48F9-A085-1C5324C2A634}" dt="2023-02-07T18:16:30.278" v="1808"/>
          <ac:spMkLst>
            <pc:docMk/>
            <pc:sldMk cId="3746880780" sldId="353"/>
            <ac:spMk id="37" creationId="{F2689305-9E4D-30D7-69CF-D6C4736D9823}"/>
          </ac:spMkLst>
        </pc:spChg>
        <pc:spChg chg="mod">
          <ac:chgData name="NORVEY DANILO MUÑOZ" userId="6c920eed-56a1-4dd6-94e7-28cd095909bd" providerId="ADAL" clId="{E68E6373-0133-48F9-A085-1C5324C2A634}" dt="2023-02-07T18:16:30.278" v="1808"/>
          <ac:spMkLst>
            <pc:docMk/>
            <pc:sldMk cId="3746880780" sldId="353"/>
            <ac:spMk id="40" creationId="{411E90C8-12BD-F43E-B9CB-2061CADA151E}"/>
          </ac:spMkLst>
        </pc:spChg>
        <pc:spChg chg="mod">
          <ac:chgData name="NORVEY DANILO MUÑOZ" userId="6c920eed-56a1-4dd6-94e7-28cd095909bd" providerId="ADAL" clId="{E68E6373-0133-48F9-A085-1C5324C2A634}" dt="2023-02-07T18:16:30.278" v="1808"/>
          <ac:spMkLst>
            <pc:docMk/>
            <pc:sldMk cId="3746880780" sldId="353"/>
            <ac:spMk id="41" creationId="{52337326-7E0B-0D03-1F3E-E9C3F0097A8D}"/>
          </ac:spMkLst>
        </pc:spChg>
        <pc:spChg chg="mod">
          <ac:chgData name="NORVEY DANILO MUÑOZ" userId="6c920eed-56a1-4dd6-94e7-28cd095909bd" providerId="ADAL" clId="{E68E6373-0133-48F9-A085-1C5324C2A634}" dt="2023-02-07T18:16:30.278" v="1808"/>
          <ac:spMkLst>
            <pc:docMk/>
            <pc:sldMk cId="3746880780" sldId="353"/>
            <ac:spMk id="42" creationId="{BB170C8F-143B-1E11-461B-A1242214D33C}"/>
          </ac:spMkLst>
        </pc:spChg>
        <pc:spChg chg="mod">
          <ac:chgData name="NORVEY DANILO MUÑOZ" userId="6c920eed-56a1-4dd6-94e7-28cd095909bd" providerId="ADAL" clId="{E68E6373-0133-48F9-A085-1C5324C2A634}" dt="2023-02-07T18:16:30.278" v="1808"/>
          <ac:spMkLst>
            <pc:docMk/>
            <pc:sldMk cId="3746880780" sldId="353"/>
            <ac:spMk id="43" creationId="{F8117D18-685A-690B-A080-4D3B098BDCE5}"/>
          </ac:spMkLst>
        </pc:spChg>
        <pc:spChg chg="mod">
          <ac:chgData name="NORVEY DANILO MUÑOZ" userId="6c920eed-56a1-4dd6-94e7-28cd095909bd" providerId="ADAL" clId="{E68E6373-0133-48F9-A085-1C5324C2A634}" dt="2023-02-07T18:16:30.278" v="1808"/>
          <ac:spMkLst>
            <pc:docMk/>
            <pc:sldMk cId="3746880780" sldId="353"/>
            <ac:spMk id="44" creationId="{27C6D785-A871-0575-3820-39AAC422A8BE}"/>
          </ac:spMkLst>
        </pc:spChg>
        <pc:spChg chg="mod">
          <ac:chgData name="NORVEY DANILO MUÑOZ" userId="6c920eed-56a1-4dd6-94e7-28cd095909bd" providerId="ADAL" clId="{E68E6373-0133-48F9-A085-1C5324C2A634}" dt="2023-02-07T18:16:30.278" v="1808"/>
          <ac:spMkLst>
            <pc:docMk/>
            <pc:sldMk cId="3746880780" sldId="353"/>
            <ac:spMk id="45" creationId="{A2BF3FE7-82E7-9A38-F8FC-71A759E0AE1F}"/>
          </ac:spMkLst>
        </pc:spChg>
        <pc:spChg chg="mod">
          <ac:chgData name="NORVEY DANILO MUÑOZ" userId="6c920eed-56a1-4dd6-94e7-28cd095909bd" providerId="ADAL" clId="{E68E6373-0133-48F9-A085-1C5324C2A634}" dt="2023-02-07T18:16:30.278" v="1808"/>
          <ac:spMkLst>
            <pc:docMk/>
            <pc:sldMk cId="3746880780" sldId="353"/>
            <ac:spMk id="46" creationId="{B86698E7-4D48-4728-362A-C3C3DFC8EE7C}"/>
          </ac:spMkLst>
        </pc:spChg>
        <pc:spChg chg="mod">
          <ac:chgData name="NORVEY DANILO MUÑOZ" userId="6c920eed-56a1-4dd6-94e7-28cd095909bd" providerId="ADAL" clId="{E68E6373-0133-48F9-A085-1C5324C2A634}" dt="2023-02-07T18:16:30.278" v="1808"/>
          <ac:spMkLst>
            <pc:docMk/>
            <pc:sldMk cId="3746880780" sldId="353"/>
            <ac:spMk id="47" creationId="{AB77D94B-4BF2-48FE-3C06-D9321531C445}"/>
          </ac:spMkLst>
        </pc:spChg>
        <pc:spChg chg="mod">
          <ac:chgData name="NORVEY DANILO MUÑOZ" userId="6c920eed-56a1-4dd6-94e7-28cd095909bd" providerId="ADAL" clId="{E68E6373-0133-48F9-A085-1C5324C2A634}" dt="2023-02-07T18:16:30.278" v="1808"/>
          <ac:spMkLst>
            <pc:docMk/>
            <pc:sldMk cId="3746880780" sldId="353"/>
            <ac:spMk id="48" creationId="{7C068CEA-B2F3-40BB-8247-5228C3973C8D}"/>
          </ac:spMkLst>
        </pc:spChg>
        <pc:spChg chg="mod">
          <ac:chgData name="NORVEY DANILO MUÑOZ" userId="6c920eed-56a1-4dd6-94e7-28cd095909bd" providerId="ADAL" clId="{E68E6373-0133-48F9-A085-1C5324C2A634}" dt="2023-02-07T18:16:30.278" v="1808"/>
          <ac:spMkLst>
            <pc:docMk/>
            <pc:sldMk cId="3746880780" sldId="353"/>
            <ac:spMk id="49" creationId="{A3E8BDA9-A907-F908-294F-34FFD5C1854D}"/>
          </ac:spMkLst>
        </pc:spChg>
        <pc:spChg chg="mod">
          <ac:chgData name="NORVEY DANILO MUÑOZ" userId="6c920eed-56a1-4dd6-94e7-28cd095909bd" providerId="ADAL" clId="{E68E6373-0133-48F9-A085-1C5324C2A634}" dt="2023-02-07T18:16:30.278" v="1808"/>
          <ac:spMkLst>
            <pc:docMk/>
            <pc:sldMk cId="3746880780" sldId="353"/>
            <ac:spMk id="50" creationId="{DDC0DC93-F3F8-E9A0-FA79-CF6052462CFA}"/>
          </ac:spMkLst>
        </pc:spChg>
        <pc:spChg chg="mod">
          <ac:chgData name="NORVEY DANILO MUÑOZ" userId="6c920eed-56a1-4dd6-94e7-28cd095909bd" providerId="ADAL" clId="{E68E6373-0133-48F9-A085-1C5324C2A634}" dt="2023-02-07T18:16:30.278" v="1808"/>
          <ac:spMkLst>
            <pc:docMk/>
            <pc:sldMk cId="3746880780" sldId="353"/>
            <ac:spMk id="51" creationId="{985F335C-58AC-F549-066F-973F4B5AB923}"/>
          </ac:spMkLst>
        </pc:spChg>
        <pc:spChg chg="mod">
          <ac:chgData name="NORVEY DANILO MUÑOZ" userId="6c920eed-56a1-4dd6-94e7-28cd095909bd" providerId="ADAL" clId="{E68E6373-0133-48F9-A085-1C5324C2A634}" dt="2023-02-07T18:16:30.278" v="1808"/>
          <ac:spMkLst>
            <pc:docMk/>
            <pc:sldMk cId="3746880780" sldId="353"/>
            <ac:spMk id="52" creationId="{498F7AE3-6586-4762-4E87-010228873299}"/>
          </ac:spMkLst>
        </pc:spChg>
        <pc:spChg chg="mod">
          <ac:chgData name="NORVEY DANILO MUÑOZ" userId="6c920eed-56a1-4dd6-94e7-28cd095909bd" providerId="ADAL" clId="{E68E6373-0133-48F9-A085-1C5324C2A634}" dt="2023-02-07T18:16:30.278" v="1808"/>
          <ac:spMkLst>
            <pc:docMk/>
            <pc:sldMk cId="3746880780" sldId="353"/>
            <ac:spMk id="53" creationId="{F310D036-1862-2678-21A9-E02CB4B943B3}"/>
          </ac:spMkLst>
        </pc:spChg>
        <pc:spChg chg="mod">
          <ac:chgData name="NORVEY DANILO MUÑOZ" userId="6c920eed-56a1-4dd6-94e7-28cd095909bd" providerId="ADAL" clId="{E68E6373-0133-48F9-A085-1C5324C2A634}" dt="2023-02-07T18:16:30.278" v="1808"/>
          <ac:spMkLst>
            <pc:docMk/>
            <pc:sldMk cId="3746880780" sldId="353"/>
            <ac:spMk id="56" creationId="{4D2E827F-61CE-9A55-0D29-55DE57A2737C}"/>
          </ac:spMkLst>
        </pc:spChg>
        <pc:spChg chg="mod">
          <ac:chgData name="NORVEY DANILO MUÑOZ" userId="6c920eed-56a1-4dd6-94e7-28cd095909bd" providerId="ADAL" clId="{E68E6373-0133-48F9-A085-1C5324C2A634}" dt="2023-02-07T18:16:30.278" v="1808"/>
          <ac:spMkLst>
            <pc:docMk/>
            <pc:sldMk cId="3746880780" sldId="353"/>
            <ac:spMk id="57" creationId="{74261968-77AF-80AE-8849-48CE920DFF60}"/>
          </ac:spMkLst>
        </pc:spChg>
        <pc:spChg chg="mod">
          <ac:chgData name="NORVEY DANILO MUÑOZ" userId="6c920eed-56a1-4dd6-94e7-28cd095909bd" providerId="ADAL" clId="{E68E6373-0133-48F9-A085-1C5324C2A634}" dt="2023-02-07T18:16:30.278" v="1808"/>
          <ac:spMkLst>
            <pc:docMk/>
            <pc:sldMk cId="3746880780" sldId="353"/>
            <ac:spMk id="58" creationId="{CA51EDC8-5F0D-28AB-E793-4E9B83CF803C}"/>
          </ac:spMkLst>
        </pc:spChg>
        <pc:spChg chg="mod">
          <ac:chgData name="NORVEY DANILO MUÑOZ" userId="6c920eed-56a1-4dd6-94e7-28cd095909bd" providerId="ADAL" clId="{E68E6373-0133-48F9-A085-1C5324C2A634}" dt="2023-02-07T18:16:30.278" v="1808"/>
          <ac:spMkLst>
            <pc:docMk/>
            <pc:sldMk cId="3746880780" sldId="353"/>
            <ac:spMk id="59" creationId="{FEF75669-0959-69EB-095C-F577F01968AB}"/>
          </ac:spMkLst>
        </pc:spChg>
        <pc:spChg chg="mod">
          <ac:chgData name="NORVEY DANILO MUÑOZ" userId="6c920eed-56a1-4dd6-94e7-28cd095909bd" providerId="ADAL" clId="{E68E6373-0133-48F9-A085-1C5324C2A634}" dt="2023-02-07T18:16:30.278" v="1808"/>
          <ac:spMkLst>
            <pc:docMk/>
            <pc:sldMk cId="3746880780" sldId="353"/>
            <ac:spMk id="60" creationId="{E10E706B-0E46-0A4B-03D1-232FEDEBC534}"/>
          </ac:spMkLst>
        </pc:spChg>
        <pc:spChg chg="mod">
          <ac:chgData name="NORVEY DANILO MUÑOZ" userId="6c920eed-56a1-4dd6-94e7-28cd095909bd" providerId="ADAL" clId="{E68E6373-0133-48F9-A085-1C5324C2A634}" dt="2023-02-07T18:16:30.278" v="1808"/>
          <ac:spMkLst>
            <pc:docMk/>
            <pc:sldMk cId="3746880780" sldId="353"/>
            <ac:spMk id="61" creationId="{E86457E4-8C6C-125E-52FE-3B1EDB175A7C}"/>
          </ac:spMkLst>
        </pc:spChg>
        <pc:spChg chg="mod">
          <ac:chgData name="NORVEY DANILO MUÑOZ" userId="6c920eed-56a1-4dd6-94e7-28cd095909bd" providerId="ADAL" clId="{E68E6373-0133-48F9-A085-1C5324C2A634}" dt="2023-02-07T18:16:30.278" v="1808"/>
          <ac:spMkLst>
            <pc:docMk/>
            <pc:sldMk cId="3746880780" sldId="353"/>
            <ac:spMk id="62" creationId="{791FF42A-FE48-7EFD-8DBE-ED56E99DCCBD}"/>
          </ac:spMkLst>
        </pc:spChg>
        <pc:spChg chg="mod">
          <ac:chgData name="NORVEY DANILO MUÑOZ" userId="6c920eed-56a1-4dd6-94e7-28cd095909bd" providerId="ADAL" clId="{E68E6373-0133-48F9-A085-1C5324C2A634}" dt="2023-02-07T18:16:30.278" v="1808"/>
          <ac:spMkLst>
            <pc:docMk/>
            <pc:sldMk cId="3746880780" sldId="353"/>
            <ac:spMk id="63" creationId="{28D03D5E-500E-D250-1035-9AE8E90677EA}"/>
          </ac:spMkLst>
        </pc:spChg>
        <pc:spChg chg="mod">
          <ac:chgData name="NORVEY DANILO MUÑOZ" userId="6c920eed-56a1-4dd6-94e7-28cd095909bd" providerId="ADAL" clId="{E68E6373-0133-48F9-A085-1C5324C2A634}" dt="2023-02-07T18:16:30.278" v="1808"/>
          <ac:spMkLst>
            <pc:docMk/>
            <pc:sldMk cId="3746880780" sldId="353"/>
            <ac:spMk id="192" creationId="{F7F875BF-99C6-AF1B-F0CB-78CBBFFC15F2}"/>
          </ac:spMkLst>
        </pc:spChg>
        <pc:spChg chg="mod">
          <ac:chgData name="NORVEY DANILO MUÑOZ" userId="6c920eed-56a1-4dd6-94e7-28cd095909bd" providerId="ADAL" clId="{E68E6373-0133-48F9-A085-1C5324C2A634}" dt="2023-02-07T18:16:30.278" v="1808"/>
          <ac:spMkLst>
            <pc:docMk/>
            <pc:sldMk cId="3746880780" sldId="353"/>
            <ac:spMk id="193" creationId="{17898E65-F651-5A16-3DC4-7C9AED7D424C}"/>
          </ac:spMkLst>
        </pc:spChg>
        <pc:spChg chg="mod">
          <ac:chgData name="NORVEY DANILO MUÑOZ" userId="6c920eed-56a1-4dd6-94e7-28cd095909bd" providerId="ADAL" clId="{E68E6373-0133-48F9-A085-1C5324C2A634}" dt="2023-02-07T18:16:30.278" v="1808"/>
          <ac:spMkLst>
            <pc:docMk/>
            <pc:sldMk cId="3746880780" sldId="353"/>
            <ac:spMk id="194" creationId="{71F7964D-0612-7380-45DD-862A6AA71729}"/>
          </ac:spMkLst>
        </pc:spChg>
        <pc:spChg chg="mod">
          <ac:chgData name="NORVEY DANILO MUÑOZ" userId="6c920eed-56a1-4dd6-94e7-28cd095909bd" providerId="ADAL" clId="{E68E6373-0133-48F9-A085-1C5324C2A634}" dt="2023-02-07T18:16:30.278" v="1808"/>
          <ac:spMkLst>
            <pc:docMk/>
            <pc:sldMk cId="3746880780" sldId="353"/>
            <ac:spMk id="195" creationId="{B85156E2-1DAA-BA32-A593-FA11A7629203}"/>
          </ac:spMkLst>
        </pc:spChg>
        <pc:spChg chg="mod">
          <ac:chgData name="NORVEY DANILO MUÑOZ" userId="6c920eed-56a1-4dd6-94e7-28cd095909bd" providerId="ADAL" clId="{E68E6373-0133-48F9-A085-1C5324C2A634}" dt="2023-02-07T18:16:30.278" v="1808"/>
          <ac:spMkLst>
            <pc:docMk/>
            <pc:sldMk cId="3746880780" sldId="353"/>
            <ac:spMk id="196" creationId="{58FA7ADD-E611-9B30-9CDA-D8B742E26B65}"/>
          </ac:spMkLst>
        </pc:spChg>
        <pc:spChg chg="mod">
          <ac:chgData name="NORVEY DANILO MUÑOZ" userId="6c920eed-56a1-4dd6-94e7-28cd095909bd" providerId="ADAL" clId="{E68E6373-0133-48F9-A085-1C5324C2A634}" dt="2023-02-07T18:16:30.278" v="1808"/>
          <ac:spMkLst>
            <pc:docMk/>
            <pc:sldMk cId="3746880780" sldId="353"/>
            <ac:spMk id="197" creationId="{017891CA-94B2-8657-D4FB-45FB959C39F2}"/>
          </ac:spMkLst>
        </pc:spChg>
        <pc:spChg chg="mod">
          <ac:chgData name="NORVEY DANILO MUÑOZ" userId="6c920eed-56a1-4dd6-94e7-28cd095909bd" providerId="ADAL" clId="{E68E6373-0133-48F9-A085-1C5324C2A634}" dt="2023-02-07T18:17:01.044" v="1811" actId="1076"/>
          <ac:spMkLst>
            <pc:docMk/>
            <pc:sldMk cId="3746880780" sldId="353"/>
            <ac:spMk id="199" creationId="{E1CC2185-EF47-90C1-8F1F-1CC0497ECA6E}"/>
          </ac:spMkLst>
        </pc:spChg>
        <pc:spChg chg="mod">
          <ac:chgData name="NORVEY DANILO MUÑOZ" userId="6c920eed-56a1-4dd6-94e7-28cd095909bd" providerId="ADAL" clId="{E68E6373-0133-48F9-A085-1C5324C2A634}" dt="2023-02-07T18:17:01.044" v="1811" actId="1076"/>
          <ac:spMkLst>
            <pc:docMk/>
            <pc:sldMk cId="3746880780" sldId="353"/>
            <ac:spMk id="200" creationId="{B4AED6F2-5BC0-6619-EC2B-04F453100C78}"/>
          </ac:spMkLst>
        </pc:spChg>
        <pc:spChg chg="mod">
          <ac:chgData name="NORVEY DANILO MUÑOZ" userId="6c920eed-56a1-4dd6-94e7-28cd095909bd" providerId="ADAL" clId="{E68E6373-0133-48F9-A085-1C5324C2A634}" dt="2023-02-07T18:17:01.044" v="1811" actId="1076"/>
          <ac:spMkLst>
            <pc:docMk/>
            <pc:sldMk cId="3746880780" sldId="353"/>
            <ac:spMk id="201" creationId="{641CEF0B-AA7C-4519-F561-EC82145CBD16}"/>
          </ac:spMkLst>
        </pc:spChg>
        <pc:spChg chg="mod">
          <ac:chgData name="NORVEY DANILO MUÑOZ" userId="6c920eed-56a1-4dd6-94e7-28cd095909bd" providerId="ADAL" clId="{E68E6373-0133-48F9-A085-1C5324C2A634}" dt="2023-02-07T18:17:01.044" v="1811" actId="1076"/>
          <ac:spMkLst>
            <pc:docMk/>
            <pc:sldMk cId="3746880780" sldId="353"/>
            <ac:spMk id="202" creationId="{870657F6-862E-8BE0-A7E8-D7E22594DF2C}"/>
          </ac:spMkLst>
        </pc:spChg>
        <pc:spChg chg="mod">
          <ac:chgData name="NORVEY DANILO MUÑOZ" userId="6c920eed-56a1-4dd6-94e7-28cd095909bd" providerId="ADAL" clId="{E68E6373-0133-48F9-A085-1C5324C2A634}" dt="2023-02-07T18:17:01.044" v="1811" actId="1076"/>
          <ac:spMkLst>
            <pc:docMk/>
            <pc:sldMk cId="3746880780" sldId="353"/>
            <ac:spMk id="203" creationId="{FDE5E2A6-8B73-6EE7-C5AB-2D8D9989CA58}"/>
          </ac:spMkLst>
        </pc:spChg>
        <pc:spChg chg="mod">
          <ac:chgData name="NORVEY DANILO MUÑOZ" userId="6c920eed-56a1-4dd6-94e7-28cd095909bd" providerId="ADAL" clId="{E68E6373-0133-48F9-A085-1C5324C2A634}" dt="2023-02-07T18:17:01.044" v="1811" actId="1076"/>
          <ac:spMkLst>
            <pc:docMk/>
            <pc:sldMk cId="3746880780" sldId="353"/>
            <ac:spMk id="204" creationId="{803EB35B-8ED9-3E2C-3B83-0D07BFF2724A}"/>
          </ac:spMkLst>
        </pc:spChg>
        <pc:spChg chg="mod">
          <ac:chgData name="NORVEY DANILO MUÑOZ" userId="6c920eed-56a1-4dd6-94e7-28cd095909bd" providerId="ADAL" clId="{E68E6373-0133-48F9-A085-1C5324C2A634}" dt="2023-02-07T18:17:01.044" v="1811" actId="1076"/>
          <ac:spMkLst>
            <pc:docMk/>
            <pc:sldMk cId="3746880780" sldId="353"/>
            <ac:spMk id="205" creationId="{A6A64E08-B296-81B5-825B-842C4E9CCF89}"/>
          </ac:spMkLst>
        </pc:spChg>
        <pc:spChg chg="mod">
          <ac:chgData name="NORVEY DANILO MUÑOZ" userId="6c920eed-56a1-4dd6-94e7-28cd095909bd" providerId="ADAL" clId="{E68E6373-0133-48F9-A085-1C5324C2A634}" dt="2023-02-07T18:17:01.044" v="1811" actId="1076"/>
          <ac:spMkLst>
            <pc:docMk/>
            <pc:sldMk cId="3746880780" sldId="353"/>
            <ac:spMk id="206" creationId="{EDD43DDB-40C5-AC3B-EB44-859F1AD24C77}"/>
          </ac:spMkLst>
        </pc:spChg>
        <pc:spChg chg="mod">
          <ac:chgData name="NORVEY DANILO MUÑOZ" userId="6c920eed-56a1-4dd6-94e7-28cd095909bd" providerId="ADAL" clId="{E68E6373-0133-48F9-A085-1C5324C2A634}" dt="2023-02-07T18:17:01.044" v="1811" actId="1076"/>
          <ac:spMkLst>
            <pc:docMk/>
            <pc:sldMk cId="3746880780" sldId="353"/>
            <ac:spMk id="207" creationId="{D0126123-2CCC-D03E-0FB0-A5BF26BC41DB}"/>
          </ac:spMkLst>
        </pc:spChg>
        <pc:spChg chg="mod">
          <ac:chgData name="NORVEY DANILO MUÑOZ" userId="6c920eed-56a1-4dd6-94e7-28cd095909bd" providerId="ADAL" clId="{E68E6373-0133-48F9-A085-1C5324C2A634}" dt="2023-02-07T18:17:01.044" v="1811" actId="1076"/>
          <ac:spMkLst>
            <pc:docMk/>
            <pc:sldMk cId="3746880780" sldId="353"/>
            <ac:spMk id="208" creationId="{10541001-AF54-31F1-9354-1AF1ED1D75E7}"/>
          </ac:spMkLst>
        </pc:spChg>
        <pc:spChg chg="mod">
          <ac:chgData name="NORVEY DANILO MUÑOZ" userId="6c920eed-56a1-4dd6-94e7-28cd095909bd" providerId="ADAL" clId="{E68E6373-0133-48F9-A085-1C5324C2A634}" dt="2023-02-07T18:17:01.044" v="1811" actId="1076"/>
          <ac:spMkLst>
            <pc:docMk/>
            <pc:sldMk cId="3746880780" sldId="353"/>
            <ac:spMk id="209" creationId="{D108F5FB-76E8-7DAE-931C-D02333C785A0}"/>
          </ac:spMkLst>
        </pc:spChg>
        <pc:spChg chg="mod">
          <ac:chgData name="NORVEY DANILO MUÑOZ" userId="6c920eed-56a1-4dd6-94e7-28cd095909bd" providerId="ADAL" clId="{E68E6373-0133-48F9-A085-1C5324C2A634}" dt="2023-02-07T18:17:07.219" v="1812" actId="1076"/>
          <ac:spMkLst>
            <pc:docMk/>
            <pc:sldMk cId="3746880780" sldId="353"/>
            <ac:spMk id="212" creationId="{3A7185DA-07AA-CC71-90E0-DA5FD9862575}"/>
          </ac:spMkLst>
        </pc:spChg>
        <pc:spChg chg="mod">
          <ac:chgData name="NORVEY DANILO MUÑOZ" userId="6c920eed-56a1-4dd6-94e7-28cd095909bd" providerId="ADAL" clId="{E68E6373-0133-48F9-A085-1C5324C2A634}" dt="2023-02-07T18:17:07.219" v="1812" actId="1076"/>
          <ac:spMkLst>
            <pc:docMk/>
            <pc:sldMk cId="3746880780" sldId="353"/>
            <ac:spMk id="213" creationId="{021AD46E-10C0-673E-CCFF-A47A46551A1B}"/>
          </ac:spMkLst>
        </pc:spChg>
        <pc:spChg chg="mod">
          <ac:chgData name="NORVEY DANILO MUÑOZ" userId="6c920eed-56a1-4dd6-94e7-28cd095909bd" providerId="ADAL" clId="{E68E6373-0133-48F9-A085-1C5324C2A634}" dt="2023-02-07T18:17:07.219" v="1812" actId="1076"/>
          <ac:spMkLst>
            <pc:docMk/>
            <pc:sldMk cId="3746880780" sldId="353"/>
            <ac:spMk id="214" creationId="{E8A45893-154C-8CEB-E182-0CE3797C1F6E}"/>
          </ac:spMkLst>
        </pc:spChg>
        <pc:spChg chg="mod">
          <ac:chgData name="NORVEY DANILO MUÑOZ" userId="6c920eed-56a1-4dd6-94e7-28cd095909bd" providerId="ADAL" clId="{E68E6373-0133-48F9-A085-1C5324C2A634}" dt="2023-02-07T18:17:07.219" v="1812" actId="1076"/>
          <ac:spMkLst>
            <pc:docMk/>
            <pc:sldMk cId="3746880780" sldId="353"/>
            <ac:spMk id="215" creationId="{BFFD0D06-457E-E119-F05A-E8B12543B3AC}"/>
          </ac:spMkLst>
        </pc:spChg>
        <pc:spChg chg="mod">
          <ac:chgData name="NORVEY DANILO MUÑOZ" userId="6c920eed-56a1-4dd6-94e7-28cd095909bd" providerId="ADAL" clId="{E68E6373-0133-48F9-A085-1C5324C2A634}" dt="2023-02-07T18:17:07.219" v="1812" actId="1076"/>
          <ac:spMkLst>
            <pc:docMk/>
            <pc:sldMk cId="3746880780" sldId="353"/>
            <ac:spMk id="216" creationId="{5744CAB8-3B77-5247-1DA6-7BA8249025C5}"/>
          </ac:spMkLst>
        </pc:spChg>
        <pc:spChg chg="mod">
          <ac:chgData name="NORVEY DANILO MUÑOZ" userId="6c920eed-56a1-4dd6-94e7-28cd095909bd" providerId="ADAL" clId="{E68E6373-0133-48F9-A085-1C5324C2A634}" dt="2023-02-07T18:17:07.219" v="1812" actId="1076"/>
          <ac:spMkLst>
            <pc:docMk/>
            <pc:sldMk cId="3746880780" sldId="353"/>
            <ac:spMk id="217" creationId="{32D3F809-3AFF-1388-4661-D42B4B566318}"/>
          </ac:spMkLst>
        </pc:spChg>
        <pc:spChg chg="mod">
          <ac:chgData name="NORVEY DANILO MUÑOZ" userId="6c920eed-56a1-4dd6-94e7-28cd095909bd" providerId="ADAL" clId="{E68E6373-0133-48F9-A085-1C5324C2A634}" dt="2023-02-07T18:17:07.219" v="1812" actId="1076"/>
          <ac:spMkLst>
            <pc:docMk/>
            <pc:sldMk cId="3746880780" sldId="353"/>
            <ac:spMk id="218" creationId="{6A13C04C-97A5-D9D9-B118-CE9ABA3E4860}"/>
          </ac:spMkLst>
        </pc:spChg>
        <pc:spChg chg="mod">
          <ac:chgData name="NORVEY DANILO MUÑOZ" userId="6c920eed-56a1-4dd6-94e7-28cd095909bd" providerId="ADAL" clId="{E68E6373-0133-48F9-A085-1C5324C2A634}" dt="2023-02-07T18:17:07.219" v="1812" actId="1076"/>
          <ac:spMkLst>
            <pc:docMk/>
            <pc:sldMk cId="3746880780" sldId="353"/>
            <ac:spMk id="219" creationId="{BA72DD21-B493-C1D1-A361-9BB645D37304}"/>
          </ac:spMkLst>
        </pc:spChg>
        <pc:spChg chg="mod">
          <ac:chgData name="NORVEY DANILO MUÑOZ" userId="6c920eed-56a1-4dd6-94e7-28cd095909bd" providerId="ADAL" clId="{E68E6373-0133-48F9-A085-1C5324C2A634}" dt="2023-02-07T18:17:07.219" v="1812" actId="1076"/>
          <ac:spMkLst>
            <pc:docMk/>
            <pc:sldMk cId="3746880780" sldId="353"/>
            <ac:spMk id="220" creationId="{F938E2B0-DA6E-4993-636D-0DA159667DDD}"/>
          </ac:spMkLst>
        </pc:spChg>
        <pc:spChg chg="mod">
          <ac:chgData name="NORVEY DANILO MUÑOZ" userId="6c920eed-56a1-4dd6-94e7-28cd095909bd" providerId="ADAL" clId="{E68E6373-0133-48F9-A085-1C5324C2A634}" dt="2023-02-07T18:17:07.219" v="1812" actId="1076"/>
          <ac:spMkLst>
            <pc:docMk/>
            <pc:sldMk cId="3746880780" sldId="353"/>
            <ac:spMk id="221" creationId="{C768F354-6CE6-3FF2-D67F-CDA28CCDC92C}"/>
          </ac:spMkLst>
        </pc:spChg>
        <pc:spChg chg="mod">
          <ac:chgData name="NORVEY DANILO MUÑOZ" userId="6c920eed-56a1-4dd6-94e7-28cd095909bd" providerId="ADAL" clId="{E68E6373-0133-48F9-A085-1C5324C2A634}" dt="2023-02-07T18:17:07.219" v="1812" actId="1076"/>
          <ac:spMkLst>
            <pc:docMk/>
            <pc:sldMk cId="3746880780" sldId="353"/>
            <ac:spMk id="222" creationId="{39665BC0-A7F4-1EC1-39A3-914E5A4BAE39}"/>
          </ac:spMkLst>
        </pc:spChg>
        <pc:spChg chg="mod">
          <ac:chgData name="NORVEY DANILO MUÑOZ" userId="6c920eed-56a1-4dd6-94e7-28cd095909bd" providerId="ADAL" clId="{E68E6373-0133-48F9-A085-1C5324C2A634}" dt="2023-02-07T18:17:07.219" v="1812" actId="1076"/>
          <ac:spMkLst>
            <pc:docMk/>
            <pc:sldMk cId="3746880780" sldId="353"/>
            <ac:spMk id="223" creationId="{EEE63A19-0E90-4F6F-F190-467AE181F194}"/>
          </ac:spMkLst>
        </pc:spChg>
        <pc:spChg chg="mod">
          <ac:chgData name="NORVEY DANILO MUÑOZ" userId="6c920eed-56a1-4dd6-94e7-28cd095909bd" providerId="ADAL" clId="{E68E6373-0133-48F9-A085-1C5324C2A634}" dt="2023-02-07T18:17:07.219" v="1812" actId="1076"/>
          <ac:spMkLst>
            <pc:docMk/>
            <pc:sldMk cId="3746880780" sldId="353"/>
            <ac:spMk id="224" creationId="{28695E0F-2C42-8112-190C-DCFAB4CA63D0}"/>
          </ac:spMkLst>
        </pc:spChg>
        <pc:spChg chg="mod">
          <ac:chgData name="NORVEY DANILO MUÑOZ" userId="6c920eed-56a1-4dd6-94e7-28cd095909bd" providerId="ADAL" clId="{E68E6373-0133-48F9-A085-1C5324C2A634}" dt="2023-02-07T18:17:07.219" v="1812" actId="1076"/>
          <ac:spMkLst>
            <pc:docMk/>
            <pc:sldMk cId="3746880780" sldId="353"/>
            <ac:spMk id="225" creationId="{DEE38356-4483-C894-EB5D-529221D52816}"/>
          </ac:spMkLst>
        </pc:spChg>
        <pc:spChg chg="mod">
          <ac:chgData name="NORVEY DANILO MUÑOZ" userId="6c920eed-56a1-4dd6-94e7-28cd095909bd" providerId="ADAL" clId="{E68E6373-0133-48F9-A085-1C5324C2A634}" dt="2023-02-07T18:17:18.444" v="1815" actId="1076"/>
          <ac:spMkLst>
            <pc:docMk/>
            <pc:sldMk cId="3746880780" sldId="353"/>
            <ac:spMk id="228" creationId="{C0BF556B-B4DB-DFFA-3083-2D24C4438627}"/>
          </ac:spMkLst>
        </pc:spChg>
        <pc:spChg chg="mod">
          <ac:chgData name="NORVEY DANILO MUÑOZ" userId="6c920eed-56a1-4dd6-94e7-28cd095909bd" providerId="ADAL" clId="{E68E6373-0133-48F9-A085-1C5324C2A634}" dt="2023-02-07T18:17:18.444" v="1815" actId="1076"/>
          <ac:spMkLst>
            <pc:docMk/>
            <pc:sldMk cId="3746880780" sldId="353"/>
            <ac:spMk id="229" creationId="{9B8279BB-4139-4F4C-B268-AFBAF72DA006}"/>
          </ac:spMkLst>
        </pc:spChg>
        <pc:spChg chg="mod">
          <ac:chgData name="NORVEY DANILO MUÑOZ" userId="6c920eed-56a1-4dd6-94e7-28cd095909bd" providerId="ADAL" clId="{E68E6373-0133-48F9-A085-1C5324C2A634}" dt="2023-02-07T18:17:18.444" v="1815" actId="1076"/>
          <ac:spMkLst>
            <pc:docMk/>
            <pc:sldMk cId="3746880780" sldId="353"/>
            <ac:spMk id="230" creationId="{A6E8944A-F824-A499-A0F7-38A21CD89F55}"/>
          </ac:spMkLst>
        </pc:spChg>
        <pc:spChg chg="mod">
          <ac:chgData name="NORVEY DANILO MUÑOZ" userId="6c920eed-56a1-4dd6-94e7-28cd095909bd" providerId="ADAL" clId="{E68E6373-0133-48F9-A085-1C5324C2A634}" dt="2023-02-07T18:17:18.444" v="1815" actId="1076"/>
          <ac:spMkLst>
            <pc:docMk/>
            <pc:sldMk cId="3746880780" sldId="353"/>
            <ac:spMk id="231" creationId="{E613E62B-129C-5082-14EB-93F800093958}"/>
          </ac:spMkLst>
        </pc:spChg>
        <pc:spChg chg="mod">
          <ac:chgData name="NORVEY DANILO MUÑOZ" userId="6c920eed-56a1-4dd6-94e7-28cd095909bd" providerId="ADAL" clId="{E68E6373-0133-48F9-A085-1C5324C2A634}" dt="2023-02-07T18:17:18.444" v="1815" actId="1076"/>
          <ac:spMkLst>
            <pc:docMk/>
            <pc:sldMk cId="3746880780" sldId="353"/>
            <ac:spMk id="232" creationId="{22E2DA43-51AE-3429-8882-5B2718D9F5E5}"/>
          </ac:spMkLst>
        </pc:spChg>
        <pc:spChg chg="mod">
          <ac:chgData name="NORVEY DANILO MUÑOZ" userId="6c920eed-56a1-4dd6-94e7-28cd095909bd" providerId="ADAL" clId="{E68E6373-0133-48F9-A085-1C5324C2A634}" dt="2023-02-07T18:17:18.444" v="1815" actId="1076"/>
          <ac:spMkLst>
            <pc:docMk/>
            <pc:sldMk cId="3746880780" sldId="353"/>
            <ac:spMk id="233" creationId="{6E705F12-371B-88E7-3A50-AE74299A6C81}"/>
          </ac:spMkLst>
        </pc:spChg>
        <pc:spChg chg="mod">
          <ac:chgData name="NORVEY DANILO MUÑOZ" userId="6c920eed-56a1-4dd6-94e7-28cd095909bd" providerId="ADAL" clId="{E68E6373-0133-48F9-A085-1C5324C2A634}" dt="2023-02-07T18:17:18.444" v="1815" actId="1076"/>
          <ac:spMkLst>
            <pc:docMk/>
            <pc:sldMk cId="3746880780" sldId="353"/>
            <ac:spMk id="234" creationId="{630839B5-D5B8-818E-F949-FC0F590D5615}"/>
          </ac:spMkLst>
        </pc:spChg>
        <pc:spChg chg="mod">
          <ac:chgData name="NORVEY DANILO MUÑOZ" userId="6c920eed-56a1-4dd6-94e7-28cd095909bd" providerId="ADAL" clId="{E68E6373-0133-48F9-A085-1C5324C2A634}" dt="2023-02-07T18:13:59.985" v="1805" actId="20577"/>
          <ac:spMkLst>
            <pc:docMk/>
            <pc:sldMk cId="3746880780" sldId="353"/>
            <ac:spMk id="235" creationId="{00000000-0000-0000-0000-000000000000}"/>
          </ac:spMkLst>
        </pc:spChg>
        <pc:spChg chg="del">
          <ac:chgData name="NORVEY DANILO MUÑOZ" userId="6c920eed-56a1-4dd6-94e7-28cd095909bd" providerId="ADAL" clId="{E68E6373-0133-48F9-A085-1C5324C2A634}" dt="2023-02-07T18:14:03.703" v="1806" actId="478"/>
          <ac:spMkLst>
            <pc:docMk/>
            <pc:sldMk cId="3746880780" sldId="353"/>
            <ac:spMk id="236" creationId="{00000000-0000-0000-0000-000000000000}"/>
          </ac:spMkLst>
        </pc:spChg>
        <pc:spChg chg="del">
          <ac:chgData name="NORVEY DANILO MUÑOZ" userId="6c920eed-56a1-4dd6-94e7-28cd095909bd" providerId="ADAL" clId="{E68E6373-0133-48F9-A085-1C5324C2A634}" dt="2023-02-07T18:14:03.703" v="1806" actId="478"/>
          <ac:spMkLst>
            <pc:docMk/>
            <pc:sldMk cId="3746880780" sldId="353"/>
            <ac:spMk id="237" creationId="{00000000-0000-0000-0000-000000000000}"/>
          </ac:spMkLst>
        </pc:spChg>
        <pc:spChg chg="del">
          <ac:chgData name="NORVEY DANILO MUÑOZ" userId="6c920eed-56a1-4dd6-94e7-28cd095909bd" providerId="ADAL" clId="{E68E6373-0133-48F9-A085-1C5324C2A634}" dt="2023-02-07T18:14:03.703" v="1806" actId="478"/>
          <ac:spMkLst>
            <pc:docMk/>
            <pc:sldMk cId="3746880780" sldId="353"/>
            <ac:spMk id="238" creationId="{00000000-0000-0000-0000-000000000000}"/>
          </ac:spMkLst>
        </pc:spChg>
        <pc:spChg chg="del">
          <ac:chgData name="NORVEY DANILO MUÑOZ" userId="6c920eed-56a1-4dd6-94e7-28cd095909bd" providerId="ADAL" clId="{E68E6373-0133-48F9-A085-1C5324C2A634}" dt="2023-02-07T18:14:03.703" v="1806" actId="478"/>
          <ac:spMkLst>
            <pc:docMk/>
            <pc:sldMk cId="3746880780" sldId="353"/>
            <ac:spMk id="239" creationId="{00000000-0000-0000-0000-000000000000}"/>
          </ac:spMkLst>
        </pc:spChg>
        <pc:spChg chg="mod">
          <ac:chgData name="NORVEY DANILO MUÑOZ" userId="6c920eed-56a1-4dd6-94e7-28cd095909bd" providerId="ADAL" clId="{E68E6373-0133-48F9-A085-1C5324C2A634}" dt="2023-02-07T18:17:18.444" v="1815" actId="1076"/>
          <ac:spMkLst>
            <pc:docMk/>
            <pc:sldMk cId="3746880780" sldId="353"/>
            <ac:spMk id="240" creationId="{E1661175-0661-0CF9-46EA-48BC53434004}"/>
          </ac:spMkLst>
        </pc:spChg>
        <pc:spChg chg="mod">
          <ac:chgData name="NORVEY DANILO MUÑOZ" userId="6c920eed-56a1-4dd6-94e7-28cd095909bd" providerId="ADAL" clId="{E68E6373-0133-48F9-A085-1C5324C2A634}" dt="2023-02-07T18:17:18.444" v="1815" actId="1076"/>
          <ac:spMkLst>
            <pc:docMk/>
            <pc:sldMk cId="3746880780" sldId="353"/>
            <ac:spMk id="241" creationId="{2731F3DD-0770-D5FE-A8EB-3A7D0A78F910}"/>
          </ac:spMkLst>
        </pc:spChg>
        <pc:spChg chg="mod">
          <ac:chgData name="NORVEY DANILO MUÑOZ" userId="6c920eed-56a1-4dd6-94e7-28cd095909bd" providerId="ADAL" clId="{E68E6373-0133-48F9-A085-1C5324C2A634}" dt="2023-02-07T18:17:18.444" v="1815" actId="1076"/>
          <ac:spMkLst>
            <pc:docMk/>
            <pc:sldMk cId="3746880780" sldId="353"/>
            <ac:spMk id="242" creationId="{1011D0CA-1A72-8796-44E4-611B5EAFF172}"/>
          </ac:spMkLst>
        </pc:spChg>
        <pc:spChg chg="mod">
          <ac:chgData name="NORVEY DANILO MUÑOZ" userId="6c920eed-56a1-4dd6-94e7-28cd095909bd" providerId="ADAL" clId="{E68E6373-0133-48F9-A085-1C5324C2A634}" dt="2023-02-07T18:17:18.444" v="1815" actId="1076"/>
          <ac:spMkLst>
            <pc:docMk/>
            <pc:sldMk cId="3746880780" sldId="353"/>
            <ac:spMk id="243" creationId="{77B60E16-5452-D643-E786-74FAC68FF306}"/>
          </ac:spMkLst>
        </pc:spChg>
        <pc:spChg chg="mod">
          <ac:chgData name="NORVEY DANILO MUÑOZ" userId="6c920eed-56a1-4dd6-94e7-28cd095909bd" providerId="ADAL" clId="{E68E6373-0133-48F9-A085-1C5324C2A634}" dt="2023-02-07T18:17:18.444" v="1815" actId="1076"/>
          <ac:spMkLst>
            <pc:docMk/>
            <pc:sldMk cId="3746880780" sldId="353"/>
            <ac:spMk id="244" creationId="{170B0260-D68A-771D-0061-88DA7F6D083A}"/>
          </ac:spMkLst>
        </pc:spChg>
        <pc:spChg chg="mod">
          <ac:chgData name="NORVEY DANILO MUÑOZ" userId="6c920eed-56a1-4dd6-94e7-28cd095909bd" providerId="ADAL" clId="{E68E6373-0133-48F9-A085-1C5324C2A634}" dt="2023-02-07T18:17:18.444" v="1815" actId="1076"/>
          <ac:spMkLst>
            <pc:docMk/>
            <pc:sldMk cId="3746880780" sldId="353"/>
            <ac:spMk id="245" creationId="{4F3BFE6E-9C49-6E6C-4C1D-D1B2136862B3}"/>
          </ac:spMkLst>
        </pc:spChg>
        <pc:spChg chg="mod">
          <ac:chgData name="NORVEY DANILO MUÑOZ" userId="6c920eed-56a1-4dd6-94e7-28cd095909bd" providerId="ADAL" clId="{E68E6373-0133-48F9-A085-1C5324C2A634}" dt="2023-02-07T18:17:18.444" v="1815" actId="1076"/>
          <ac:spMkLst>
            <pc:docMk/>
            <pc:sldMk cId="3746880780" sldId="353"/>
            <ac:spMk id="246" creationId="{51FEDA57-003B-28C4-4339-A5E3CDF6EA9D}"/>
          </ac:spMkLst>
        </pc:spChg>
        <pc:spChg chg="add mod">
          <ac:chgData name="NORVEY DANILO MUÑOZ" userId="6c920eed-56a1-4dd6-94e7-28cd095909bd" providerId="ADAL" clId="{E68E6373-0133-48F9-A085-1C5324C2A634}" dt="2023-02-07T18:17:18.444" v="1815" actId="1076"/>
          <ac:spMkLst>
            <pc:docMk/>
            <pc:sldMk cId="3746880780" sldId="353"/>
            <ac:spMk id="247" creationId="{77A26283-B8E8-4C7B-FE13-919CEAAE1116}"/>
          </ac:spMkLst>
        </pc:spChg>
        <pc:spChg chg="mod">
          <ac:chgData name="NORVEY DANILO MUÑOZ" userId="6c920eed-56a1-4dd6-94e7-28cd095909bd" providerId="ADAL" clId="{E68E6373-0133-48F9-A085-1C5324C2A634}" dt="2023-02-07T18:17:31.092" v="1816" actId="1076"/>
          <ac:spMkLst>
            <pc:docMk/>
            <pc:sldMk cId="3746880780" sldId="353"/>
            <ac:spMk id="250" creationId="{8684BD42-3B25-89A8-7F81-19C74922A200}"/>
          </ac:spMkLst>
        </pc:spChg>
        <pc:spChg chg="mod">
          <ac:chgData name="NORVEY DANILO MUÑOZ" userId="6c920eed-56a1-4dd6-94e7-28cd095909bd" providerId="ADAL" clId="{E68E6373-0133-48F9-A085-1C5324C2A634}" dt="2023-02-07T18:17:31.092" v="1816" actId="1076"/>
          <ac:spMkLst>
            <pc:docMk/>
            <pc:sldMk cId="3746880780" sldId="353"/>
            <ac:spMk id="251" creationId="{2BC58F4F-AC4C-51AA-8F7B-EA3407AAA21F}"/>
          </ac:spMkLst>
        </pc:spChg>
        <pc:spChg chg="mod">
          <ac:chgData name="NORVEY DANILO MUÑOZ" userId="6c920eed-56a1-4dd6-94e7-28cd095909bd" providerId="ADAL" clId="{E68E6373-0133-48F9-A085-1C5324C2A634}" dt="2023-02-07T18:17:31.092" v="1816" actId="1076"/>
          <ac:spMkLst>
            <pc:docMk/>
            <pc:sldMk cId="3746880780" sldId="353"/>
            <ac:spMk id="252" creationId="{029AD05B-D3A4-49F6-B39B-9CEC8A32B980}"/>
          </ac:spMkLst>
        </pc:spChg>
        <pc:spChg chg="mod">
          <ac:chgData name="NORVEY DANILO MUÑOZ" userId="6c920eed-56a1-4dd6-94e7-28cd095909bd" providerId="ADAL" clId="{E68E6373-0133-48F9-A085-1C5324C2A634}" dt="2023-02-07T18:17:31.092" v="1816" actId="1076"/>
          <ac:spMkLst>
            <pc:docMk/>
            <pc:sldMk cId="3746880780" sldId="353"/>
            <ac:spMk id="253" creationId="{35E3FF37-F68F-254D-F810-7DCD1E52C941}"/>
          </ac:spMkLst>
        </pc:spChg>
        <pc:spChg chg="mod">
          <ac:chgData name="NORVEY DANILO MUÑOZ" userId="6c920eed-56a1-4dd6-94e7-28cd095909bd" providerId="ADAL" clId="{E68E6373-0133-48F9-A085-1C5324C2A634}" dt="2023-02-07T18:17:31.092" v="1816" actId="1076"/>
          <ac:spMkLst>
            <pc:docMk/>
            <pc:sldMk cId="3746880780" sldId="353"/>
            <ac:spMk id="254" creationId="{DDA60E5D-CE97-F587-CF5B-C0DE0AE2E8D1}"/>
          </ac:spMkLst>
        </pc:spChg>
        <pc:spChg chg="mod">
          <ac:chgData name="NORVEY DANILO MUÑOZ" userId="6c920eed-56a1-4dd6-94e7-28cd095909bd" providerId="ADAL" clId="{E68E6373-0133-48F9-A085-1C5324C2A634}" dt="2023-02-07T18:17:31.092" v="1816" actId="1076"/>
          <ac:spMkLst>
            <pc:docMk/>
            <pc:sldMk cId="3746880780" sldId="353"/>
            <ac:spMk id="255" creationId="{E67B5C63-F5E5-26CB-158E-C35F95C0681F}"/>
          </ac:spMkLst>
        </pc:spChg>
        <pc:spChg chg="mod">
          <ac:chgData name="NORVEY DANILO MUÑOZ" userId="6c920eed-56a1-4dd6-94e7-28cd095909bd" providerId="ADAL" clId="{E68E6373-0133-48F9-A085-1C5324C2A634}" dt="2023-02-07T18:17:31.092" v="1816" actId="1076"/>
          <ac:spMkLst>
            <pc:docMk/>
            <pc:sldMk cId="3746880780" sldId="353"/>
            <ac:spMk id="256" creationId="{0D965535-CC7C-24D3-73E7-032CB2F5F4C3}"/>
          </ac:spMkLst>
        </pc:spChg>
        <pc:spChg chg="mod">
          <ac:chgData name="NORVEY DANILO MUÑOZ" userId="6c920eed-56a1-4dd6-94e7-28cd095909bd" providerId="ADAL" clId="{E68E6373-0133-48F9-A085-1C5324C2A634}" dt="2023-02-07T18:17:31.092" v="1816" actId="1076"/>
          <ac:spMkLst>
            <pc:docMk/>
            <pc:sldMk cId="3746880780" sldId="353"/>
            <ac:spMk id="257" creationId="{3489B364-8AC9-5BEA-B7F7-C34EF6C539D9}"/>
          </ac:spMkLst>
        </pc:spChg>
        <pc:spChg chg="mod">
          <ac:chgData name="NORVEY DANILO MUÑOZ" userId="6c920eed-56a1-4dd6-94e7-28cd095909bd" providerId="ADAL" clId="{E68E6373-0133-48F9-A085-1C5324C2A634}" dt="2023-02-07T18:17:31.092" v="1816" actId="1076"/>
          <ac:spMkLst>
            <pc:docMk/>
            <pc:sldMk cId="3746880780" sldId="353"/>
            <ac:spMk id="258" creationId="{6FF6289B-DAB9-C134-F287-CE9E40C8F14B}"/>
          </ac:spMkLst>
        </pc:spChg>
        <pc:spChg chg="mod">
          <ac:chgData name="NORVEY DANILO MUÑOZ" userId="6c920eed-56a1-4dd6-94e7-28cd095909bd" providerId="ADAL" clId="{E68E6373-0133-48F9-A085-1C5324C2A634}" dt="2023-02-07T18:17:31.092" v="1816" actId="1076"/>
          <ac:spMkLst>
            <pc:docMk/>
            <pc:sldMk cId="3746880780" sldId="353"/>
            <ac:spMk id="259" creationId="{8EFAFC18-2E20-2DD6-BB7B-FF10ACB546E5}"/>
          </ac:spMkLst>
        </pc:spChg>
        <pc:spChg chg="mod">
          <ac:chgData name="NORVEY DANILO MUÑOZ" userId="6c920eed-56a1-4dd6-94e7-28cd095909bd" providerId="ADAL" clId="{E68E6373-0133-48F9-A085-1C5324C2A634}" dt="2023-02-07T18:17:31.092" v="1816" actId="1076"/>
          <ac:spMkLst>
            <pc:docMk/>
            <pc:sldMk cId="3746880780" sldId="353"/>
            <ac:spMk id="260" creationId="{093071FF-9C15-95D1-03C1-FFD3BEB00DD7}"/>
          </ac:spMkLst>
        </pc:spChg>
        <pc:spChg chg="mod">
          <ac:chgData name="NORVEY DANILO MUÑOZ" userId="6c920eed-56a1-4dd6-94e7-28cd095909bd" providerId="ADAL" clId="{E68E6373-0133-48F9-A085-1C5324C2A634}" dt="2023-02-07T18:17:31.092" v="1816" actId="1076"/>
          <ac:spMkLst>
            <pc:docMk/>
            <pc:sldMk cId="3746880780" sldId="353"/>
            <ac:spMk id="261" creationId="{DCE68873-8FB8-2FA5-A5EC-302FE3F98648}"/>
          </ac:spMkLst>
        </pc:spChg>
        <pc:spChg chg="mod">
          <ac:chgData name="NORVEY DANILO MUÑOZ" userId="6c920eed-56a1-4dd6-94e7-28cd095909bd" providerId="ADAL" clId="{E68E6373-0133-48F9-A085-1C5324C2A634}" dt="2023-02-07T18:17:31.092" v="1816" actId="1076"/>
          <ac:spMkLst>
            <pc:docMk/>
            <pc:sldMk cId="3746880780" sldId="353"/>
            <ac:spMk id="262" creationId="{DA5A0DB5-620C-2D02-71AC-30A1510783AD}"/>
          </ac:spMkLst>
        </pc:spChg>
        <pc:spChg chg="mod">
          <ac:chgData name="NORVEY DANILO MUÑOZ" userId="6c920eed-56a1-4dd6-94e7-28cd095909bd" providerId="ADAL" clId="{E68E6373-0133-48F9-A085-1C5324C2A634}" dt="2023-02-07T18:17:31.092" v="1816" actId="1076"/>
          <ac:spMkLst>
            <pc:docMk/>
            <pc:sldMk cId="3746880780" sldId="353"/>
            <ac:spMk id="263" creationId="{14F6A3D9-34EB-50B6-434C-94B478A820C2}"/>
          </ac:spMkLst>
        </pc:spChg>
        <pc:spChg chg="add mod">
          <ac:chgData name="NORVEY DANILO MUÑOZ" userId="6c920eed-56a1-4dd6-94e7-28cd095909bd" providerId="ADAL" clId="{E68E6373-0133-48F9-A085-1C5324C2A634}" dt="2023-02-07T18:17:31.092" v="1816" actId="1076"/>
          <ac:spMkLst>
            <pc:docMk/>
            <pc:sldMk cId="3746880780" sldId="353"/>
            <ac:spMk id="264" creationId="{84917122-22A3-0533-4B97-6E44954BC3C0}"/>
          </ac:spMkLst>
        </pc:spChg>
        <pc:grpChg chg="add del mod">
          <ac:chgData name="NORVEY DANILO MUÑOZ" userId="6c920eed-56a1-4dd6-94e7-28cd095909bd" providerId="ADAL" clId="{E68E6373-0133-48F9-A085-1C5324C2A634}" dt="2023-02-07T18:16:48.011" v="1809"/>
          <ac:grpSpMkLst>
            <pc:docMk/>
            <pc:sldMk cId="3746880780" sldId="353"/>
            <ac:grpSpMk id="10" creationId="{7BFB8396-A61B-D2DA-228D-313EDED20924}"/>
          </ac:grpSpMkLst>
        </pc:grpChg>
        <pc:grpChg chg="add del mod">
          <ac:chgData name="NORVEY DANILO MUÑOZ" userId="6c920eed-56a1-4dd6-94e7-28cd095909bd" providerId="ADAL" clId="{E68E6373-0133-48F9-A085-1C5324C2A634}" dt="2023-02-07T18:16:48.011" v="1809"/>
          <ac:grpSpMkLst>
            <pc:docMk/>
            <pc:sldMk cId="3746880780" sldId="353"/>
            <ac:grpSpMk id="22" creationId="{6BE04CC0-333B-1186-C24C-2F2B0F93C5E0}"/>
          </ac:grpSpMkLst>
        </pc:grpChg>
        <pc:grpChg chg="mod">
          <ac:chgData name="NORVEY DANILO MUÑOZ" userId="6c920eed-56a1-4dd6-94e7-28cd095909bd" providerId="ADAL" clId="{E68E6373-0133-48F9-A085-1C5324C2A634}" dt="2023-02-07T18:16:30.278" v="1808"/>
          <ac:grpSpMkLst>
            <pc:docMk/>
            <pc:sldMk cId="3746880780" sldId="353"/>
            <ac:grpSpMk id="23" creationId="{CBC99F15-C07B-458E-814D-B6AE15770A0C}"/>
          </ac:grpSpMkLst>
        </pc:grpChg>
        <pc:grpChg chg="add del mod">
          <ac:chgData name="NORVEY DANILO MUÑOZ" userId="6c920eed-56a1-4dd6-94e7-28cd095909bd" providerId="ADAL" clId="{E68E6373-0133-48F9-A085-1C5324C2A634}" dt="2023-02-07T18:16:48.011" v="1809"/>
          <ac:grpSpMkLst>
            <pc:docMk/>
            <pc:sldMk cId="3746880780" sldId="353"/>
            <ac:grpSpMk id="38" creationId="{C20111BF-A2B0-703D-8223-11706E160436}"/>
          </ac:grpSpMkLst>
        </pc:grpChg>
        <pc:grpChg chg="mod">
          <ac:chgData name="NORVEY DANILO MUÑOZ" userId="6c920eed-56a1-4dd6-94e7-28cd095909bd" providerId="ADAL" clId="{E68E6373-0133-48F9-A085-1C5324C2A634}" dt="2023-02-07T18:16:30.278" v="1808"/>
          <ac:grpSpMkLst>
            <pc:docMk/>
            <pc:sldMk cId="3746880780" sldId="353"/>
            <ac:grpSpMk id="39" creationId="{337344AF-C400-E754-E45B-FDE14BBC49FF}"/>
          </ac:grpSpMkLst>
        </pc:grpChg>
        <pc:grpChg chg="add del mod">
          <ac:chgData name="NORVEY DANILO MUÑOZ" userId="6c920eed-56a1-4dd6-94e7-28cd095909bd" providerId="ADAL" clId="{E68E6373-0133-48F9-A085-1C5324C2A634}" dt="2023-02-07T18:16:48.011" v="1809"/>
          <ac:grpSpMkLst>
            <pc:docMk/>
            <pc:sldMk cId="3746880780" sldId="353"/>
            <ac:grpSpMk id="54" creationId="{B1B021E3-0E02-083E-CDB9-547E0F0B8C30}"/>
          </ac:grpSpMkLst>
        </pc:grpChg>
        <pc:grpChg chg="mod">
          <ac:chgData name="NORVEY DANILO MUÑOZ" userId="6c920eed-56a1-4dd6-94e7-28cd095909bd" providerId="ADAL" clId="{E68E6373-0133-48F9-A085-1C5324C2A634}" dt="2023-02-07T18:16:30.278" v="1808"/>
          <ac:grpSpMkLst>
            <pc:docMk/>
            <pc:sldMk cId="3746880780" sldId="353"/>
            <ac:grpSpMk id="55" creationId="{132720D6-7652-1C1E-615C-F553F7BBF9BC}"/>
          </ac:grpSpMkLst>
        </pc:grpChg>
        <pc:grpChg chg="add mod">
          <ac:chgData name="NORVEY DANILO MUÑOZ" userId="6c920eed-56a1-4dd6-94e7-28cd095909bd" providerId="ADAL" clId="{E68E6373-0133-48F9-A085-1C5324C2A634}" dt="2023-02-07T18:17:01.044" v="1811" actId="1076"/>
          <ac:grpSpMkLst>
            <pc:docMk/>
            <pc:sldMk cId="3746880780" sldId="353"/>
            <ac:grpSpMk id="198" creationId="{F038818D-B667-8871-4AD7-FE259639BE46}"/>
          </ac:grpSpMkLst>
        </pc:grpChg>
        <pc:grpChg chg="add mod">
          <ac:chgData name="NORVEY DANILO MUÑOZ" userId="6c920eed-56a1-4dd6-94e7-28cd095909bd" providerId="ADAL" clId="{E68E6373-0133-48F9-A085-1C5324C2A634}" dt="2023-02-07T18:17:07.219" v="1812" actId="1076"/>
          <ac:grpSpMkLst>
            <pc:docMk/>
            <pc:sldMk cId="3746880780" sldId="353"/>
            <ac:grpSpMk id="210" creationId="{9A01D16E-70E1-5117-329D-E70C1A7449C3}"/>
          </ac:grpSpMkLst>
        </pc:grpChg>
        <pc:grpChg chg="mod">
          <ac:chgData name="NORVEY DANILO MUÑOZ" userId="6c920eed-56a1-4dd6-94e7-28cd095909bd" providerId="ADAL" clId="{E68E6373-0133-48F9-A085-1C5324C2A634}" dt="2023-02-07T18:17:07.219" v="1812" actId="1076"/>
          <ac:grpSpMkLst>
            <pc:docMk/>
            <pc:sldMk cId="3746880780" sldId="353"/>
            <ac:grpSpMk id="211" creationId="{68999873-44A3-DC54-5045-06FF504923AB}"/>
          </ac:grpSpMkLst>
        </pc:grpChg>
        <pc:grpChg chg="add mod">
          <ac:chgData name="NORVEY DANILO MUÑOZ" userId="6c920eed-56a1-4dd6-94e7-28cd095909bd" providerId="ADAL" clId="{E68E6373-0133-48F9-A085-1C5324C2A634}" dt="2023-02-07T18:17:18.444" v="1815" actId="1076"/>
          <ac:grpSpMkLst>
            <pc:docMk/>
            <pc:sldMk cId="3746880780" sldId="353"/>
            <ac:grpSpMk id="226" creationId="{B1818FD6-218D-948A-EAED-0397145F2D28}"/>
          </ac:grpSpMkLst>
        </pc:grpChg>
        <pc:grpChg chg="mod">
          <ac:chgData name="NORVEY DANILO MUÑOZ" userId="6c920eed-56a1-4dd6-94e7-28cd095909bd" providerId="ADAL" clId="{E68E6373-0133-48F9-A085-1C5324C2A634}" dt="2023-02-07T18:17:18.444" v="1815" actId="1076"/>
          <ac:grpSpMkLst>
            <pc:docMk/>
            <pc:sldMk cId="3746880780" sldId="353"/>
            <ac:grpSpMk id="227" creationId="{8F71120D-1F9B-DB54-8476-FE507227D824}"/>
          </ac:grpSpMkLst>
        </pc:grpChg>
        <pc:grpChg chg="add mod">
          <ac:chgData name="NORVEY DANILO MUÑOZ" userId="6c920eed-56a1-4dd6-94e7-28cd095909bd" providerId="ADAL" clId="{E68E6373-0133-48F9-A085-1C5324C2A634}" dt="2023-02-07T18:17:31.092" v="1816" actId="1076"/>
          <ac:grpSpMkLst>
            <pc:docMk/>
            <pc:sldMk cId="3746880780" sldId="353"/>
            <ac:grpSpMk id="248" creationId="{3F58DED4-D4DD-0A11-BB9E-AC34E281E874}"/>
          </ac:grpSpMkLst>
        </pc:grpChg>
        <pc:grpChg chg="mod">
          <ac:chgData name="NORVEY DANILO MUÑOZ" userId="6c920eed-56a1-4dd6-94e7-28cd095909bd" providerId="ADAL" clId="{E68E6373-0133-48F9-A085-1C5324C2A634}" dt="2023-02-07T18:17:31.092" v="1816" actId="1076"/>
          <ac:grpSpMkLst>
            <pc:docMk/>
            <pc:sldMk cId="3746880780" sldId="353"/>
            <ac:grpSpMk id="249" creationId="{D34145ED-C87F-2DAA-E2AF-FD85058AFE1D}"/>
          </ac:grpSpMkLst>
        </pc:grpChg>
      </pc:sldChg>
      <pc:sldChg chg="addSp delSp modSp add mod ord delAnim modAnim">
        <pc:chgData name="NORVEY DANILO MUÑOZ" userId="6c920eed-56a1-4dd6-94e7-28cd095909bd" providerId="ADAL" clId="{E68E6373-0133-48F9-A085-1C5324C2A634}" dt="2023-02-07T21:42:03.539" v="1907" actId="113"/>
        <pc:sldMkLst>
          <pc:docMk/>
          <pc:sldMk cId="3338316674" sldId="354"/>
        </pc:sldMkLst>
        <pc:spChg chg="mod">
          <ac:chgData name="NORVEY DANILO MUÑOZ" userId="6c920eed-56a1-4dd6-94e7-28cd095909bd" providerId="ADAL" clId="{E68E6373-0133-48F9-A085-1C5324C2A634}" dt="2023-02-07T21:41:35.353" v="1901" actId="1076"/>
          <ac:spMkLst>
            <pc:docMk/>
            <pc:sldMk cId="3338316674" sldId="354"/>
            <ac:spMk id="4" creationId="{669BBB2F-055C-D159-8A79-B263862E34FC}"/>
          </ac:spMkLst>
        </pc:spChg>
        <pc:spChg chg="mod">
          <ac:chgData name="NORVEY DANILO MUÑOZ" userId="6c920eed-56a1-4dd6-94e7-28cd095909bd" providerId="ADAL" clId="{E68E6373-0133-48F9-A085-1C5324C2A634}" dt="2023-02-07T21:41:35.353" v="1901" actId="1076"/>
          <ac:spMkLst>
            <pc:docMk/>
            <pc:sldMk cId="3338316674" sldId="354"/>
            <ac:spMk id="5" creationId="{9178B283-2F20-2141-7121-5AF02E59917E}"/>
          </ac:spMkLst>
        </pc:spChg>
        <pc:spChg chg="mod">
          <ac:chgData name="NORVEY DANILO MUÑOZ" userId="6c920eed-56a1-4dd6-94e7-28cd095909bd" providerId="ADAL" clId="{E68E6373-0133-48F9-A085-1C5324C2A634}" dt="2023-02-07T21:41:35.353" v="1901" actId="1076"/>
          <ac:spMkLst>
            <pc:docMk/>
            <pc:sldMk cId="3338316674" sldId="354"/>
            <ac:spMk id="6" creationId="{4772377F-F380-57A8-A77D-E1A761614B62}"/>
          </ac:spMkLst>
        </pc:spChg>
        <pc:spChg chg="mod">
          <ac:chgData name="NORVEY DANILO MUÑOZ" userId="6c920eed-56a1-4dd6-94e7-28cd095909bd" providerId="ADAL" clId="{E68E6373-0133-48F9-A085-1C5324C2A634}" dt="2023-02-07T21:41:35.353" v="1901" actId="1076"/>
          <ac:spMkLst>
            <pc:docMk/>
            <pc:sldMk cId="3338316674" sldId="354"/>
            <ac:spMk id="7" creationId="{616ECA72-2FD0-0EA5-1A94-3D54DAB31FAF}"/>
          </ac:spMkLst>
        </pc:spChg>
        <pc:spChg chg="mod">
          <ac:chgData name="NORVEY DANILO MUÑOZ" userId="6c920eed-56a1-4dd6-94e7-28cd095909bd" providerId="ADAL" clId="{E68E6373-0133-48F9-A085-1C5324C2A634}" dt="2023-02-07T21:41:35.353" v="1901" actId="1076"/>
          <ac:spMkLst>
            <pc:docMk/>
            <pc:sldMk cId="3338316674" sldId="354"/>
            <ac:spMk id="8" creationId="{66120E73-DD82-C035-7024-36376B606D96}"/>
          </ac:spMkLst>
        </pc:spChg>
        <pc:spChg chg="mod">
          <ac:chgData name="NORVEY DANILO MUÑOZ" userId="6c920eed-56a1-4dd6-94e7-28cd095909bd" providerId="ADAL" clId="{E68E6373-0133-48F9-A085-1C5324C2A634}" dt="2023-02-07T21:41:35.353" v="1901" actId="1076"/>
          <ac:spMkLst>
            <pc:docMk/>
            <pc:sldMk cId="3338316674" sldId="354"/>
            <ac:spMk id="9" creationId="{089AB507-5A01-C7D7-B29C-7BC2132192AD}"/>
          </ac:spMkLst>
        </pc:spChg>
        <pc:spChg chg="mod">
          <ac:chgData name="NORVEY DANILO MUÑOZ" userId="6c920eed-56a1-4dd6-94e7-28cd095909bd" providerId="ADAL" clId="{E68E6373-0133-48F9-A085-1C5324C2A634}" dt="2023-02-07T21:41:35.353" v="1901" actId="1076"/>
          <ac:spMkLst>
            <pc:docMk/>
            <pc:sldMk cId="3338316674" sldId="354"/>
            <ac:spMk id="10" creationId="{8A9D02A0-4C35-2D79-BDBF-58D9A2FFD46E}"/>
          </ac:spMkLst>
        </pc:spChg>
        <pc:spChg chg="mod">
          <ac:chgData name="NORVEY DANILO MUÑOZ" userId="6c920eed-56a1-4dd6-94e7-28cd095909bd" providerId="ADAL" clId="{E68E6373-0133-48F9-A085-1C5324C2A634}" dt="2023-02-07T21:41:35.353" v="1901" actId="1076"/>
          <ac:spMkLst>
            <pc:docMk/>
            <pc:sldMk cId="3338316674" sldId="354"/>
            <ac:spMk id="11" creationId="{0060653A-57AA-FF26-6884-2A3735775C93}"/>
          </ac:spMkLst>
        </pc:spChg>
        <pc:spChg chg="mod">
          <ac:chgData name="NORVEY DANILO MUÑOZ" userId="6c920eed-56a1-4dd6-94e7-28cd095909bd" providerId="ADAL" clId="{E68E6373-0133-48F9-A085-1C5324C2A634}" dt="2023-02-07T21:41:35.353" v="1901" actId="1076"/>
          <ac:spMkLst>
            <pc:docMk/>
            <pc:sldMk cId="3338316674" sldId="354"/>
            <ac:spMk id="12" creationId="{91E8668A-E215-935A-42D0-AE4321BE9E2C}"/>
          </ac:spMkLst>
        </pc:spChg>
        <pc:spChg chg="mod">
          <ac:chgData name="NORVEY DANILO MUÑOZ" userId="6c920eed-56a1-4dd6-94e7-28cd095909bd" providerId="ADAL" clId="{E68E6373-0133-48F9-A085-1C5324C2A634}" dt="2023-02-07T21:41:35.353" v="1901" actId="1076"/>
          <ac:spMkLst>
            <pc:docMk/>
            <pc:sldMk cId="3338316674" sldId="354"/>
            <ac:spMk id="13" creationId="{26DB9B04-4963-AA4F-DE8F-CFC678EBFDB8}"/>
          </ac:spMkLst>
        </pc:spChg>
        <pc:spChg chg="mod">
          <ac:chgData name="NORVEY DANILO MUÑOZ" userId="6c920eed-56a1-4dd6-94e7-28cd095909bd" providerId="ADAL" clId="{E68E6373-0133-48F9-A085-1C5324C2A634}" dt="2023-02-07T21:41:35.353" v="1901" actId="1076"/>
          <ac:spMkLst>
            <pc:docMk/>
            <pc:sldMk cId="3338316674" sldId="354"/>
            <ac:spMk id="14" creationId="{AA633A9C-33F2-10DE-0F80-515594ECB444}"/>
          </ac:spMkLst>
        </pc:spChg>
        <pc:spChg chg="mod">
          <ac:chgData name="NORVEY DANILO MUÑOZ" userId="6c920eed-56a1-4dd6-94e7-28cd095909bd" providerId="ADAL" clId="{E68E6373-0133-48F9-A085-1C5324C2A634}" dt="2023-02-07T21:41:35.353" v="1901" actId="1076"/>
          <ac:spMkLst>
            <pc:docMk/>
            <pc:sldMk cId="3338316674" sldId="354"/>
            <ac:spMk id="15" creationId="{0677EA5B-FAE1-EB29-CB04-ABE0E79D53FD}"/>
          </ac:spMkLst>
        </pc:spChg>
        <pc:spChg chg="add mod">
          <ac:chgData name="NORVEY DANILO MUÑOZ" userId="6c920eed-56a1-4dd6-94e7-28cd095909bd" providerId="ADAL" clId="{E68E6373-0133-48F9-A085-1C5324C2A634}" dt="2023-02-07T21:42:03.539" v="1907" actId="113"/>
          <ac:spMkLst>
            <pc:docMk/>
            <pc:sldMk cId="3338316674" sldId="354"/>
            <ac:spMk id="16" creationId="{4044A361-0EB4-B1AF-2CB4-F611451D2A42}"/>
          </ac:spMkLst>
        </pc:spChg>
        <pc:spChg chg="mod">
          <ac:chgData name="NORVEY DANILO MUÑOZ" userId="6c920eed-56a1-4dd6-94e7-28cd095909bd" providerId="ADAL" clId="{E68E6373-0133-48F9-A085-1C5324C2A634}" dt="2023-02-07T21:41:41.045" v="1903" actId="1076"/>
          <ac:spMkLst>
            <pc:docMk/>
            <pc:sldMk cId="3338316674" sldId="354"/>
            <ac:spMk id="19" creationId="{716A1E75-E39F-9926-C1C4-863A7D3F292C}"/>
          </ac:spMkLst>
        </pc:spChg>
        <pc:spChg chg="mod">
          <ac:chgData name="NORVEY DANILO MUÑOZ" userId="6c920eed-56a1-4dd6-94e7-28cd095909bd" providerId="ADAL" clId="{E68E6373-0133-48F9-A085-1C5324C2A634}" dt="2023-02-07T21:41:41.045" v="1903" actId="1076"/>
          <ac:spMkLst>
            <pc:docMk/>
            <pc:sldMk cId="3338316674" sldId="354"/>
            <ac:spMk id="20" creationId="{6C3E5B86-9235-6A01-D99D-38A0D0EC37EE}"/>
          </ac:spMkLst>
        </pc:spChg>
        <pc:spChg chg="mod">
          <ac:chgData name="NORVEY DANILO MUÑOZ" userId="6c920eed-56a1-4dd6-94e7-28cd095909bd" providerId="ADAL" clId="{E68E6373-0133-48F9-A085-1C5324C2A634}" dt="2023-02-07T21:41:41.045" v="1903" actId="1076"/>
          <ac:spMkLst>
            <pc:docMk/>
            <pc:sldMk cId="3338316674" sldId="354"/>
            <ac:spMk id="21" creationId="{9B0A2B2F-6188-CE04-07AD-BF2267AE9A6B}"/>
          </ac:spMkLst>
        </pc:spChg>
        <pc:spChg chg="mod">
          <ac:chgData name="NORVEY DANILO MUÑOZ" userId="6c920eed-56a1-4dd6-94e7-28cd095909bd" providerId="ADAL" clId="{E68E6373-0133-48F9-A085-1C5324C2A634}" dt="2023-02-07T21:41:41.045" v="1903" actId="1076"/>
          <ac:spMkLst>
            <pc:docMk/>
            <pc:sldMk cId="3338316674" sldId="354"/>
            <ac:spMk id="22" creationId="{4A963D2D-266A-C063-9CDF-ED1F9B8E39CF}"/>
          </ac:spMkLst>
        </pc:spChg>
        <pc:spChg chg="mod">
          <ac:chgData name="NORVEY DANILO MUÑOZ" userId="6c920eed-56a1-4dd6-94e7-28cd095909bd" providerId="ADAL" clId="{E68E6373-0133-48F9-A085-1C5324C2A634}" dt="2023-02-07T21:41:41.045" v="1903" actId="1076"/>
          <ac:spMkLst>
            <pc:docMk/>
            <pc:sldMk cId="3338316674" sldId="354"/>
            <ac:spMk id="23" creationId="{A1D27447-B398-28A9-6F78-B2FB96868044}"/>
          </ac:spMkLst>
        </pc:spChg>
        <pc:spChg chg="mod">
          <ac:chgData name="NORVEY DANILO MUÑOZ" userId="6c920eed-56a1-4dd6-94e7-28cd095909bd" providerId="ADAL" clId="{E68E6373-0133-48F9-A085-1C5324C2A634}" dt="2023-02-07T21:41:41.045" v="1903" actId="1076"/>
          <ac:spMkLst>
            <pc:docMk/>
            <pc:sldMk cId="3338316674" sldId="354"/>
            <ac:spMk id="24" creationId="{B84B993E-E616-D7E6-A218-C8E4E1F60583}"/>
          </ac:spMkLst>
        </pc:spChg>
        <pc:spChg chg="mod">
          <ac:chgData name="NORVEY DANILO MUÑOZ" userId="6c920eed-56a1-4dd6-94e7-28cd095909bd" providerId="ADAL" clId="{E68E6373-0133-48F9-A085-1C5324C2A634}" dt="2023-02-07T21:41:41.045" v="1903" actId="1076"/>
          <ac:spMkLst>
            <pc:docMk/>
            <pc:sldMk cId="3338316674" sldId="354"/>
            <ac:spMk id="25" creationId="{D4D40722-CF0B-1C31-E0FE-7F97AD1193D2}"/>
          </ac:spMkLst>
        </pc:spChg>
        <pc:spChg chg="mod">
          <ac:chgData name="NORVEY DANILO MUÑOZ" userId="6c920eed-56a1-4dd6-94e7-28cd095909bd" providerId="ADAL" clId="{E68E6373-0133-48F9-A085-1C5324C2A634}" dt="2023-02-07T21:41:41.045" v="1903" actId="1076"/>
          <ac:spMkLst>
            <pc:docMk/>
            <pc:sldMk cId="3338316674" sldId="354"/>
            <ac:spMk id="26" creationId="{C8088DF8-3C8E-CB39-5E22-042186982364}"/>
          </ac:spMkLst>
        </pc:spChg>
        <pc:spChg chg="mod">
          <ac:chgData name="NORVEY DANILO MUÑOZ" userId="6c920eed-56a1-4dd6-94e7-28cd095909bd" providerId="ADAL" clId="{E68E6373-0133-48F9-A085-1C5324C2A634}" dt="2023-02-07T21:41:41.045" v="1903" actId="1076"/>
          <ac:spMkLst>
            <pc:docMk/>
            <pc:sldMk cId="3338316674" sldId="354"/>
            <ac:spMk id="27" creationId="{F6EB4ECC-4DCA-63B2-907C-BBE4215C33D8}"/>
          </ac:spMkLst>
        </pc:spChg>
        <pc:spChg chg="mod">
          <ac:chgData name="NORVEY DANILO MUÑOZ" userId="6c920eed-56a1-4dd6-94e7-28cd095909bd" providerId="ADAL" clId="{E68E6373-0133-48F9-A085-1C5324C2A634}" dt="2023-02-07T21:41:41.045" v="1903" actId="1076"/>
          <ac:spMkLst>
            <pc:docMk/>
            <pc:sldMk cId="3338316674" sldId="354"/>
            <ac:spMk id="28" creationId="{2020F340-BCD5-8898-43EA-9978EFA4672A}"/>
          </ac:spMkLst>
        </pc:spChg>
        <pc:spChg chg="mod">
          <ac:chgData name="NORVEY DANILO MUÑOZ" userId="6c920eed-56a1-4dd6-94e7-28cd095909bd" providerId="ADAL" clId="{E68E6373-0133-48F9-A085-1C5324C2A634}" dt="2023-02-07T21:41:41.045" v="1903" actId="1076"/>
          <ac:spMkLst>
            <pc:docMk/>
            <pc:sldMk cId="3338316674" sldId="354"/>
            <ac:spMk id="29" creationId="{0B38E263-AC36-74B5-E841-CB10B9293226}"/>
          </ac:spMkLst>
        </pc:spChg>
        <pc:spChg chg="mod">
          <ac:chgData name="NORVEY DANILO MUÑOZ" userId="6c920eed-56a1-4dd6-94e7-28cd095909bd" providerId="ADAL" clId="{E68E6373-0133-48F9-A085-1C5324C2A634}" dt="2023-02-07T21:41:41.045" v="1903" actId="1076"/>
          <ac:spMkLst>
            <pc:docMk/>
            <pc:sldMk cId="3338316674" sldId="354"/>
            <ac:spMk id="30" creationId="{409AD9F7-CA06-E689-7188-D1C1278B90D1}"/>
          </ac:spMkLst>
        </pc:spChg>
        <pc:spChg chg="mod">
          <ac:chgData name="NORVEY DANILO MUÑOZ" userId="6c920eed-56a1-4dd6-94e7-28cd095909bd" providerId="ADAL" clId="{E68E6373-0133-48F9-A085-1C5324C2A634}" dt="2023-02-07T21:41:41.045" v="1903" actId="1076"/>
          <ac:spMkLst>
            <pc:docMk/>
            <pc:sldMk cId="3338316674" sldId="354"/>
            <ac:spMk id="31" creationId="{97F9862E-FD36-0F2F-2B8E-6C6D758C6985}"/>
          </ac:spMkLst>
        </pc:spChg>
        <pc:spChg chg="add mod">
          <ac:chgData name="NORVEY DANILO MUÑOZ" userId="6c920eed-56a1-4dd6-94e7-28cd095909bd" providerId="ADAL" clId="{E68E6373-0133-48F9-A085-1C5324C2A634}" dt="2023-02-07T21:41:48.384" v="1905" actId="1076"/>
          <ac:spMkLst>
            <pc:docMk/>
            <pc:sldMk cId="3338316674" sldId="354"/>
            <ac:spMk id="32" creationId="{D9387789-4009-28BE-0EB7-A13BE3A38628}"/>
          </ac:spMkLst>
        </pc:spChg>
        <pc:spChg chg="mod">
          <ac:chgData name="NORVEY DANILO MUÑOZ" userId="6c920eed-56a1-4dd6-94e7-28cd095909bd" providerId="ADAL" clId="{E68E6373-0133-48F9-A085-1C5324C2A634}" dt="2023-02-07T21:35:04.040" v="1869" actId="1076"/>
          <ac:spMkLst>
            <pc:docMk/>
            <pc:sldMk cId="3338316674" sldId="354"/>
            <ac:spMk id="235" creationId="{00000000-0000-0000-0000-000000000000}"/>
          </ac:spMkLst>
        </pc:spChg>
        <pc:spChg chg="del">
          <ac:chgData name="NORVEY DANILO MUÑOZ" userId="6c920eed-56a1-4dd6-94e7-28cd095909bd" providerId="ADAL" clId="{E68E6373-0133-48F9-A085-1C5324C2A634}" dt="2023-02-07T21:35:11.026" v="1873" actId="478"/>
          <ac:spMkLst>
            <pc:docMk/>
            <pc:sldMk cId="3338316674" sldId="354"/>
            <ac:spMk id="247" creationId="{77A26283-B8E8-4C7B-FE13-919CEAAE1116}"/>
          </ac:spMkLst>
        </pc:spChg>
        <pc:spChg chg="del">
          <ac:chgData name="NORVEY DANILO MUÑOZ" userId="6c920eed-56a1-4dd6-94e7-28cd095909bd" providerId="ADAL" clId="{E68E6373-0133-48F9-A085-1C5324C2A634}" dt="2023-02-07T21:35:11.990" v="1874" actId="478"/>
          <ac:spMkLst>
            <pc:docMk/>
            <pc:sldMk cId="3338316674" sldId="354"/>
            <ac:spMk id="264" creationId="{84917122-22A3-0533-4B97-6E44954BC3C0}"/>
          </ac:spMkLst>
        </pc:spChg>
        <pc:grpChg chg="add mod">
          <ac:chgData name="NORVEY DANILO MUÑOZ" userId="6c920eed-56a1-4dd6-94e7-28cd095909bd" providerId="ADAL" clId="{E68E6373-0133-48F9-A085-1C5324C2A634}" dt="2023-02-07T21:41:35.353" v="1901" actId="1076"/>
          <ac:grpSpMkLst>
            <pc:docMk/>
            <pc:sldMk cId="3338316674" sldId="354"/>
            <ac:grpSpMk id="2" creationId="{32B91BAD-A795-A44F-8F20-9C5C3C83BDB9}"/>
          </ac:grpSpMkLst>
        </pc:grpChg>
        <pc:grpChg chg="mod">
          <ac:chgData name="NORVEY DANILO MUÑOZ" userId="6c920eed-56a1-4dd6-94e7-28cd095909bd" providerId="ADAL" clId="{E68E6373-0133-48F9-A085-1C5324C2A634}" dt="2023-02-07T21:41:35.353" v="1901" actId="1076"/>
          <ac:grpSpMkLst>
            <pc:docMk/>
            <pc:sldMk cId="3338316674" sldId="354"/>
            <ac:grpSpMk id="3" creationId="{C936A6CD-39F3-9BC7-6911-E03AA0B3559A}"/>
          </ac:grpSpMkLst>
        </pc:grpChg>
        <pc:grpChg chg="add mod">
          <ac:chgData name="NORVEY DANILO MUÑOZ" userId="6c920eed-56a1-4dd6-94e7-28cd095909bd" providerId="ADAL" clId="{E68E6373-0133-48F9-A085-1C5324C2A634}" dt="2023-02-07T21:41:41.045" v="1903" actId="1076"/>
          <ac:grpSpMkLst>
            <pc:docMk/>
            <pc:sldMk cId="3338316674" sldId="354"/>
            <ac:grpSpMk id="17" creationId="{A00328B6-D121-FD51-2355-6E19EE52991A}"/>
          </ac:grpSpMkLst>
        </pc:grpChg>
        <pc:grpChg chg="mod">
          <ac:chgData name="NORVEY DANILO MUÑOZ" userId="6c920eed-56a1-4dd6-94e7-28cd095909bd" providerId="ADAL" clId="{E68E6373-0133-48F9-A085-1C5324C2A634}" dt="2023-02-07T21:41:41.045" v="1903" actId="1076"/>
          <ac:grpSpMkLst>
            <pc:docMk/>
            <pc:sldMk cId="3338316674" sldId="354"/>
            <ac:grpSpMk id="18" creationId="{0B3E2BC6-FEAD-26F1-6730-AA2372E6E0AA}"/>
          </ac:grpSpMkLst>
        </pc:grpChg>
        <pc:grpChg chg="del">
          <ac:chgData name="NORVEY DANILO MUÑOZ" userId="6c920eed-56a1-4dd6-94e7-28cd095909bd" providerId="ADAL" clId="{E68E6373-0133-48F9-A085-1C5324C2A634}" dt="2023-02-07T21:35:01.450" v="1867" actId="478"/>
          <ac:grpSpMkLst>
            <pc:docMk/>
            <pc:sldMk cId="3338316674" sldId="354"/>
            <ac:grpSpMk id="198" creationId="{F038818D-B667-8871-4AD7-FE259639BE46}"/>
          </ac:grpSpMkLst>
        </pc:grpChg>
        <pc:grpChg chg="del">
          <ac:chgData name="NORVEY DANILO MUÑOZ" userId="6c920eed-56a1-4dd6-94e7-28cd095909bd" providerId="ADAL" clId="{E68E6373-0133-48F9-A085-1C5324C2A634}" dt="2023-02-07T21:35:05.740" v="1870" actId="478"/>
          <ac:grpSpMkLst>
            <pc:docMk/>
            <pc:sldMk cId="3338316674" sldId="354"/>
            <ac:grpSpMk id="210" creationId="{9A01D16E-70E1-5117-329D-E70C1A7449C3}"/>
          </ac:grpSpMkLst>
        </pc:grpChg>
        <pc:grpChg chg="del">
          <ac:chgData name="NORVEY DANILO MUÑOZ" userId="6c920eed-56a1-4dd6-94e7-28cd095909bd" providerId="ADAL" clId="{E68E6373-0133-48F9-A085-1C5324C2A634}" dt="2023-02-07T21:35:08.183" v="1872" actId="478"/>
          <ac:grpSpMkLst>
            <pc:docMk/>
            <pc:sldMk cId="3338316674" sldId="354"/>
            <ac:grpSpMk id="226" creationId="{B1818FD6-218D-948A-EAED-0397145F2D28}"/>
          </ac:grpSpMkLst>
        </pc:grpChg>
        <pc:grpChg chg="del">
          <ac:chgData name="NORVEY DANILO MUÑOZ" userId="6c920eed-56a1-4dd6-94e7-28cd095909bd" providerId="ADAL" clId="{E68E6373-0133-48F9-A085-1C5324C2A634}" dt="2023-02-07T21:35:06.954" v="1871" actId="478"/>
          <ac:grpSpMkLst>
            <pc:docMk/>
            <pc:sldMk cId="3338316674" sldId="354"/>
            <ac:grpSpMk id="248" creationId="{3F58DED4-D4DD-0A11-BB9E-AC34E281E874}"/>
          </ac:grpSpMkLst>
        </pc:grpChg>
      </pc:sldChg>
      <pc:sldChg chg="addSp delSp modSp add mod ord modAnim">
        <pc:chgData name="NORVEY DANILO MUÑOZ" userId="6c920eed-56a1-4dd6-94e7-28cd095909bd" providerId="ADAL" clId="{E68E6373-0133-48F9-A085-1C5324C2A634}" dt="2023-02-07T21:57:11.403" v="2010"/>
        <pc:sldMkLst>
          <pc:docMk/>
          <pc:sldMk cId="1623265840" sldId="355"/>
        </pc:sldMkLst>
        <pc:spChg chg="del">
          <ac:chgData name="NORVEY DANILO MUÑOZ" userId="6c920eed-56a1-4dd6-94e7-28cd095909bd" providerId="ADAL" clId="{E68E6373-0133-48F9-A085-1C5324C2A634}" dt="2023-02-07T21:50:49.613" v="1950" actId="478"/>
          <ac:spMkLst>
            <pc:docMk/>
            <pc:sldMk cId="1623265840" sldId="355"/>
            <ac:spMk id="16" creationId="{4044A361-0EB4-B1AF-2CB4-F611451D2A42}"/>
          </ac:spMkLst>
        </pc:spChg>
        <pc:spChg chg="del">
          <ac:chgData name="NORVEY DANILO MUÑOZ" userId="6c920eed-56a1-4dd6-94e7-28cd095909bd" providerId="ADAL" clId="{E68E6373-0133-48F9-A085-1C5324C2A634}" dt="2023-02-07T21:50:41.078" v="1948" actId="478"/>
          <ac:spMkLst>
            <pc:docMk/>
            <pc:sldMk cId="1623265840" sldId="355"/>
            <ac:spMk id="32" creationId="{D9387789-4009-28BE-0EB7-A13BE3A38628}"/>
          </ac:spMkLst>
        </pc:spChg>
        <pc:spChg chg="add del mod">
          <ac:chgData name="NORVEY DANILO MUÑOZ" userId="6c920eed-56a1-4dd6-94e7-28cd095909bd" providerId="ADAL" clId="{E68E6373-0133-48F9-A085-1C5324C2A634}" dt="2023-02-07T21:50:51.940" v="1951" actId="478"/>
          <ac:spMkLst>
            <pc:docMk/>
            <pc:sldMk cId="1623265840" sldId="355"/>
            <ac:spMk id="34" creationId="{7F6ADE6F-D17E-B379-9D14-B7EDABEBCB0D}"/>
          </ac:spMkLst>
        </pc:spChg>
        <pc:spChg chg="mod">
          <ac:chgData name="NORVEY DANILO MUÑOZ" userId="6c920eed-56a1-4dd6-94e7-28cd095909bd" providerId="ADAL" clId="{E68E6373-0133-48F9-A085-1C5324C2A634}" dt="2023-02-07T21:50:36.638" v="1947" actId="20577"/>
          <ac:spMkLst>
            <pc:docMk/>
            <pc:sldMk cId="1623265840" sldId="355"/>
            <ac:spMk id="235" creationId="{00000000-0000-0000-0000-000000000000}"/>
          </ac:spMkLst>
        </pc:spChg>
        <pc:grpChg chg="del">
          <ac:chgData name="NORVEY DANILO MUÑOZ" userId="6c920eed-56a1-4dd6-94e7-28cd095909bd" providerId="ADAL" clId="{E68E6373-0133-48F9-A085-1C5324C2A634}" dt="2023-02-07T21:50:41.078" v="1948" actId="478"/>
          <ac:grpSpMkLst>
            <pc:docMk/>
            <pc:sldMk cId="1623265840" sldId="355"/>
            <ac:grpSpMk id="2" creationId="{32B91BAD-A795-A44F-8F20-9C5C3C83BDB9}"/>
          </ac:grpSpMkLst>
        </pc:grpChg>
        <pc:grpChg chg="del">
          <ac:chgData name="NORVEY DANILO MUÑOZ" userId="6c920eed-56a1-4dd6-94e7-28cd095909bd" providerId="ADAL" clId="{E68E6373-0133-48F9-A085-1C5324C2A634}" dt="2023-02-07T21:50:44.085" v="1949" actId="478"/>
          <ac:grpSpMkLst>
            <pc:docMk/>
            <pc:sldMk cId="1623265840" sldId="355"/>
            <ac:grpSpMk id="17" creationId="{A00328B6-D121-FD51-2355-6E19EE52991A}"/>
          </ac:grpSpMkLst>
        </pc:grpChg>
        <pc:picChg chg="add mod">
          <ac:chgData name="NORVEY DANILO MUÑOZ" userId="6c920eed-56a1-4dd6-94e7-28cd095909bd" providerId="ADAL" clId="{E68E6373-0133-48F9-A085-1C5324C2A634}" dt="2023-02-07T21:51:21.231" v="1955" actId="1076"/>
          <ac:picMkLst>
            <pc:docMk/>
            <pc:sldMk cId="1623265840" sldId="355"/>
            <ac:picMk id="36" creationId="{DB7B7604-1E95-3D28-9D84-69321196FCF8}"/>
          </ac:picMkLst>
        </pc:picChg>
      </pc:sldChg>
      <pc:sldChg chg="addSp delSp modSp add mod delAnim modAnim">
        <pc:chgData name="NORVEY DANILO MUÑOZ" userId="6c920eed-56a1-4dd6-94e7-28cd095909bd" providerId="ADAL" clId="{E68E6373-0133-48F9-A085-1C5324C2A634}" dt="2023-02-07T21:56:19.855" v="2008" actId="1076"/>
        <pc:sldMkLst>
          <pc:docMk/>
          <pc:sldMk cId="1636314556" sldId="356"/>
        </pc:sldMkLst>
        <pc:spChg chg="del">
          <ac:chgData name="NORVEY DANILO MUÑOZ" userId="6c920eed-56a1-4dd6-94e7-28cd095909bd" providerId="ADAL" clId="{E68E6373-0133-48F9-A085-1C5324C2A634}" dt="2023-02-07T21:55:56.397" v="2001" actId="478"/>
          <ac:spMkLst>
            <pc:docMk/>
            <pc:sldMk cId="1636314556" sldId="356"/>
            <ac:spMk id="16" creationId="{4044A361-0EB4-B1AF-2CB4-F611451D2A42}"/>
          </ac:spMkLst>
        </pc:spChg>
        <pc:spChg chg="del">
          <ac:chgData name="NORVEY DANILO MUÑOZ" userId="6c920eed-56a1-4dd6-94e7-28cd095909bd" providerId="ADAL" clId="{E68E6373-0133-48F9-A085-1C5324C2A634}" dt="2023-02-07T21:56:02.596" v="2005" actId="478"/>
          <ac:spMkLst>
            <pc:docMk/>
            <pc:sldMk cId="1636314556" sldId="356"/>
            <ac:spMk id="32" creationId="{D9387789-4009-28BE-0EB7-A13BE3A38628}"/>
          </ac:spMkLst>
        </pc:spChg>
        <pc:spChg chg="add del mod">
          <ac:chgData name="NORVEY DANILO MUÑOZ" userId="6c920eed-56a1-4dd6-94e7-28cd095909bd" providerId="ADAL" clId="{E68E6373-0133-48F9-A085-1C5324C2A634}" dt="2023-02-07T21:55:58.471" v="2003" actId="478"/>
          <ac:spMkLst>
            <pc:docMk/>
            <pc:sldMk cId="1636314556" sldId="356"/>
            <ac:spMk id="34" creationId="{79E67BDA-5B7E-259E-23E4-F097B07E817F}"/>
          </ac:spMkLst>
        </pc:spChg>
        <pc:spChg chg="mod">
          <ac:chgData name="NORVEY DANILO MUÑOZ" userId="6c920eed-56a1-4dd6-94e7-28cd095909bd" providerId="ADAL" clId="{E68E6373-0133-48F9-A085-1C5324C2A634}" dt="2023-02-07T21:55:53.867" v="2000" actId="20577"/>
          <ac:spMkLst>
            <pc:docMk/>
            <pc:sldMk cId="1636314556" sldId="356"/>
            <ac:spMk id="235" creationId="{00000000-0000-0000-0000-000000000000}"/>
          </ac:spMkLst>
        </pc:spChg>
        <pc:grpChg chg="del">
          <ac:chgData name="NORVEY DANILO MUÑOZ" userId="6c920eed-56a1-4dd6-94e7-28cd095909bd" providerId="ADAL" clId="{E68E6373-0133-48F9-A085-1C5324C2A634}" dt="2023-02-07T21:55:57.406" v="2002" actId="478"/>
          <ac:grpSpMkLst>
            <pc:docMk/>
            <pc:sldMk cId="1636314556" sldId="356"/>
            <ac:grpSpMk id="2" creationId="{32B91BAD-A795-A44F-8F20-9C5C3C83BDB9}"/>
          </ac:grpSpMkLst>
        </pc:grpChg>
        <pc:grpChg chg="del">
          <ac:chgData name="NORVEY DANILO MUÑOZ" userId="6c920eed-56a1-4dd6-94e7-28cd095909bd" providerId="ADAL" clId="{E68E6373-0133-48F9-A085-1C5324C2A634}" dt="2023-02-07T21:56:00.294" v="2004" actId="478"/>
          <ac:grpSpMkLst>
            <pc:docMk/>
            <pc:sldMk cId="1636314556" sldId="356"/>
            <ac:grpSpMk id="17" creationId="{A00328B6-D121-FD51-2355-6E19EE52991A}"/>
          </ac:grpSpMkLst>
        </pc:grpChg>
        <pc:picChg chg="add mod">
          <ac:chgData name="NORVEY DANILO MUÑOZ" userId="6c920eed-56a1-4dd6-94e7-28cd095909bd" providerId="ADAL" clId="{E68E6373-0133-48F9-A085-1C5324C2A634}" dt="2023-02-07T21:56:19.855" v="2008" actId="1076"/>
          <ac:picMkLst>
            <pc:docMk/>
            <pc:sldMk cId="1636314556" sldId="356"/>
            <ac:picMk id="36" creationId="{72C7C7C1-4567-C71A-7ED2-3CDF8674580C}"/>
          </ac:picMkLst>
        </pc:picChg>
      </pc:sldChg>
      <pc:sldChg chg="addSp delSp modSp add mod">
        <pc:chgData name="NORVEY DANILO MUÑOZ" userId="6c920eed-56a1-4dd6-94e7-28cd095909bd" providerId="ADAL" clId="{E68E6373-0133-48F9-A085-1C5324C2A634}" dt="2023-02-07T22:01:59.398" v="2015" actId="1076"/>
        <pc:sldMkLst>
          <pc:docMk/>
          <pc:sldMk cId="3329565702" sldId="357"/>
        </pc:sldMkLst>
        <pc:picChg chg="add mod">
          <ac:chgData name="NORVEY DANILO MUÑOZ" userId="6c920eed-56a1-4dd6-94e7-28cd095909bd" providerId="ADAL" clId="{E68E6373-0133-48F9-A085-1C5324C2A634}" dt="2023-02-07T22:01:59.398" v="2015" actId="1076"/>
          <ac:picMkLst>
            <pc:docMk/>
            <pc:sldMk cId="3329565702" sldId="357"/>
            <ac:picMk id="3" creationId="{D49A6AC6-8181-3DC5-2375-3A022DAF872F}"/>
          </ac:picMkLst>
        </pc:picChg>
        <pc:picChg chg="del">
          <ac:chgData name="NORVEY DANILO MUÑOZ" userId="6c920eed-56a1-4dd6-94e7-28cd095909bd" providerId="ADAL" clId="{E68E6373-0133-48F9-A085-1C5324C2A634}" dt="2023-02-07T22:01:50.156" v="2012" actId="478"/>
          <ac:picMkLst>
            <pc:docMk/>
            <pc:sldMk cId="3329565702" sldId="357"/>
            <ac:picMk id="36" creationId="{72C7C7C1-4567-C71A-7ED2-3CDF8674580C}"/>
          </ac:picMkLst>
        </pc:picChg>
      </pc:sldChg>
      <pc:sldChg chg="addSp delSp modSp add mod">
        <pc:chgData name="NORVEY DANILO MUÑOZ" userId="6c920eed-56a1-4dd6-94e7-28cd095909bd" providerId="ADAL" clId="{E68E6373-0133-48F9-A085-1C5324C2A634}" dt="2023-02-07T22:03:02.734" v="2025" actId="1076"/>
        <pc:sldMkLst>
          <pc:docMk/>
          <pc:sldMk cId="2258224261" sldId="358"/>
        </pc:sldMkLst>
        <pc:picChg chg="del">
          <ac:chgData name="NORVEY DANILO MUÑOZ" userId="6c920eed-56a1-4dd6-94e7-28cd095909bd" providerId="ADAL" clId="{E68E6373-0133-48F9-A085-1C5324C2A634}" dt="2023-02-07T22:02:29.736" v="2017" actId="478"/>
          <ac:picMkLst>
            <pc:docMk/>
            <pc:sldMk cId="2258224261" sldId="358"/>
            <ac:picMk id="3" creationId="{D49A6AC6-8181-3DC5-2375-3A022DAF872F}"/>
          </ac:picMkLst>
        </pc:picChg>
        <pc:picChg chg="add mod">
          <ac:chgData name="NORVEY DANILO MUÑOZ" userId="6c920eed-56a1-4dd6-94e7-28cd095909bd" providerId="ADAL" clId="{E68E6373-0133-48F9-A085-1C5324C2A634}" dt="2023-02-07T22:03:02.734" v="2025" actId="1076"/>
          <ac:picMkLst>
            <pc:docMk/>
            <pc:sldMk cId="2258224261" sldId="358"/>
            <ac:picMk id="4" creationId="{E89C8BBF-A5A9-4970-D16F-4678A6F09468}"/>
          </ac:picMkLst>
        </pc:picChg>
      </pc:sldChg>
      <pc:sldChg chg="addSp delSp modSp add mod">
        <pc:chgData name="NORVEY DANILO MUÑOZ" userId="6c920eed-56a1-4dd6-94e7-28cd095909bd" providerId="ADAL" clId="{E68E6373-0133-48F9-A085-1C5324C2A634}" dt="2023-02-07T22:03:16.218" v="2029" actId="1076"/>
        <pc:sldMkLst>
          <pc:docMk/>
          <pc:sldMk cId="3321011124" sldId="359"/>
        </pc:sldMkLst>
        <pc:picChg chg="add mod">
          <ac:chgData name="NORVEY DANILO MUÑOZ" userId="6c920eed-56a1-4dd6-94e7-28cd095909bd" providerId="ADAL" clId="{E68E6373-0133-48F9-A085-1C5324C2A634}" dt="2023-02-07T22:03:16.218" v="2029" actId="1076"/>
          <ac:picMkLst>
            <pc:docMk/>
            <pc:sldMk cId="3321011124" sldId="359"/>
            <ac:picMk id="3" creationId="{591A5141-4724-FC24-323A-119F82539F1A}"/>
          </ac:picMkLst>
        </pc:picChg>
        <pc:picChg chg="del">
          <ac:chgData name="NORVEY DANILO MUÑOZ" userId="6c920eed-56a1-4dd6-94e7-28cd095909bd" providerId="ADAL" clId="{E68E6373-0133-48F9-A085-1C5324C2A634}" dt="2023-02-07T22:02:53.792" v="2022" actId="478"/>
          <ac:picMkLst>
            <pc:docMk/>
            <pc:sldMk cId="3321011124" sldId="359"/>
            <ac:picMk id="4" creationId="{E89C8BBF-A5A9-4970-D16F-4678A6F09468}"/>
          </ac:picMkLst>
        </pc:picChg>
      </pc:sldChg>
      <pc:sldChg chg="addSp delSp modSp add del mod ord modAnim">
        <pc:chgData name="NORVEY DANILO MUÑOZ" userId="6c920eed-56a1-4dd6-94e7-28cd095909bd" providerId="ADAL" clId="{E68E6373-0133-48F9-A085-1C5324C2A634}" dt="2023-02-07T22:13:54.214" v="2055" actId="47"/>
        <pc:sldMkLst>
          <pc:docMk/>
          <pc:sldMk cId="2662926504" sldId="360"/>
        </pc:sldMkLst>
        <pc:spChg chg="add del mod">
          <ac:chgData name="NORVEY DANILO MUÑOZ" userId="6c920eed-56a1-4dd6-94e7-28cd095909bd" providerId="ADAL" clId="{E68E6373-0133-48F9-A085-1C5324C2A634}" dt="2023-02-07T22:12:37.823" v="2050" actId="478"/>
          <ac:spMkLst>
            <pc:docMk/>
            <pc:sldMk cId="2662926504" sldId="360"/>
            <ac:spMk id="2" creationId="{C3962DA1-0100-5660-6EAC-904F36F2767A}"/>
          </ac:spMkLst>
        </pc:spChg>
        <pc:spChg chg="add del mod">
          <ac:chgData name="NORVEY DANILO MUÑOZ" userId="6c920eed-56a1-4dd6-94e7-28cd095909bd" providerId="ADAL" clId="{E68E6373-0133-48F9-A085-1C5324C2A634}" dt="2023-02-07T22:12:37.823" v="2050" actId="478"/>
          <ac:spMkLst>
            <pc:docMk/>
            <pc:sldMk cId="2662926504" sldId="360"/>
            <ac:spMk id="3" creationId="{D6075432-8B73-8933-AB31-41A1E423BC94}"/>
          </ac:spMkLst>
        </pc:spChg>
        <pc:spChg chg="add del mod">
          <ac:chgData name="NORVEY DANILO MUÑOZ" userId="6c920eed-56a1-4dd6-94e7-28cd095909bd" providerId="ADAL" clId="{E68E6373-0133-48F9-A085-1C5324C2A634}" dt="2023-02-07T22:12:37.823" v="2050" actId="478"/>
          <ac:spMkLst>
            <pc:docMk/>
            <pc:sldMk cId="2662926504" sldId="360"/>
            <ac:spMk id="4" creationId="{EBFFF9A2-CD1C-E3E1-45E8-7E77A33C5C09}"/>
          </ac:spMkLst>
        </pc:spChg>
        <pc:spChg chg="add del mod">
          <ac:chgData name="NORVEY DANILO MUÑOZ" userId="6c920eed-56a1-4dd6-94e7-28cd095909bd" providerId="ADAL" clId="{E68E6373-0133-48F9-A085-1C5324C2A634}" dt="2023-02-07T22:12:37.823" v="2050" actId="478"/>
          <ac:spMkLst>
            <pc:docMk/>
            <pc:sldMk cId="2662926504" sldId="360"/>
            <ac:spMk id="5" creationId="{A0D0864F-E426-2BAE-6908-3DE7544A3847}"/>
          </ac:spMkLst>
        </pc:spChg>
        <pc:spChg chg="add del mod">
          <ac:chgData name="NORVEY DANILO MUÑOZ" userId="6c920eed-56a1-4dd6-94e7-28cd095909bd" providerId="ADAL" clId="{E68E6373-0133-48F9-A085-1C5324C2A634}" dt="2023-02-07T22:12:37.823" v="2050" actId="478"/>
          <ac:spMkLst>
            <pc:docMk/>
            <pc:sldMk cId="2662926504" sldId="360"/>
            <ac:spMk id="6" creationId="{B869159D-D0BE-A104-57F3-C1AC0863634B}"/>
          </ac:spMkLst>
        </pc:spChg>
        <pc:spChg chg="add del mod">
          <ac:chgData name="NORVEY DANILO MUÑOZ" userId="6c920eed-56a1-4dd6-94e7-28cd095909bd" providerId="ADAL" clId="{E68E6373-0133-48F9-A085-1C5324C2A634}" dt="2023-02-07T22:12:37.823" v="2050" actId="478"/>
          <ac:spMkLst>
            <pc:docMk/>
            <pc:sldMk cId="2662926504" sldId="360"/>
            <ac:spMk id="7" creationId="{C6868560-9F40-DC20-BBA4-1CF3DE7CD8EF}"/>
          </ac:spMkLst>
        </pc:spChg>
        <pc:spChg chg="mod">
          <ac:chgData name="NORVEY DANILO MUÑOZ" userId="6c920eed-56a1-4dd6-94e7-28cd095909bd" providerId="ADAL" clId="{E68E6373-0133-48F9-A085-1C5324C2A634}" dt="2023-02-07T22:12:36.836" v="2049" actId="14100"/>
          <ac:spMkLst>
            <pc:docMk/>
            <pc:sldMk cId="2662926504" sldId="360"/>
            <ac:spMk id="10" creationId="{CF389F0E-C78A-C5AA-6BC5-1DFFF5E47345}"/>
          </ac:spMkLst>
        </pc:spChg>
        <pc:spChg chg="mod">
          <ac:chgData name="NORVEY DANILO MUÑOZ" userId="6c920eed-56a1-4dd6-94e7-28cd095909bd" providerId="ADAL" clId="{E68E6373-0133-48F9-A085-1C5324C2A634}" dt="2023-02-07T22:12:36.836" v="2049" actId="14100"/>
          <ac:spMkLst>
            <pc:docMk/>
            <pc:sldMk cId="2662926504" sldId="360"/>
            <ac:spMk id="11" creationId="{2F78E7DA-ED7F-1C67-C2DA-CAB4F2575B54}"/>
          </ac:spMkLst>
        </pc:spChg>
        <pc:spChg chg="mod">
          <ac:chgData name="NORVEY DANILO MUÑOZ" userId="6c920eed-56a1-4dd6-94e7-28cd095909bd" providerId="ADAL" clId="{E68E6373-0133-48F9-A085-1C5324C2A634}" dt="2023-02-07T22:12:36.836" v="2049" actId="14100"/>
          <ac:spMkLst>
            <pc:docMk/>
            <pc:sldMk cId="2662926504" sldId="360"/>
            <ac:spMk id="12" creationId="{CC72E3B6-28B0-BBAD-23A9-5874B9A05C9F}"/>
          </ac:spMkLst>
        </pc:spChg>
        <pc:spChg chg="mod">
          <ac:chgData name="NORVEY DANILO MUÑOZ" userId="6c920eed-56a1-4dd6-94e7-28cd095909bd" providerId="ADAL" clId="{E68E6373-0133-48F9-A085-1C5324C2A634}" dt="2023-02-07T22:12:36.836" v="2049" actId="14100"/>
          <ac:spMkLst>
            <pc:docMk/>
            <pc:sldMk cId="2662926504" sldId="360"/>
            <ac:spMk id="13" creationId="{DE141EAE-9ACB-7AB3-93DB-0ACE235D9A4F}"/>
          </ac:spMkLst>
        </pc:spChg>
        <pc:spChg chg="mod">
          <ac:chgData name="NORVEY DANILO MUÑOZ" userId="6c920eed-56a1-4dd6-94e7-28cd095909bd" providerId="ADAL" clId="{E68E6373-0133-48F9-A085-1C5324C2A634}" dt="2023-02-07T22:12:36.836" v="2049" actId="14100"/>
          <ac:spMkLst>
            <pc:docMk/>
            <pc:sldMk cId="2662926504" sldId="360"/>
            <ac:spMk id="14" creationId="{AEB2D4A4-2C73-A33A-137F-0EE5B2458B6C}"/>
          </ac:spMkLst>
        </pc:spChg>
        <pc:spChg chg="mod">
          <ac:chgData name="NORVEY DANILO MUÑOZ" userId="6c920eed-56a1-4dd6-94e7-28cd095909bd" providerId="ADAL" clId="{E68E6373-0133-48F9-A085-1C5324C2A634}" dt="2023-02-07T22:12:36.836" v="2049" actId="14100"/>
          <ac:spMkLst>
            <pc:docMk/>
            <pc:sldMk cId="2662926504" sldId="360"/>
            <ac:spMk id="15" creationId="{C639BBFF-2CAA-8E35-7265-48EC0E5C2A06}"/>
          </ac:spMkLst>
        </pc:spChg>
        <pc:spChg chg="mod">
          <ac:chgData name="NORVEY DANILO MUÑOZ" userId="6c920eed-56a1-4dd6-94e7-28cd095909bd" providerId="ADAL" clId="{E68E6373-0133-48F9-A085-1C5324C2A634}" dt="2023-02-07T22:12:36.836" v="2049" actId="14100"/>
          <ac:spMkLst>
            <pc:docMk/>
            <pc:sldMk cId="2662926504" sldId="360"/>
            <ac:spMk id="16" creationId="{A2D0D7C7-ACB7-F401-476E-AB4ACCC6A7E8}"/>
          </ac:spMkLst>
        </pc:spChg>
        <pc:spChg chg="mod">
          <ac:chgData name="NORVEY DANILO MUÑOZ" userId="6c920eed-56a1-4dd6-94e7-28cd095909bd" providerId="ADAL" clId="{E68E6373-0133-48F9-A085-1C5324C2A634}" dt="2023-02-07T22:12:36.836" v="2049" actId="14100"/>
          <ac:spMkLst>
            <pc:docMk/>
            <pc:sldMk cId="2662926504" sldId="360"/>
            <ac:spMk id="17" creationId="{B150152B-1F84-2910-21D3-272B10718C59}"/>
          </ac:spMkLst>
        </pc:spChg>
        <pc:spChg chg="mod">
          <ac:chgData name="NORVEY DANILO MUÑOZ" userId="6c920eed-56a1-4dd6-94e7-28cd095909bd" providerId="ADAL" clId="{E68E6373-0133-48F9-A085-1C5324C2A634}" dt="2023-02-07T22:12:36.836" v="2049" actId="14100"/>
          <ac:spMkLst>
            <pc:docMk/>
            <pc:sldMk cId="2662926504" sldId="360"/>
            <ac:spMk id="18" creationId="{4E1BC2D9-FC94-8BFE-35E4-0E8B33C44A93}"/>
          </ac:spMkLst>
        </pc:spChg>
        <pc:spChg chg="mod">
          <ac:chgData name="NORVEY DANILO MUÑOZ" userId="6c920eed-56a1-4dd6-94e7-28cd095909bd" providerId="ADAL" clId="{E68E6373-0133-48F9-A085-1C5324C2A634}" dt="2023-02-07T22:12:36.836" v="2049" actId="14100"/>
          <ac:spMkLst>
            <pc:docMk/>
            <pc:sldMk cId="2662926504" sldId="360"/>
            <ac:spMk id="19" creationId="{6E093405-7EBE-21EA-41B9-F2FFE5B50115}"/>
          </ac:spMkLst>
        </pc:spChg>
        <pc:spChg chg="mod">
          <ac:chgData name="NORVEY DANILO MUÑOZ" userId="6c920eed-56a1-4dd6-94e7-28cd095909bd" providerId="ADAL" clId="{E68E6373-0133-48F9-A085-1C5324C2A634}" dt="2023-02-07T22:12:36.836" v="2049" actId="14100"/>
          <ac:spMkLst>
            <pc:docMk/>
            <pc:sldMk cId="2662926504" sldId="360"/>
            <ac:spMk id="20" creationId="{44320233-27C0-DC41-D9B2-7BFFF81458EC}"/>
          </ac:spMkLst>
        </pc:spChg>
        <pc:spChg chg="mod">
          <ac:chgData name="NORVEY DANILO MUÑOZ" userId="6c920eed-56a1-4dd6-94e7-28cd095909bd" providerId="ADAL" clId="{E68E6373-0133-48F9-A085-1C5324C2A634}" dt="2023-02-07T22:12:36.836" v="2049" actId="14100"/>
          <ac:spMkLst>
            <pc:docMk/>
            <pc:sldMk cId="2662926504" sldId="360"/>
            <ac:spMk id="21" creationId="{2E39A8A0-D9A4-D4AE-00EB-C1FB74C7F520}"/>
          </ac:spMkLst>
        </pc:spChg>
        <pc:spChg chg="mod">
          <ac:chgData name="NORVEY DANILO MUÑOZ" userId="6c920eed-56a1-4dd6-94e7-28cd095909bd" providerId="ADAL" clId="{E68E6373-0133-48F9-A085-1C5324C2A634}" dt="2023-02-07T22:12:36.836" v="2049" actId="14100"/>
          <ac:spMkLst>
            <pc:docMk/>
            <pc:sldMk cId="2662926504" sldId="360"/>
            <ac:spMk id="22" creationId="{EC7DC454-4058-4D8C-BD17-0429C65BCC13}"/>
          </ac:spMkLst>
        </pc:spChg>
        <pc:spChg chg="add del mod">
          <ac:chgData name="NORVEY DANILO MUÑOZ" userId="6c920eed-56a1-4dd6-94e7-28cd095909bd" providerId="ADAL" clId="{E68E6373-0133-48F9-A085-1C5324C2A634}" dt="2023-02-07T22:12:37.823" v="2050" actId="478"/>
          <ac:spMkLst>
            <pc:docMk/>
            <pc:sldMk cId="2662926504" sldId="360"/>
            <ac:spMk id="23" creationId="{853074D4-03C8-BBF6-AF03-227E8F480654}"/>
          </ac:spMkLst>
        </pc:spChg>
        <pc:spChg chg="mod">
          <ac:chgData name="NORVEY DANILO MUÑOZ" userId="6c920eed-56a1-4dd6-94e7-28cd095909bd" providerId="ADAL" clId="{E68E6373-0133-48F9-A085-1C5324C2A634}" dt="2023-02-07T22:12:36.836" v="2049" actId="14100"/>
          <ac:spMkLst>
            <pc:docMk/>
            <pc:sldMk cId="2662926504" sldId="360"/>
            <ac:spMk id="26" creationId="{D4A87A5A-5DC7-BE30-4455-11C355A0C478}"/>
          </ac:spMkLst>
        </pc:spChg>
        <pc:spChg chg="mod">
          <ac:chgData name="NORVEY DANILO MUÑOZ" userId="6c920eed-56a1-4dd6-94e7-28cd095909bd" providerId="ADAL" clId="{E68E6373-0133-48F9-A085-1C5324C2A634}" dt="2023-02-07T22:12:36.836" v="2049" actId="14100"/>
          <ac:spMkLst>
            <pc:docMk/>
            <pc:sldMk cId="2662926504" sldId="360"/>
            <ac:spMk id="27" creationId="{D1EE46DC-BC42-84E8-D10F-AC1928A82EEE}"/>
          </ac:spMkLst>
        </pc:spChg>
        <pc:spChg chg="mod">
          <ac:chgData name="NORVEY DANILO MUÑOZ" userId="6c920eed-56a1-4dd6-94e7-28cd095909bd" providerId="ADAL" clId="{E68E6373-0133-48F9-A085-1C5324C2A634}" dt="2023-02-07T22:12:36.836" v="2049" actId="14100"/>
          <ac:spMkLst>
            <pc:docMk/>
            <pc:sldMk cId="2662926504" sldId="360"/>
            <ac:spMk id="28" creationId="{55B189B9-74F9-3F38-C33F-C3571767E869}"/>
          </ac:spMkLst>
        </pc:spChg>
        <pc:spChg chg="mod">
          <ac:chgData name="NORVEY DANILO MUÑOZ" userId="6c920eed-56a1-4dd6-94e7-28cd095909bd" providerId="ADAL" clId="{E68E6373-0133-48F9-A085-1C5324C2A634}" dt="2023-02-07T22:12:36.836" v="2049" actId="14100"/>
          <ac:spMkLst>
            <pc:docMk/>
            <pc:sldMk cId="2662926504" sldId="360"/>
            <ac:spMk id="29" creationId="{5B59AA08-0508-520C-5207-748D124966B8}"/>
          </ac:spMkLst>
        </pc:spChg>
        <pc:spChg chg="mod">
          <ac:chgData name="NORVEY DANILO MUÑOZ" userId="6c920eed-56a1-4dd6-94e7-28cd095909bd" providerId="ADAL" clId="{E68E6373-0133-48F9-A085-1C5324C2A634}" dt="2023-02-07T22:12:36.836" v="2049" actId="14100"/>
          <ac:spMkLst>
            <pc:docMk/>
            <pc:sldMk cId="2662926504" sldId="360"/>
            <ac:spMk id="30" creationId="{8C10DA14-63A9-25CA-D801-0B0C6F9706A9}"/>
          </ac:spMkLst>
        </pc:spChg>
        <pc:spChg chg="mod">
          <ac:chgData name="NORVEY DANILO MUÑOZ" userId="6c920eed-56a1-4dd6-94e7-28cd095909bd" providerId="ADAL" clId="{E68E6373-0133-48F9-A085-1C5324C2A634}" dt="2023-02-07T22:12:36.836" v="2049" actId="14100"/>
          <ac:spMkLst>
            <pc:docMk/>
            <pc:sldMk cId="2662926504" sldId="360"/>
            <ac:spMk id="31" creationId="{9429ECA5-9C0D-A0FC-03D2-698DB91966FD}"/>
          </ac:spMkLst>
        </pc:spChg>
        <pc:spChg chg="mod">
          <ac:chgData name="NORVEY DANILO MUÑOZ" userId="6c920eed-56a1-4dd6-94e7-28cd095909bd" providerId="ADAL" clId="{E68E6373-0133-48F9-A085-1C5324C2A634}" dt="2023-02-07T22:12:36.836" v="2049" actId="14100"/>
          <ac:spMkLst>
            <pc:docMk/>
            <pc:sldMk cId="2662926504" sldId="360"/>
            <ac:spMk id="32" creationId="{69526265-4EA2-09B2-1303-C30572C0BC9A}"/>
          </ac:spMkLst>
        </pc:spChg>
        <pc:spChg chg="mod">
          <ac:chgData name="NORVEY DANILO MUÑOZ" userId="6c920eed-56a1-4dd6-94e7-28cd095909bd" providerId="ADAL" clId="{E68E6373-0133-48F9-A085-1C5324C2A634}" dt="2023-02-07T22:12:36.836" v="2049" actId="14100"/>
          <ac:spMkLst>
            <pc:docMk/>
            <pc:sldMk cId="2662926504" sldId="360"/>
            <ac:spMk id="33" creationId="{0E61A4C0-1121-47AA-A65A-2FA1F90F8165}"/>
          </ac:spMkLst>
        </pc:spChg>
        <pc:spChg chg="mod">
          <ac:chgData name="NORVEY DANILO MUÑOZ" userId="6c920eed-56a1-4dd6-94e7-28cd095909bd" providerId="ADAL" clId="{E68E6373-0133-48F9-A085-1C5324C2A634}" dt="2023-02-07T22:12:36.836" v="2049" actId="14100"/>
          <ac:spMkLst>
            <pc:docMk/>
            <pc:sldMk cId="2662926504" sldId="360"/>
            <ac:spMk id="34" creationId="{566A1607-FF66-EEC3-EF6A-1971D7336677}"/>
          </ac:spMkLst>
        </pc:spChg>
        <pc:spChg chg="mod">
          <ac:chgData name="NORVEY DANILO MUÑOZ" userId="6c920eed-56a1-4dd6-94e7-28cd095909bd" providerId="ADAL" clId="{E68E6373-0133-48F9-A085-1C5324C2A634}" dt="2023-02-07T22:12:36.836" v="2049" actId="14100"/>
          <ac:spMkLst>
            <pc:docMk/>
            <pc:sldMk cId="2662926504" sldId="360"/>
            <ac:spMk id="35" creationId="{759F89D8-85C5-818A-8B53-9B5D748EF75B}"/>
          </ac:spMkLst>
        </pc:spChg>
        <pc:spChg chg="mod">
          <ac:chgData name="NORVEY DANILO MUÑOZ" userId="6c920eed-56a1-4dd6-94e7-28cd095909bd" providerId="ADAL" clId="{E68E6373-0133-48F9-A085-1C5324C2A634}" dt="2023-02-07T22:12:36.836" v="2049" actId="14100"/>
          <ac:spMkLst>
            <pc:docMk/>
            <pc:sldMk cId="2662926504" sldId="360"/>
            <ac:spMk id="36" creationId="{042EF0B6-308C-5AD8-ECEA-310A8FFE1FA8}"/>
          </ac:spMkLst>
        </pc:spChg>
        <pc:spChg chg="mod">
          <ac:chgData name="NORVEY DANILO MUÑOZ" userId="6c920eed-56a1-4dd6-94e7-28cd095909bd" providerId="ADAL" clId="{E68E6373-0133-48F9-A085-1C5324C2A634}" dt="2023-02-07T22:12:36.836" v="2049" actId="14100"/>
          <ac:spMkLst>
            <pc:docMk/>
            <pc:sldMk cId="2662926504" sldId="360"/>
            <ac:spMk id="37" creationId="{A21439DF-957B-9D93-2C3F-5AF77480329C}"/>
          </ac:spMkLst>
        </pc:spChg>
        <pc:spChg chg="mod">
          <ac:chgData name="NORVEY DANILO MUÑOZ" userId="6c920eed-56a1-4dd6-94e7-28cd095909bd" providerId="ADAL" clId="{E68E6373-0133-48F9-A085-1C5324C2A634}" dt="2023-02-07T22:12:36.836" v="2049" actId="14100"/>
          <ac:spMkLst>
            <pc:docMk/>
            <pc:sldMk cId="2662926504" sldId="360"/>
            <ac:spMk id="38" creationId="{EEFA380A-ED5B-BF04-134C-B80DFDFDC508}"/>
          </ac:spMkLst>
        </pc:spChg>
        <pc:spChg chg="mod">
          <ac:chgData name="NORVEY DANILO MUÑOZ" userId="6c920eed-56a1-4dd6-94e7-28cd095909bd" providerId="ADAL" clId="{E68E6373-0133-48F9-A085-1C5324C2A634}" dt="2023-02-07T22:12:36.836" v="2049" actId="14100"/>
          <ac:spMkLst>
            <pc:docMk/>
            <pc:sldMk cId="2662926504" sldId="360"/>
            <ac:spMk id="39" creationId="{88C38C9F-E9ED-05DD-2920-271256116DAA}"/>
          </ac:spMkLst>
        </pc:spChg>
        <pc:spChg chg="add del mod">
          <ac:chgData name="NORVEY DANILO MUÑOZ" userId="6c920eed-56a1-4dd6-94e7-28cd095909bd" providerId="ADAL" clId="{E68E6373-0133-48F9-A085-1C5324C2A634}" dt="2023-02-07T22:12:37.823" v="2050" actId="478"/>
          <ac:spMkLst>
            <pc:docMk/>
            <pc:sldMk cId="2662926504" sldId="360"/>
            <ac:spMk id="40" creationId="{387D70D4-8E96-99F0-F453-81338D5D45BA}"/>
          </ac:spMkLst>
        </pc:spChg>
        <pc:spChg chg="add del mod">
          <ac:chgData name="NORVEY DANILO MUÑOZ" userId="6c920eed-56a1-4dd6-94e7-28cd095909bd" providerId="ADAL" clId="{E68E6373-0133-48F9-A085-1C5324C2A634}" dt="2023-02-07T22:12:37.823" v="2050" actId="478"/>
          <ac:spMkLst>
            <pc:docMk/>
            <pc:sldMk cId="2662926504" sldId="360"/>
            <ac:spMk id="41" creationId="{039E0788-EBC6-484B-D795-22F343627CCE}"/>
          </ac:spMkLst>
        </pc:spChg>
        <pc:spChg chg="add del mod">
          <ac:chgData name="NORVEY DANILO MUÑOZ" userId="6c920eed-56a1-4dd6-94e7-28cd095909bd" providerId="ADAL" clId="{E68E6373-0133-48F9-A085-1C5324C2A634}" dt="2023-02-07T22:12:37.823" v="2050" actId="478"/>
          <ac:spMkLst>
            <pc:docMk/>
            <pc:sldMk cId="2662926504" sldId="360"/>
            <ac:spMk id="42" creationId="{C78DDA4B-A7DE-B129-95FF-60F66725D956}"/>
          </ac:spMkLst>
        </pc:spChg>
        <pc:spChg chg="add del mod">
          <ac:chgData name="NORVEY DANILO MUÑOZ" userId="6c920eed-56a1-4dd6-94e7-28cd095909bd" providerId="ADAL" clId="{E68E6373-0133-48F9-A085-1C5324C2A634}" dt="2023-02-07T22:12:37.823" v="2050" actId="478"/>
          <ac:spMkLst>
            <pc:docMk/>
            <pc:sldMk cId="2662926504" sldId="360"/>
            <ac:spMk id="43" creationId="{E47EC29A-2FEB-43BF-9E25-B93A2DCCB85C}"/>
          </ac:spMkLst>
        </pc:spChg>
        <pc:spChg chg="add del mod">
          <ac:chgData name="NORVEY DANILO MUÑOZ" userId="6c920eed-56a1-4dd6-94e7-28cd095909bd" providerId="ADAL" clId="{E68E6373-0133-48F9-A085-1C5324C2A634}" dt="2023-02-07T22:12:37.823" v="2050" actId="478"/>
          <ac:spMkLst>
            <pc:docMk/>
            <pc:sldMk cId="2662926504" sldId="360"/>
            <ac:spMk id="44" creationId="{19F7269A-9317-F74C-6FE3-0526CBB53C03}"/>
          </ac:spMkLst>
        </pc:spChg>
        <pc:spChg chg="add del mod">
          <ac:chgData name="NORVEY DANILO MUÑOZ" userId="6c920eed-56a1-4dd6-94e7-28cd095909bd" providerId="ADAL" clId="{E68E6373-0133-48F9-A085-1C5324C2A634}" dt="2023-02-07T22:12:37.823" v="2050" actId="478"/>
          <ac:spMkLst>
            <pc:docMk/>
            <pc:sldMk cId="2662926504" sldId="360"/>
            <ac:spMk id="45" creationId="{F26E749B-FCB7-F0E8-7437-6E8502E86A7F}"/>
          </ac:spMkLst>
        </pc:spChg>
        <pc:spChg chg="add del mod">
          <ac:chgData name="NORVEY DANILO MUÑOZ" userId="6c920eed-56a1-4dd6-94e7-28cd095909bd" providerId="ADAL" clId="{E68E6373-0133-48F9-A085-1C5324C2A634}" dt="2023-02-07T22:12:37.823" v="2050" actId="478"/>
          <ac:spMkLst>
            <pc:docMk/>
            <pc:sldMk cId="2662926504" sldId="360"/>
            <ac:spMk id="46" creationId="{51E5F789-8F50-4C32-0BAB-BCB725046596}"/>
          </ac:spMkLst>
        </pc:spChg>
        <pc:spChg chg="add del mod">
          <ac:chgData name="NORVEY DANILO MUÑOZ" userId="6c920eed-56a1-4dd6-94e7-28cd095909bd" providerId="ADAL" clId="{E68E6373-0133-48F9-A085-1C5324C2A634}" dt="2023-02-07T22:12:37.823" v="2050" actId="478"/>
          <ac:spMkLst>
            <pc:docMk/>
            <pc:sldMk cId="2662926504" sldId="360"/>
            <ac:spMk id="47" creationId="{A3D9FA77-F8EB-3ECD-6D50-912401FA2A50}"/>
          </ac:spMkLst>
        </pc:spChg>
        <pc:spChg chg="add del mod">
          <ac:chgData name="NORVEY DANILO MUÑOZ" userId="6c920eed-56a1-4dd6-94e7-28cd095909bd" providerId="ADAL" clId="{E68E6373-0133-48F9-A085-1C5324C2A634}" dt="2023-02-07T22:12:37.823" v="2050" actId="478"/>
          <ac:spMkLst>
            <pc:docMk/>
            <pc:sldMk cId="2662926504" sldId="360"/>
            <ac:spMk id="48" creationId="{57AF7289-BAD0-3FDC-2E61-4382A06E73BC}"/>
          </ac:spMkLst>
        </pc:spChg>
        <pc:spChg chg="add del mod">
          <ac:chgData name="NORVEY DANILO MUÑOZ" userId="6c920eed-56a1-4dd6-94e7-28cd095909bd" providerId="ADAL" clId="{E68E6373-0133-48F9-A085-1C5324C2A634}" dt="2023-02-07T22:12:37.823" v="2050" actId="478"/>
          <ac:spMkLst>
            <pc:docMk/>
            <pc:sldMk cId="2662926504" sldId="360"/>
            <ac:spMk id="49" creationId="{F66FF97D-8F27-42DD-F863-CEF1BF5B538C}"/>
          </ac:spMkLst>
        </pc:spChg>
        <pc:spChg chg="add del mod">
          <ac:chgData name="NORVEY DANILO MUÑOZ" userId="6c920eed-56a1-4dd6-94e7-28cd095909bd" providerId="ADAL" clId="{E68E6373-0133-48F9-A085-1C5324C2A634}" dt="2023-02-07T22:12:37.823" v="2050" actId="478"/>
          <ac:spMkLst>
            <pc:docMk/>
            <pc:sldMk cId="2662926504" sldId="360"/>
            <ac:spMk id="50" creationId="{6A99D228-785D-CCA9-0534-0A445B4FCF4B}"/>
          </ac:spMkLst>
        </pc:spChg>
        <pc:spChg chg="add del mod">
          <ac:chgData name="NORVEY DANILO MUÑOZ" userId="6c920eed-56a1-4dd6-94e7-28cd095909bd" providerId="ADAL" clId="{E68E6373-0133-48F9-A085-1C5324C2A634}" dt="2023-02-07T22:12:37.823" v="2050" actId="478"/>
          <ac:spMkLst>
            <pc:docMk/>
            <pc:sldMk cId="2662926504" sldId="360"/>
            <ac:spMk id="51" creationId="{FF0DB3E7-703B-25CE-ACA9-D5F2150B1811}"/>
          </ac:spMkLst>
        </pc:spChg>
        <pc:spChg chg="add del mod">
          <ac:chgData name="NORVEY DANILO MUÑOZ" userId="6c920eed-56a1-4dd6-94e7-28cd095909bd" providerId="ADAL" clId="{E68E6373-0133-48F9-A085-1C5324C2A634}" dt="2023-02-07T22:12:37.823" v="2050" actId="478"/>
          <ac:spMkLst>
            <pc:docMk/>
            <pc:sldMk cId="2662926504" sldId="360"/>
            <ac:spMk id="52" creationId="{DF856A21-C9EB-7345-0DE4-3B94C1638CD8}"/>
          </ac:spMkLst>
        </pc:spChg>
        <pc:spChg chg="mod">
          <ac:chgData name="NORVEY DANILO MUÑOZ" userId="6c920eed-56a1-4dd6-94e7-28cd095909bd" providerId="ADAL" clId="{E68E6373-0133-48F9-A085-1C5324C2A634}" dt="2023-02-07T22:12:36.836" v="2049" actId="14100"/>
          <ac:spMkLst>
            <pc:docMk/>
            <pc:sldMk cId="2662926504" sldId="360"/>
            <ac:spMk id="55" creationId="{57C6DEDA-AA59-5B96-5C1F-4F06B27029BA}"/>
          </ac:spMkLst>
        </pc:spChg>
        <pc:spChg chg="mod">
          <ac:chgData name="NORVEY DANILO MUÑOZ" userId="6c920eed-56a1-4dd6-94e7-28cd095909bd" providerId="ADAL" clId="{E68E6373-0133-48F9-A085-1C5324C2A634}" dt="2023-02-07T22:12:36.836" v="2049" actId="14100"/>
          <ac:spMkLst>
            <pc:docMk/>
            <pc:sldMk cId="2662926504" sldId="360"/>
            <ac:spMk id="56" creationId="{6351ACE6-63E8-C70A-DD0E-352ABF1C3AC3}"/>
          </ac:spMkLst>
        </pc:spChg>
        <pc:spChg chg="mod">
          <ac:chgData name="NORVEY DANILO MUÑOZ" userId="6c920eed-56a1-4dd6-94e7-28cd095909bd" providerId="ADAL" clId="{E68E6373-0133-48F9-A085-1C5324C2A634}" dt="2023-02-07T22:12:36.836" v="2049" actId="14100"/>
          <ac:spMkLst>
            <pc:docMk/>
            <pc:sldMk cId="2662926504" sldId="360"/>
            <ac:spMk id="57" creationId="{E6EB85F1-63AE-D14C-9C3C-D9CC0A002BF4}"/>
          </ac:spMkLst>
        </pc:spChg>
        <pc:spChg chg="mod">
          <ac:chgData name="NORVEY DANILO MUÑOZ" userId="6c920eed-56a1-4dd6-94e7-28cd095909bd" providerId="ADAL" clId="{E68E6373-0133-48F9-A085-1C5324C2A634}" dt="2023-02-07T22:12:36.836" v="2049" actId="14100"/>
          <ac:spMkLst>
            <pc:docMk/>
            <pc:sldMk cId="2662926504" sldId="360"/>
            <ac:spMk id="58" creationId="{90592FDE-DCDC-3D3F-16A1-1400190245F3}"/>
          </ac:spMkLst>
        </pc:spChg>
        <pc:spChg chg="mod">
          <ac:chgData name="NORVEY DANILO MUÑOZ" userId="6c920eed-56a1-4dd6-94e7-28cd095909bd" providerId="ADAL" clId="{E68E6373-0133-48F9-A085-1C5324C2A634}" dt="2023-02-07T22:12:36.836" v="2049" actId="14100"/>
          <ac:spMkLst>
            <pc:docMk/>
            <pc:sldMk cId="2662926504" sldId="360"/>
            <ac:spMk id="59" creationId="{AD57B2D4-D960-7FAD-8402-7B1592CD1E6A}"/>
          </ac:spMkLst>
        </pc:spChg>
        <pc:spChg chg="mod">
          <ac:chgData name="NORVEY DANILO MUÑOZ" userId="6c920eed-56a1-4dd6-94e7-28cd095909bd" providerId="ADAL" clId="{E68E6373-0133-48F9-A085-1C5324C2A634}" dt="2023-02-07T22:12:36.836" v="2049" actId="14100"/>
          <ac:spMkLst>
            <pc:docMk/>
            <pc:sldMk cId="2662926504" sldId="360"/>
            <ac:spMk id="60" creationId="{C9D9CD30-F7E7-115E-A663-2808DEDB0AC9}"/>
          </ac:spMkLst>
        </pc:spChg>
        <pc:spChg chg="mod">
          <ac:chgData name="NORVEY DANILO MUÑOZ" userId="6c920eed-56a1-4dd6-94e7-28cd095909bd" providerId="ADAL" clId="{E68E6373-0133-48F9-A085-1C5324C2A634}" dt="2023-02-07T22:12:36.836" v="2049" actId="14100"/>
          <ac:spMkLst>
            <pc:docMk/>
            <pc:sldMk cId="2662926504" sldId="360"/>
            <ac:spMk id="61" creationId="{EC4C19D2-739C-3D11-23B1-403836227343}"/>
          </ac:spMkLst>
        </pc:spChg>
        <pc:spChg chg="mod">
          <ac:chgData name="NORVEY DANILO MUÑOZ" userId="6c920eed-56a1-4dd6-94e7-28cd095909bd" providerId="ADAL" clId="{E68E6373-0133-48F9-A085-1C5324C2A634}" dt="2023-02-07T22:12:36.836" v="2049" actId="14100"/>
          <ac:spMkLst>
            <pc:docMk/>
            <pc:sldMk cId="2662926504" sldId="360"/>
            <ac:spMk id="62" creationId="{D8FD7850-4246-DA09-067C-71FEF0FE1DE7}"/>
          </ac:spMkLst>
        </pc:spChg>
        <pc:spChg chg="mod">
          <ac:chgData name="NORVEY DANILO MUÑOZ" userId="6c920eed-56a1-4dd6-94e7-28cd095909bd" providerId="ADAL" clId="{E68E6373-0133-48F9-A085-1C5324C2A634}" dt="2023-02-07T22:12:36.836" v="2049" actId="14100"/>
          <ac:spMkLst>
            <pc:docMk/>
            <pc:sldMk cId="2662926504" sldId="360"/>
            <ac:spMk id="63" creationId="{71E1F917-0CB0-2E3B-5DDA-68A367610A6B}"/>
          </ac:spMkLst>
        </pc:spChg>
        <pc:spChg chg="mod">
          <ac:chgData name="NORVEY DANILO MUÑOZ" userId="6c920eed-56a1-4dd6-94e7-28cd095909bd" providerId="ADAL" clId="{E68E6373-0133-48F9-A085-1C5324C2A634}" dt="2023-02-07T22:12:36.836" v="2049" actId="14100"/>
          <ac:spMkLst>
            <pc:docMk/>
            <pc:sldMk cId="2662926504" sldId="360"/>
            <ac:spMk id="256" creationId="{B675CC25-7283-3CA2-6E23-502EF3621087}"/>
          </ac:spMkLst>
        </pc:spChg>
        <pc:spChg chg="mod">
          <ac:chgData name="NORVEY DANILO MUÑOZ" userId="6c920eed-56a1-4dd6-94e7-28cd095909bd" providerId="ADAL" clId="{E68E6373-0133-48F9-A085-1C5324C2A634}" dt="2023-02-07T22:12:36.836" v="2049" actId="14100"/>
          <ac:spMkLst>
            <pc:docMk/>
            <pc:sldMk cId="2662926504" sldId="360"/>
            <ac:spMk id="257" creationId="{AE75C49B-6B10-BBC8-D557-12A63272D1F5}"/>
          </ac:spMkLst>
        </pc:spChg>
        <pc:spChg chg="mod">
          <ac:chgData name="NORVEY DANILO MUÑOZ" userId="6c920eed-56a1-4dd6-94e7-28cd095909bd" providerId="ADAL" clId="{E68E6373-0133-48F9-A085-1C5324C2A634}" dt="2023-02-07T22:12:36.836" v="2049" actId="14100"/>
          <ac:spMkLst>
            <pc:docMk/>
            <pc:sldMk cId="2662926504" sldId="360"/>
            <ac:spMk id="258" creationId="{C1253411-31EF-DB10-973E-93F49B940889}"/>
          </ac:spMkLst>
        </pc:spChg>
        <pc:spChg chg="mod">
          <ac:chgData name="NORVEY DANILO MUÑOZ" userId="6c920eed-56a1-4dd6-94e7-28cd095909bd" providerId="ADAL" clId="{E68E6373-0133-48F9-A085-1C5324C2A634}" dt="2023-02-07T22:12:36.836" v="2049" actId="14100"/>
          <ac:spMkLst>
            <pc:docMk/>
            <pc:sldMk cId="2662926504" sldId="360"/>
            <ac:spMk id="259" creationId="{70F702BF-991F-D75E-0DBF-8EE095AB7523}"/>
          </ac:spMkLst>
        </pc:spChg>
        <pc:spChg chg="mod">
          <ac:chgData name="NORVEY DANILO MUÑOZ" userId="6c920eed-56a1-4dd6-94e7-28cd095909bd" providerId="ADAL" clId="{E68E6373-0133-48F9-A085-1C5324C2A634}" dt="2023-02-07T22:12:36.836" v="2049" actId="14100"/>
          <ac:spMkLst>
            <pc:docMk/>
            <pc:sldMk cId="2662926504" sldId="360"/>
            <ac:spMk id="260" creationId="{0D89C9D6-1AE3-1CC7-218D-F8060D16CCBF}"/>
          </ac:spMkLst>
        </pc:spChg>
        <pc:spChg chg="add del mod">
          <ac:chgData name="NORVEY DANILO MUÑOZ" userId="6c920eed-56a1-4dd6-94e7-28cd095909bd" providerId="ADAL" clId="{E68E6373-0133-48F9-A085-1C5324C2A634}" dt="2023-02-07T22:12:37.823" v="2050" actId="478"/>
          <ac:spMkLst>
            <pc:docMk/>
            <pc:sldMk cId="2662926504" sldId="360"/>
            <ac:spMk id="261" creationId="{93A4C47B-69E8-4597-390A-E07D353AFB13}"/>
          </ac:spMkLst>
        </pc:spChg>
        <pc:spChg chg="add del mod">
          <ac:chgData name="NORVEY DANILO MUÑOZ" userId="6c920eed-56a1-4dd6-94e7-28cd095909bd" providerId="ADAL" clId="{E68E6373-0133-48F9-A085-1C5324C2A634}" dt="2023-02-07T22:12:37.823" v="2050" actId="478"/>
          <ac:spMkLst>
            <pc:docMk/>
            <pc:sldMk cId="2662926504" sldId="360"/>
            <ac:spMk id="262" creationId="{8CDEB0F0-2AF3-52A3-07D1-93E414501B8D}"/>
          </ac:spMkLst>
        </pc:spChg>
        <pc:spChg chg="add del mod">
          <ac:chgData name="NORVEY DANILO MUÑOZ" userId="6c920eed-56a1-4dd6-94e7-28cd095909bd" providerId="ADAL" clId="{E68E6373-0133-48F9-A085-1C5324C2A634}" dt="2023-02-07T22:12:37.823" v="2050" actId="478"/>
          <ac:spMkLst>
            <pc:docMk/>
            <pc:sldMk cId="2662926504" sldId="360"/>
            <ac:spMk id="263" creationId="{6FCAF82C-3DE5-56A8-CF5B-02A082DBEB6F}"/>
          </ac:spMkLst>
        </pc:spChg>
        <pc:spChg chg="add del mod">
          <ac:chgData name="NORVEY DANILO MUÑOZ" userId="6c920eed-56a1-4dd6-94e7-28cd095909bd" providerId="ADAL" clId="{E68E6373-0133-48F9-A085-1C5324C2A634}" dt="2023-02-07T22:12:37.823" v="2050" actId="478"/>
          <ac:spMkLst>
            <pc:docMk/>
            <pc:sldMk cId="2662926504" sldId="360"/>
            <ac:spMk id="264" creationId="{2562248A-EA63-AE2B-085C-8C5E1F65E2E9}"/>
          </ac:spMkLst>
        </pc:spChg>
        <pc:spChg chg="add del mod">
          <ac:chgData name="NORVEY DANILO MUÑOZ" userId="6c920eed-56a1-4dd6-94e7-28cd095909bd" providerId="ADAL" clId="{E68E6373-0133-48F9-A085-1C5324C2A634}" dt="2023-02-07T22:12:37.823" v="2050" actId="478"/>
          <ac:spMkLst>
            <pc:docMk/>
            <pc:sldMk cId="2662926504" sldId="360"/>
            <ac:spMk id="265" creationId="{5A60FC40-6C09-2A90-5641-7AD08ACDCCEF}"/>
          </ac:spMkLst>
        </pc:spChg>
        <pc:spChg chg="add del mod">
          <ac:chgData name="NORVEY DANILO MUÑOZ" userId="6c920eed-56a1-4dd6-94e7-28cd095909bd" providerId="ADAL" clId="{E68E6373-0133-48F9-A085-1C5324C2A634}" dt="2023-02-07T22:12:37.823" v="2050" actId="478"/>
          <ac:spMkLst>
            <pc:docMk/>
            <pc:sldMk cId="2662926504" sldId="360"/>
            <ac:spMk id="266" creationId="{95E568E9-4461-00D2-DC3F-CD48EB3102DE}"/>
          </ac:spMkLst>
        </pc:spChg>
        <pc:spChg chg="add del mod">
          <ac:chgData name="NORVEY DANILO MUÑOZ" userId="6c920eed-56a1-4dd6-94e7-28cd095909bd" providerId="ADAL" clId="{E68E6373-0133-48F9-A085-1C5324C2A634}" dt="2023-02-07T22:12:37.823" v="2050" actId="478"/>
          <ac:spMkLst>
            <pc:docMk/>
            <pc:sldMk cId="2662926504" sldId="360"/>
            <ac:spMk id="267" creationId="{481A9D0F-1FFA-D8BC-26A5-8FE3284B3816}"/>
          </ac:spMkLst>
        </pc:spChg>
        <pc:spChg chg="add del mod">
          <ac:chgData name="NORVEY DANILO MUÑOZ" userId="6c920eed-56a1-4dd6-94e7-28cd095909bd" providerId="ADAL" clId="{E68E6373-0133-48F9-A085-1C5324C2A634}" dt="2023-02-07T22:12:37.823" v="2050" actId="478"/>
          <ac:spMkLst>
            <pc:docMk/>
            <pc:sldMk cId="2662926504" sldId="360"/>
            <ac:spMk id="268" creationId="{344C933D-D033-CB26-8491-465066ABE2CF}"/>
          </ac:spMkLst>
        </pc:spChg>
        <pc:spChg chg="add del mod">
          <ac:chgData name="NORVEY DANILO MUÑOZ" userId="6c920eed-56a1-4dd6-94e7-28cd095909bd" providerId="ADAL" clId="{E68E6373-0133-48F9-A085-1C5324C2A634}" dt="2023-02-07T22:12:37.823" v="2050" actId="478"/>
          <ac:spMkLst>
            <pc:docMk/>
            <pc:sldMk cId="2662926504" sldId="360"/>
            <ac:spMk id="269" creationId="{EE23DBDD-AC77-0C5D-6857-CB33347DA376}"/>
          </ac:spMkLst>
        </pc:spChg>
        <pc:spChg chg="add del mod">
          <ac:chgData name="NORVEY DANILO MUÑOZ" userId="6c920eed-56a1-4dd6-94e7-28cd095909bd" providerId="ADAL" clId="{E68E6373-0133-48F9-A085-1C5324C2A634}" dt="2023-02-07T22:12:37.823" v="2050" actId="478"/>
          <ac:spMkLst>
            <pc:docMk/>
            <pc:sldMk cId="2662926504" sldId="360"/>
            <ac:spMk id="270" creationId="{DC87C52B-0529-AD50-1096-B4EB18D7BA17}"/>
          </ac:spMkLst>
        </pc:spChg>
        <pc:spChg chg="add del mod">
          <ac:chgData name="NORVEY DANILO MUÑOZ" userId="6c920eed-56a1-4dd6-94e7-28cd095909bd" providerId="ADAL" clId="{E68E6373-0133-48F9-A085-1C5324C2A634}" dt="2023-02-07T22:12:37.823" v="2050" actId="478"/>
          <ac:spMkLst>
            <pc:docMk/>
            <pc:sldMk cId="2662926504" sldId="360"/>
            <ac:spMk id="271" creationId="{62ED8C9D-B3D3-460A-E139-BD4565CFE11A}"/>
          </ac:spMkLst>
        </pc:spChg>
        <pc:spChg chg="add del mod">
          <ac:chgData name="NORVEY DANILO MUÑOZ" userId="6c920eed-56a1-4dd6-94e7-28cd095909bd" providerId="ADAL" clId="{E68E6373-0133-48F9-A085-1C5324C2A634}" dt="2023-02-07T22:12:37.823" v="2050" actId="478"/>
          <ac:spMkLst>
            <pc:docMk/>
            <pc:sldMk cId="2662926504" sldId="360"/>
            <ac:spMk id="272" creationId="{D977508F-451A-37CE-3EE9-3425A1ED31B1}"/>
          </ac:spMkLst>
        </pc:spChg>
        <pc:spChg chg="add del mod">
          <ac:chgData name="NORVEY DANILO MUÑOZ" userId="6c920eed-56a1-4dd6-94e7-28cd095909bd" providerId="ADAL" clId="{E68E6373-0133-48F9-A085-1C5324C2A634}" dt="2023-02-07T22:12:37.823" v="2050" actId="478"/>
          <ac:spMkLst>
            <pc:docMk/>
            <pc:sldMk cId="2662926504" sldId="360"/>
            <ac:spMk id="273" creationId="{CA2E10F7-4F76-825F-D8FB-0B35844B3E1D}"/>
          </ac:spMkLst>
        </pc:spChg>
        <pc:spChg chg="add del mod">
          <ac:chgData name="NORVEY DANILO MUÑOZ" userId="6c920eed-56a1-4dd6-94e7-28cd095909bd" providerId="ADAL" clId="{E68E6373-0133-48F9-A085-1C5324C2A634}" dt="2023-02-07T22:12:37.823" v="2050" actId="478"/>
          <ac:spMkLst>
            <pc:docMk/>
            <pc:sldMk cId="2662926504" sldId="360"/>
            <ac:spMk id="274" creationId="{11843004-C029-AA46-70CF-E6539A19CDB1}"/>
          </ac:spMkLst>
        </pc:spChg>
        <pc:spChg chg="add del mod">
          <ac:chgData name="NORVEY DANILO MUÑOZ" userId="6c920eed-56a1-4dd6-94e7-28cd095909bd" providerId="ADAL" clId="{E68E6373-0133-48F9-A085-1C5324C2A634}" dt="2023-02-07T22:12:37.823" v="2050" actId="478"/>
          <ac:spMkLst>
            <pc:docMk/>
            <pc:sldMk cId="2662926504" sldId="360"/>
            <ac:spMk id="275" creationId="{3AC42283-C4A8-10C0-A4EE-F4507A297D33}"/>
          </ac:spMkLst>
        </pc:spChg>
        <pc:spChg chg="add del mod">
          <ac:chgData name="NORVEY DANILO MUÑOZ" userId="6c920eed-56a1-4dd6-94e7-28cd095909bd" providerId="ADAL" clId="{E68E6373-0133-48F9-A085-1C5324C2A634}" dt="2023-02-07T22:12:37.823" v="2050" actId="478"/>
          <ac:spMkLst>
            <pc:docMk/>
            <pc:sldMk cId="2662926504" sldId="360"/>
            <ac:spMk id="276" creationId="{E538BFC3-DD21-62FC-2729-A3AEFD5D437C}"/>
          </ac:spMkLst>
        </pc:spChg>
        <pc:spChg chg="add del mod">
          <ac:chgData name="NORVEY DANILO MUÑOZ" userId="6c920eed-56a1-4dd6-94e7-28cd095909bd" providerId="ADAL" clId="{E68E6373-0133-48F9-A085-1C5324C2A634}" dt="2023-02-07T22:12:37.823" v="2050" actId="478"/>
          <ac:spMkLst>
            <pc:docMk/>
            <pc:sldMk cId="2662926504" sldId="360"/>
            <ac:spMk id="277" creationId="{AEF22750-F6AE-0832-9373-C21DC4A47E1B}"/>
          </ac:spMkLst>
        </pc:spChg>
        <pc:spChg chg="add del mod">
          <ac:chgData name="NORVEY DANILO MUÑOZ" userId="6c920eed-56a1-4dd6-94e7-28cd095909bd" providerId="ADAL" clId="{E68E6373-0133-48F9-A085-1C5324C2A634}" dt="2023-02-07T22:12:37.823" v="2050" actId="478"/>
          <ac:spMkLst>
            <pc:docMk/>
            <pc:sldMk cId="2662926504" sldId="360"/>
            <ac:spMk id="278" creationId="{B9370866-A99E-78F4-47DF-E43CC519A65C}"/>
          </ac:spMkLst>
        </pc:spChg>
        <pc:spChg chg="add del mod">
          <ac:chgData name="NORVEY DANILO MUÑOZ" userId="6c920eed-56a1-4dd6-94e7-28cd095909bd" providerId="ADAL" clId="{E68E6373-0133-48F9-A085-1C5324C2A634}" dt="2023-02-07T22:12:37.823" v="2050" actId="478"/>
          <ac:spMkLst>
            <pc:docMk/>
            <pc:sldMk cId="2662926504" sldId="360"/>
            <ac:spMk id="279" creationId="{3DD84279-323A-92D0-7981-8F58232EBC9C}"/>
          </ac:spMkLst>
        </pc:spChg>
        <pc:spChg chg="add del mod">
          <ac:chgData name="NORVEY DANILO MUÑOZ" userId="6c920eed-56a1-4dd6-94e7-28cd095909bd" providerId="ADAL" clId="{E68E6373-0133-48F9-A085-1C5324C2A634}" dt="2023-02-07T22:12:37.823" v="2050" actId="478"/>
          <ac:spMkLst>
            <pc:docMk/>
            <pc:sldMk cId="2662926504" sldId="360"/>
            <ac:spMk id="280" creationId="{B972624E-AB8A-9CFD-F593-1B0062C836B2}"/>
          </ac:spMkLst>
        </pc:spChg>
        <pc:spChg chg="add del mod">
          <ac:chgData name="NORVEY DANILO MUÑOZ" userId="6c920eed-56a1-4dd6-94e7-28cd095909bd" providerId="ADAL" clId="{E68E6373-0133-48F9-A085-1C5324C2A634}" dt="2023-02-07T22:12:37.823" v="2050" actId="478"/>
          <ac:spMkLst>
            <pc:docMk/>
            <pc:sldMk cId="2662926504" sldId="360"/>
            <ac:spMk id="281" creationId="{17B276D7-001D-AF57-E2E9-4EA1DE35E319}"/>
          </ac:spMkLst>
        </pc:spChg>
        <pc:spChg chg="add del mod">
          <ac:chgData name="NORVEY DANILO MUÑOZ" userId="6c920eed-56a1-4dd6-94e7-28cd095909bd" providerId="ADAL" clId="{E68E6373-0133-48F9-A085-1C5324C2A634}" dt="2023-02-07T22:12:37.823" v="2050" actId="478"/>
          <ac:spMkLst>
            <pc:docMk/>
            <pc:sldMk cId="2662926504" sldId="360"/>
            <ac:spMk id="282" creationId="{602F8254-0785-A51E-5A24-77C67CE1FD9A}"/>
          </ac:spMkLst>
        </pc:spChg>
        <pc:spChg chg="add del mod">
          <ac:chgData name="NORVEY DANILO MUÑOZ" userId="6c920eed-56a1-4dd6-94e7-28cd095909bd" providerId="ADAL" clId="{E68E6373-0133-48F9-A085-1C5324C2A634}" dt="2023-02-07T22:12:37.823" v="2050" actId="478"/>
          <ac:spMkLst>
            <pc:docMk/>
            <pc:sldMk cId="2662926504" sldId="360"/>
            <ac:spMk id="283" creationId="{330E759A-8340-5320-9115-205B9AFC611D}"/>
          </ac:spMkLst>
        </pc:spChg>
        <pc:spChg chg="add del mod">
          <ac:chgData name="NORVEY DANILO MUÑOZ" userId="6c920eed-56a1-4dd6-94e7-28cd095909bd" providerId="ADAL" clId="{E68E6373-0133-48F9-A085-1C5324C2A634}" dt="2023-02-07T22:12:49.104" v="2052"/>
          <ac:spMkLst>
            <pc:docMk/>
            <pc:sldMk cId="2662926504" sldId="360"/>
            <ac:spMk id="284" creationId="{9D53D820-1EEE-75FD-1946-C49A15440A53}"/>
          </ac:spMkLst>
        </pc:spChg>
        <pc:spChg chg="mod">
          <ac:chgData name="NORVEY DANILO MUÑOZ" userId="6c920eed-56a1-4dd6-94e7-28cd095909bd" providerId="ADAL" clId="{E68E6373-0133-48F9-A085-1C5324C2A634}" dt="2023-02-07T22:12:22.120" v="2046" actId="20577"/>
          <ac:spMkLst>
            <pc:docMk/>
            <pc:sldMk cId="2662926504" sldId="360"/>
            <ac:spMk id="285"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86"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87"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88"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89"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0"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1"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2"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3"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4"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5"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6" creationId="{00000000-0000-0000-0000-000000000000}"/>
          </ac:spMkLst>
        </pc:spChg>
        <pc:spChg chg="mod">
          <ac:chgData name="NORVEY DANILO MUÑOZ" userId="6c920eed-56a1-4dd6-94e7-28cd095909bd" providerId="ADAL" clId="{E68E6373-0133-48F9-A085-1C5324C2A634}" dt="2023-02-07T22:12:54.497" v="2053"/>
          <ac:spMkLst>
            <pc:docMk/>
            <pc:sldMk cId="2662926504" sldId="360"/>
            <ac:spMk id="301" creationId="{41FBCF4B-0E88-D828-FBE0-E2A5E752392F}"/>
          </ac:spMkLst>
        </pc:spChg>
        <pc:spChg chg="mod">
          <ac:chgData name="NORVEY DANILO MUÑOZ" userId="6c920eed-56a1-4dd6-94e7-28cd095909bd" providerId="ADAL" clId="{E68E6373-0133-48F9-A085-1C5324C2A634}" dt="2023-02-07T22:12:54.497" v="2053"/>
          <ac:spMkLst>
            <pc:docMk/>
            <pc:sldMk cId="2662926504" sldId="360"/>
            <ac:spMk id="302" creationId="{03C0BDB6-162C-5344-6267-F1E205FBE2BB}"/>
          </ac:spMkLst>
        </pc:spChg>
        <pc:spChg chg="mod">
          <ac:chgData name="NORVEY DANILO MUÑOZ" userId="6c920eed-56a1-4dd6-94e7-28cd095909bd" providerId="ADAL" clId="{E68E6373-0133-48F9-A085-1C5324C2A634}" dt="2023-02-07T22:12:54.497" v="2053"/>
          <ac:spMkLst>
            <pc:docMk/>
            <pc:sldMk cId="2662926504" sldId="360"/>
            <ac:spMk id="303" creationId="{5D84CA88-083C-D460-589A-44F3CECC6A8E}"/>
          </ac:spMkLst>
        </pc:spChg>
        <pc:spChg chg="mod">
          <ac:chgData name="NORVEY DANILO MUÑOZ" userId="6c920eed-56a1-4dd6-94e7-28cd095909bd" providerId="ADAL" clId="{E68E6373-0133-48F9-A085-1C5324C2A634}" dt="2023-02-07T22:12:54.497" v="2053"/>
          <ac:spMkLst>
            <pc:docMk/>
            <pc:sldMk cId="2662926504" sldId="360"/>
            <ac:spMk id="304" creationId="{F6BD879E-382E-4BFF-BAC0-EDF3A76EF548}"/>
          </ac:spMkLst>
        </pc:spChg>
        <pc:spChg chg="mod">
          <ac:chgData name="NORVEY DANILO MUÑOZ" userId="6c920eed-56a1-4dd6-94e7-28cd095909bd" providerId="ADAL" clId="{E68E6373-0133-48F9-A085-1C5324C2A634}" dt="2023-02-07T22:12:54.497" v="2053"/>
          <ac:spMkLst>
            <pc:docMk/>
            <pc:sldMk cId="2662926504" sldId="360"/>
            <ac:spMk id="305" creationId="{916B021A-D37E-7555-7522-603E1AD88FB4}"/>
          </ac:spMkLst>
        </pc:spChg>
        <pc:spChg chg="mod">
          <ac:chgData name="NORVEY DANILO MUÑOZ" userId="6c920eed-56a1-4dd6-94e7-28cd095909bd" providerId="ADAL" clId="{E68E6373-0133-48F9-A085-1C5324C2A634}" dt="2023-02-07T22:12:54.497" v="2053"/>
          <ac:spMkLst>
            <pc:docMk/>
            <pc:sldMk cId="2662926504" sldId="360"/>
            <ac:spMk id="306" creationId="{250E8DB4-6B04-B8C4-59B5-277018578D6E}"/>
          </ac:spMkLst>
        </pc:spChg>
        <pc:spChg chg="mod">
          <ac:chgData name="NORVEY DANILO MUÑOZ" userId="6c920eed-56a1-4dd6-94e7-28cd095909bd" providerId="ADAL" clId="{E68E6373-0133-48F9-A085-1C5324C2A634}" dt="2023-02-07T22:12:54.497" v="2053"/>
          <ac:spMkLst>
            <pc:docMk/>
            <pc:sldMk cId="2662926504" sldId="360"/>
            <ac:spMk id="307" creationId="{1A9CC7AF-545B-E96F-61C1-90593C6DD689}"/>
          </ac:spMkLst>
        </pc:spChg>
        <pc:spChg chg="mod">
          <ac:chgData name="NORVEY DANILO MUÑOZ" userId="6c920eed-56a1-4dd6-94e7-28cd095909bd" providerId="ADAL" clId="{E68E6373-0133-48F9-A085-1C5324C2A634}" dt="2023-02-07T22:12:54.497" v="2053"/>
          <ac:spMkLst>
            <pc:docMk/>
            <pc:sldMk cId="2662926504" sldId="360"/>
            <ac:spMk id="308" creationId="{404EC70B-FFE6-7AB7-1D0F-3C880102CDE2}"/>
          </ac:spMkLst>
        </pc:spChg>
        <pc:spChg chg="mod">
          <ac:chgData name="NORVEY DANILO MUÑOZ" userId="6c920eed-56a1-4dd6-94e7-28cd095909bd" providerId="ADAL" clId="{E68E6373-0133-48F9-A085-1C5324C2A634}" dt="2023-02-07T22:12:54.497" v="2053"/>
          <ac:spMkLst>
            <pc:docMk/>
            <pc:sldMk cId="2662926504" sldId="360"/>
            <ac:spMk id="309" creationId="{C274B151-32C5-5B28-9DDC-A5C541742753}"/>
          </ac:spMkLst>
        </pc:spChg>
        <pc:spChg chg="mod">
          <ac:chgData name="NORVEY DANILO MUÑOZ" userId="6c920eed-56a1-4dd6-94e7-28cd095909bd" providerId="ADAL" clId="{E68E6373-0133-48F9-A085-1C5324C2A634}" dt="2023-02-07T22:12:54.497" v="2053"/>
          <ac:spMkLst>
            <pc:docMk/>
            <pc:sldMk cId="2662926504" sldId="360"/>
            <ac:spMk id="310" creationId="{C917A81F-7E8C-4C52-06F9-D6F9D34F4534}"/>
          </ac:spMkLst>
        </pc:spChg>
        <pc:spChg chg="mod">
          <ac:chgData name="NORVEY DANILO MUÑOZ" userId="6c920eed-56a1-4dd6-94e7-28cd095909bd" providerId="ADAL" clId="{E68E6373-0133-48F9-A085-1C5324C2A634}" dt="2023-02-07T22:12:54.497" v="2053"/>
          <ac:spMkLst>
            <pc:docMk/>
            <pc:sldMk cId="2662926504" sldId="360"/>
            <ac:spMk id="311" creationId="{C2FE9350-6846-4069-548E-85BFA5A43FFA}"/>
          </ac:spMkLst>
        </pc:spChg>
        <pc:spChg chg="mod">
          <ac:chgData name="NORVEY DANILO MUÑOZ" userId="6c920eed-56a1-4dd6-94e7-28cd095909bd" providerId="ADAL" clId="{E68E6373-0133-48F9-A085-1C5324C2A634}" dt="2023-02-07T22:12:54.497" v="2053"/>
          <ac:spMkLst>
            <pc:docMk/>
            <pc:sldMk cId="2662926504" sldId="360"/>
            <ac:spMk id="312" creationId="{6FEECB24-43FE-F39C-413C-66B62CE90EE7}"/>
          </ac:spMkLst>
        </pc:spChg>
        <pc:spChg chg="mod">
          <ac:chgData name="NORVEY DANILO MUÑOZ" userId="6c920eed-56a1-4dd6-94e7-28cd095909bd" providerId="ADAL" clId="{E68E6373-0133-48F9-A085-1C5324C2A634}" dt="2023-02-07T22:12:54.497" v="2053"/>
          <ac:spMkLst>
            <pc:docMk/>
            <pc:sldMk cId="2662926504" sldId="360"/>
            <ac:spMk id="313" creationId="{135BC74B-410B-8FCC-943E-0F8311B13202}"/>
          </ac:spMkLst>
        </pc:spChg>
        <pc:spChg chg="mod">
          <ac:chgData name="NORVEY DANILO MUÑOZ" userId="6c920eed-56a1-4dd6-94e7-28cd095909bd" providerId="ADAL" clId="{E68E6373-0133-48F9-A085-1C5324C2A634}" dt="2023-02-07T22:12:54.497" v="2053"/>
          <ac:spMkLst>
            <pc:docMk/>
            <pc:sldMk cId="2662926504" sldId="360"/>
            <ac:spMk id="314" creationId="{74B2741D-C90C-FFB4-BF33-37A375F382A6}"/>
          </ac:spMkLst>
        </pc:spChg>
        <pc:grpChg chg="add del mod">
          <ac:chgData name="NORVEY DANILO MUÑOZ" userId="6c920eed-56a1-4dd6-94e7-28cd095909bd" providerId="ADAL" clId="{E68E6373-0133-48F9-A085-1C5324C2A634}" dt="2023-02-07T22:12:37.823" v="2050" actId="478"/>
          <ac:grpSpMkLst>
            <pc:docMk/>
            <pc:sldMk cId="2662926504" sldId="360"/>
            <ac:grpSpMk id="8" creationId="{2C39D1BE-E755-9E50-8F23-AE3FE5E821A9}"/>
          </ac:grpSpMkLst>
        </pc:grpChg>
        <pc:grpChg chg="mod">
          <ac:chgData name="NORVEY DANILO MUÑOZ" userId="6c920eed-56a1-4dd6-94e7-28cd095909bd" providerId="ADAL" clId="{E68E6373-0133-48F9-A085-1C5324C2A634}" dt="2023-02-07T22:12:36.836" v="2049" actId="14100"/>
          <ac:grpSpMkLst>
            <pc:docMk/>
            <pc:sldMk cId="2662926504" sldId="360"/>
            <ac:grpSpMk id="9" creationId="{3DD16D24-7D1B-3E10-42CB-33A0EF893DDF}"/>
          </ac:grpSpMkLst>
        </pc:grpChg>
        <pc:grpChg chg="add del mod">
          <ac:chgData name="NORVEY DANILO MUÑOZ" userId="6c920eed-56a1-4dd6-94e7-28cd095909bd" providerId="ADAL" clId="{E68E6373-0133-48F9-A085-1C5324C2A634}" dt="2023-02-07T22:12:37.823" v="2050" actId="478"/>
          <ac:grpSpMkLst>
            <pc:docMk/>
            <pc:sldMk cId="2662926504" sldId="360"/>
            <ac:grpSpMk id="24" creationId="{E26A148F-B422-9513-4740-9BCC4DDCE727}"/>
          </ac:grpSpMkLst>
        </pc:grpChg>
        <pc:grpChg chg="mod">
          <ac:chgData name="NORVEY DANILO MUÑOZ" userId="6c920eed-56a1-4dd6-94e7-28cd095909bd" providerId="ADAL" clId="{E68E6373-0133-48F9-A085-1C5324C2A634}" dt="2023-02-07T22:12:36.836" v="2049" actId="14100"/>
          <ac:grpSpMkLst>
            <pc:docMk/>
            <pc:sldMk cId="2662926504" sldId="360"/>
            <ac:grpSpMk id="25" creationId="{7B2DD099-47A1-7E50-225D-29CBA17CD44E}"/>
          </ac:grpSpMkLst>
        </pc:grpChg>
        <pc:grpChg chg="add del mod">
          <ac:chgData name="NORVEY DANILO MUÑOZ" userId="6c920eed-56a1-4dd6-94e7-28cd095909bd" providerId="ADAL" clId="{E68E6373-0133-48F9-A085-1C5324C2A634}" dt="2023-02-07T22:12:37.823" v="2050" actId="478"/>
          <ac:grpSpMkLst>
            <pc:docMk/>
            <pc:sldMk cId="2662926504" sldId="360"/>
            <ac:grpSpMk id="53" creationId="{79D213CF-EFEC-F4B6-C1FD-50BFAA3D0CBC}"/>
          </ac:grpSpMkLst>
        </pc:grpChg>
        <pc:grpChg chg="mod">
          <ac:chgData name="NORVEY DANILO MUÑOZ" userId="6c920eed-56a1-4dd6-94e7-28cd095909bd" providerId="ADAL" clId="{E68E6373-0133-48F9-A085-1C5324C2A634}" dt="2023-02-07T22:12:36.836" v="2049" actId="14100"/>
          <ac:grpSpMkLst>
            <pc:docMk/>
            <pc:sldMk cId="2662926504" sldId="360"/>
            <ac:grpSpMk id="54" creationId="{FDC5A617-2479-C164-9D70-C79EA65876AA}"/>
          </ac:grpSpMkLst>
        </pc:grpChg>
        <pc:grpChg chg="add mod">
          <ac:chgData name="NORVEY DANILO MUÑOZ" userId="6c920eed-56a1-4dd6-94e7-28cd095909bd" providerId="ADAL" clId="{E68E6373-0133-48F9-A085-1C5324C2A634}" dt="2023-02-07T22:12:54.497" v="2053"/>
          <ac:grpSpMkLst>
            <pc:docMk/>
            <pc:sldMk cId="2662926504" sldId="360"/>
            <ac:grpSpMk id="299" creationId="{35DFAC0A-AE6F-608D-E964-4369D8B3AA90}"/>
          </ac:grpSpMkLst>
        </pc:grpChg>
        <pc:grpChg chg="mod">
          <ac:chgData name="NORVEY DANILO MUÑOZ" userId="6c920eed-56a1-4dd6-94e7-28cd095909bd" providerId="ADAL" clId="{E68E6373-0133-48F9-A085-1C5324C2A634}" dt="2023-02-07T22:12:54.497" v="2053"/>
          <ac:grpSpMkLst>
            <pc:docMk/>
            <pc:sldMk cId="2662926504" sldId="360"/>
            <ac:grpSpMk id="300" creationId="{755F52B3-8453-EA98-8092-BE5691A3B6C3}"/>
          </ac:grpSpMkLst>
        </pc:grpChg>
      </pc:sldChg>
      <pc:sldChg chg="modSp add mod">
        <pc:chgData name="NORVEY DANILO MUÑOZ" userId="6c920eed-56a1-4dd6-94e7-28cd095909bd" providerId="ADAL" clId="{E68E6373-0133-48F9-A085-1C5324C2A634}" dt="2023-02-07T22:27:21.640" v="2250" actId="1076"/>
        <pc:sldMkLst>
          <pc:docMk/>
          <pc:sldMk cId="0" sldId="361"/>
        </pc:sldMkLst>
        <pc:spChg chg="mod">
          <ac:chgData name="NORVEY DANILO MUÑOZ" userId="6c920eed-56a1-4dd6-94e7-28cd095909bd" providerId="ADAL" clId="{E68E6373-0133-48F9-A085-1C5324C2A634}" dt="2023-02-07T22:17:03.720" v="2110" actId="1076"/>
          <ac:spMkLst>
            <pc:docMk/>
            <pc:sldMk cId="0" sldId="361"/>
            <ac:spMk id="75" creationId="{AE5EEDBA-B5E7-91A9-3B6F-16124CA9E467}"/>
          </ac:spMkLst>
        </pc:spChg>
        <pc:spChg chg="mod">
          <ac:chgData name="NORVEY DANILO MUÑOZ" userId="6c920eed-56a1-4dd6-94e7-28cd095909bd" providerId="ADAL" clId="{E68E6373-0133-48F9-A085-1C5324C2A634}" dt="2023-02-07T22:17:03.720" v="2110" actId="1076"/>
          <ac:spMkLst>
            <pc:docMk/>
            <pc:sldMk cId="0" sldId="361"/>
            <ac:spMk id="76" creationId="{49D638C6-3D71-3896-08D5-55C24124EC32}"/>
          </ac:spMkLst>
        </pc:spChg>
        <pc:spChg chg="mod">
          <ac:chgData name="NORVEY DANILO MUÑOZ" userId="6c920eed-56a1-4dd6-94e7-28cd095909bd" providerId="ADAL" clId="{E68E6373-0133-48F9-A085-1C5324C2A634}" dt="2023-02-07T22:17:03.720" v="2110" actId="1076"/>
          <ac:spMkLst>
            <pc:docMk/>
            <pc:sldMk cId="0" sldId="361"/>
            <ac:spMk id="77" creationId="{BE123747-7CC7-579C-190F-30A8202A6E90}"/>
          </ac:spMkLst>
        </pc:spChg>
        <pc:spChg chg="mod">
          <ac:chgData name="NORVEY DANILO MUÑOZ" userId="6c920eed-56a1-4dd6-94e7-28cd095909bd" providerId="ADAL" clId="{E68E6373-0133-48F9-A085-1C5324C2A634}" dt="2023-02-07T22:17:03.720" v="2110" actId="1076"/>
          <ac:spMkLst>
            <pc:docMk/>
            <pc:sldMk cId="0" sldId="361"/>
            <ac:spMk id="78" creationId="{844BC830-B3FC-2DAF-B925-85DB8419742C}"/>
          </ac:spMkLst>
        </pc:spChg>
        <pc:spChg chg="mod">
          <ac:chgData name="NORVEY DANILO MUÑOZ" userId="6c920eed-56a1-4dd6-94e7-28cd095909bd" providerId="ADAL" clId="{E68E6373-0133-48F9-A085-1C5324C2A634}" dt="2023-02-07T22:17:03.720" v="2110" actId="1076"/>
          <ac:spMkLst>
            <pc:docMk/>
            <pc:sldMk cId="0" sldId="361"/>
            <ac:spMk id="79" creationId="{553C2B81-D404-0335-7791-2FE4C25982DC}"/>
          </ac:spMkLst>
        </pc:spChg>
        <pc:spChg chg="mod">
          <ac:chgData name="NORVEY DANILO MUÑOZ" userId="6c920eed-56a1-4dd6-94e7-28cd095909bd" providerId="ADAL" clId="{E68E6373-0133-48F9-A085-1C5324C2A634}" dt="2023-02-07T22:17:03.720" v="2110" actId="1076"/>
          <ac:spMkLst>
            <pc:docMk/>
            <pc:sldMk cId="0" sldId="361"/>
            <ac:spMk id="80" creationId="{08B3ACB6-3BD8-2ADB-6C33-251283CE82BE}"/>
          </ac:spMkLst>
        </pc:spChg>
        <pc:spChg chg="mod">
          <ac:chgData name="NORVEY DANILO MUÑOZ" userId="6c920eed-56a1-4dd6-94e7-28cd095909bd" providerId="ADAL" clId="{E68E6373-0133-48F9-A085-1C5324C2A634}" dt="2023-02-07T22:17:33.358" v="2116" actId="1076"/>
          <ac:spMkLst>
            <pc:docMk/>
            <pc:sldMk cId="0" sldId="361"/>
            <ac:spMk id="81" creationId="{3B713D00-A364-45CB-3E71-C2E6BA624989}"/>
          </ac:spMkLst>
        </pc:spChg>
        <pc:spChg chg="mod">
          <ac:chgData name="NORVEY DANILO MUÑOZ" userId="6c920eed-56a1-4dd6-94e7-28cd095909bd" providerId="ADAL" clId="{E68E6373-0133-48F9-A085-1C5324C2A634}" dt="2023-02-07T22:17:33.358" v="2116" actId="1076"/>
          <ac:spMkLst>
            <pc:docMk/>
            <pc:sldMk cId="0" sldId="361"/>
            <ac:spMk id="82" creationId="{7D427239-27B7-68C3-75EB-A944AF06C85A}"/>
          </ac:spMkLst>
        </pc:spChg>
        <pc:spChg chg="mod">
          <ac:chgData name="NORVEY DANILO MUÑOZ" userId="6c920eed-56a1-4dd6-94e7-28cd095909bd" providerId="ADAL" clId="{E68E6373-0133-48F9-A085-1C5324C2A634}" dt="2023-02-07T22:17:33.358" v="2116" actId="1076"/>
          <ac:spMkLst>
            <pc:docMk/>
            <pc:sldMk cId="0" sldId="361"/>
            <ac:spMk id="83" creationId="{4512E737-B3B6-639C-3053-703C6B91F11B}"/>
          </ac:spMkLst>
        </pc:spChg>
        <pc:spChg chg="mod">
          <ac:chgData name="NORVEY DANILO MUÑOZ" userId="6c920eed-56a1-4dd6-94e7-28cd095909bd" providerId="ADAL" clId="{E68E6373-0133-48F9-A085-1C5324C2A634}" dt="2023-02-07T22:17:33.358" v="2116" actId="1076"/>
          <ac:spMkLst>
            <pc:docMk/>
            <pc:sldMk cId="0" sldId="361"/>
            <ac:spMk id="84" creationId="{F564A19F-B3F5-E7D3-B8EC-57249926FE48}"/>
          </ac:spMkLst>
        </pc:spChg>
        <pc:spChg chg="mod">
          <ac:chgData name="NORVEY DANILO MUÑOZ" userId="6c920eed-56a1-4dd6-94e7-28cd095909bd" providerId="ADAL" clId="{E68E6373-0133-48F9-A085-1C5324C2A634}" dt="2023-02-07T22:17:33.358" v="2116" actId="1076"/>
          <ac:spMkLst>
            <pc:docMk/>
            <pc:sldMk cId="0" sldId="361"/>
            <ac:spMk id="86" creationId="{651A3828-CC36-91F5-D814-0E062C1909C9}"/>
          </ac:spMkLst>
        </pc:spChg>
        <pc:spChg chg="mod">
          <ac:chgData name="NORVEY DANILO MUÑOZ" userId="6c920eed-56a1-4dd6-94e7-28cd095909bd" providerId="ADAL" clId="{E68E6373-0133-48F9-A085-1C5324C2A634}" dt="2023-02-07T22:17:33.358" v="2116" actId="1076"/>
          <ac:spMkLst>
            <pc:docMk/>
            <pc:sldMk cId="0" sldId="361"/>
            <ac:spMk id="87" creationId="{3FD73405-D61C-DDCD-3621-5137739F5D0E}"/>
          </ac:spMkLst>
        </pc:spChg>
        <pc:spChg chg="mod">
          <ac:chgData name="NORVEY DANILO MUÑOZ" userId="6c920eed-56a1-4dd6-94e7-28cd095909bd" providerId="ADAL" clId="{E68E6373-0133-48F9-A085-1C5324C2A634}" dt="2023-02-07T22:16:24.216" v="2100" actId="1076"/>
          <ac:spMkLst>
            <pc:docMk/>
            <pc:sldMk cId="0" sldId="361"/>
            <ac:spMk id="88" creationId="{105EB95E-7466-8985-4A69-F98D3D058E44}"/>
          </ac:spMkLst>
        </pc:spChg>
        <pc:spChg chg="mod">
          <ac:chgData name="NORVEY DANILO MUÑOZ" userId="6c920eed-56a1-4dd6-94e7-28cd095909bd" providerId="ADAL" clId="{E68E6373-0133-48F9-A085-1C5324C2A634}" dt="2023-02-07T22:16:24.216" v="2100" actId="1076"/>
          <ac:spMkLst>
            <pc:docMk/>
            <pc:sldMk cId="0" sldId="361"/>
            <ac:spMk id="89" creationId="{4E3EC5BA-6504-4E4D-27B8-891DA5F0AA0B}"/>
          </ac:spMkLst>
        </pc:spChg>
        <pc:spChg chg="mod">
          <ac:chgData name="NORVEY DANILO MUÑOZ" userId="6c920eed-56a1-4dd6-94e7-28cd095909bd" providerId="ADAL" clId="{E68E6373-0133-48F9-A085-1C5324C2A634}" dt="2023-02-07T22:16:24.216" v="2100" actId="1076"/>
          <ac:spMkLst>
            <pc:docMk/>
            <pc:sldMk cId="0" sldId="361"/>
            <ac:spMk id="90" creationId="{FF82578E-1A25-DC5A-EE4B-F059D7C53B19}"/>
          </ac:spMkLst>
        </pc:spChg>
        <pc:spChg chg="mod">
          <ac:chgData name="NORVEY DANILO MUÑOZ" userId="6c920eed-56a1-4dd6-94e7-28cd095909bd" providerId="ADAL" clId="{E68E6373-0133-48F9-A085-1C5324C2A634}" dt="2023-02-07T22:16:24.216" v="2100" actId="1076"/>
          <ac:spMkLst>
            <pc:docMk/>
            <pc:sldMk cId="0" sldId="361"/>
            <ac:spMk id="91" creationId="{F8C36378-D3B2-09D0-2535-2B469F0CF180}"/>
          </ac:spMkLst>
        </pc:spChg>
        <pc:spChg chg="mod">
          <ac:chgData name="NORVEY DANILO MUÑOZ" userId="6c920eed-56a1-4dd6-94e7-28cd095909bd" providerId="ADAL" clId="{E68E6373-0133-48F9-A085-1C5324C2A634}" dt="2023-02-07T22:16:24.216" v="2100" actId="1076"/>
          <ac:spMkLst>
            <pc:docMk/>
            <pc:sldMk cId="0" sldId="361"/>
            <ac:spMk id="92" creationId="{C6F459BC-083B-B298-696B-BC62888247BF}"/>
          </ac:spMkLst>
        </pc:spChg>
        <pc:spChg chg="mod">
          <ac:chgData name="NORVEY DANILO MUÑOZ" userId="6c920eed-56a1-4dd6-94e7-28cd095909bd" providerId="ADAL" clId="{E68E6373-0133-48F9-A085-1C5324C2A634}" dt="2023-02-07T22:16:24.216" v="2100" actId="1076"/>
          <ac:spMkLst>
            <pc:docMk/>
            <pc:sldMk cId="0" sldId="361"/>
            <ac:spMk id="93" creationId="{E5161E63-DE91-9D81-18D8-FABEAA6C4EE1}"/>
          </ac:spMkLst>
        </pc:spChg>
        <pc:spChg chg="mod">
          <ac:chgData name="NORVEY DANILO MUÑOZ" userId="6c920eed-56a1-4dd6-94e7-28cd095909bd" providerId="ADAL" clId="{E68E6373-0133-48F9-A085-1C5324C2A634}" dt="2023-02-07T22:16:51.258" v="2108" actId="1076"/>
          <ac:spMkLst>
            <pc:docMk/>
            <pc:sldMk cId="0" sldId="361"/>
            <ac:spMk id="22529" creationId="{5216459B-F59A-44BE-1C11-12E4EA8E01FC}"/>
          </ac:spMkLst>
        </pc:spChg>
        <pc:spChg chg="mod">
          <ac:chgData name="NORVEY DANILO MUÑOZ" userId="6c920eed-56a1-4dd6-94e7-28cd095909bd" providerId="ADAL" clId="{E68E6373-0133-48F9-A085-1C5324C2A634}" dt="2023-02-07T22:16:45.144" v="2107" actId="1076"/>
          <ac:spMkLst>
            <pc:docMk/>
            <pc:sldMk cId="0" sldId="361"/>
            <ac:spMk id="22530" creationId="{F726FCEF-E439-2059-71C0-BB47655A9A17}"/>
          </ac:spMkLst>
        </pc:spChg>
        <pc:spChg chg="mod">
          <ac:chgData name="NORVEY DANILO MUÑOZ" userId="6c920eed-56a1-4dd6-94e7-28cd095909bd" providerId="ADAL" clId="{E68E6373-0133-48F9-A085-1C5324C2A634}" dt="2023-02-07T22:14:42.363" v="2080" actId="20577"/>
          <ac:spMkLst>
            <pc:docMk/>
            <pc:sldMk cId="0" sldId="361"/>
            <ac:spMk id="22531" creationId="{41D4CED1-8F79-CA31-524B-3FD240B641BC}"/>
          </ac:spMkLst>
        </pc:spChg>
        <pc:spChg chg="mod">
          <ac:chgData name="NORVEY DANILO MUÑOZ" userId="6c920eed-56a1-4dd6-94e7-28cd095909bd" providerId="ADAL" clId="{E68E6373-0133-48F9-A085-1C5324C2A634}" dt="2023-02-07T22:14:16.798" v="2057" actId="6549"/>
          <ac:spMkLst>
            <pc:docMk/>
            <pc:sldMk cId="0" sldId="361"/>
            <ac:spMk id="22533" creationId="{8EE0D04B-AFB9-7BE0-37FF-C4AD4FC7874A}"/>
          </ac:spMkLst>
        </pc:spChg>
        <pc:spChg chg="mod">
          <ac:chgData name="NORVEY DANILO MUÑOZ" userId="6c920eed-56a1-4dd6-94e7-28cd095909bd" providerId="ADAL" clId="{E68E6373-0133-48F9-A085-1C5324C2A634}" dt="2023-02-07T22:25:03.606" v="2249" actId="20577"/>
          <ac:spMkLst>
            <pc:docMk/>
            <pc:sldMk cId="0" sldId="361"/>
            <ac:spMk id="22534" creationId="{181A40A1-502F-764C-9E21-C40AE2A698F5}"/>
          </ac:spMkLst>
        </pc:spChg>
        <pc:spChg chg="mod">
          <ac:chgData name="NORVEY DANILO MUÑOZ" userId="6c920eed-56a1-4dd6-94e7-28cd095909bd" providerId="ADAL" clId="{E68E6373-0133-48F9-A085-1C5324C2A634}" dt="2023-02-07T22:15:49.750" v="2094" actId="1076"/>
          <ac:spMkLst>
            <pc:docMk/>
            <pc:sldMk cId="0" sldId="361"/>
            <ac:spMk id="22537" creationId="{92747AA1-7026-91D8-CBF8-DB3114D94241}"/>
          </ac:spMkLst>
        </pc:spChg>
        <pc:spChg chg="mod">
          <ac:chgData name="NORVEY DANILO MUÑOZ" userId="6c920eed-56a1-4dd6-94e7-28cd095909bd" providerId="ADAL" clId="{E68E6373-0133-48F9-A085-1C5324C2A634}" dt="2023-02-07T22:15:49.750" v="2094" actId="1076"/>
          <ac:spMkLst>
            <pc:docMk/>
            <pc:sldMk cId="0" sldId="361"/>
            <ac:spMk id="22539" creationId="{D79938C3-F594-437C-A57A-DBC674D7D895}"/>
          </ac:spMkLst>
        </pc:spChg>
        <pc:spChg chg="mod">
          <ac:chgData name="NORVEY DANILO MUÑOZ" userId="6c920eed-56a1-4dd6-94e7-28cd095909bd" providerId="ADAL" clId="{E68E6373-0133-48F9-A085-1C5324C2A634}" dt="2023-02-07T22:15:49.750" v="2094" actId="1076"/>
          <ac:spMkLst>
            <pc:docMk/>
            <pc:sldMk cId="0" sldId="361"/>
            <ac:spMk id="22540" creationId="{D9FFAB72-96D6-399E-D25C-931A050BE757}"/>
          </ac:spMkLst>
        </pc:spChg>
        <pc:spChg chg="mod">
          <ac:chgData name="NORVEY DANILO MUÑOZ" userId="6c920eed-56a1-4dd6-94e7-28cd095909bd" providerId="ADAL" clId="{E68E6373-0133-48F9-A085-1C5324C2A634}" dt="2023-02-07T22:15:49.750" v="2094" actId="1076"/>
          <ac:spMkLst>
            <pc:docMk/>
            <pc:sldMk cId="0" sldId="361"/>
            <ac:spMk id="22541" creationId="{E200152C-DD86-007C-BFEF-FBFC361A9784}"/>
          </ac:spMkLst>
        </pc:spChg>
        <pc:spChg chg="mod">
          <ac:chgData name="NORVEY DANILO MUÑOZ" userId="6c920eed-56a1-4dd6-94e7-28cd095909bd" providerId="ADAL" clId="{E68E6373-0133-48F9-A085-1C5324C2A634}" dt="2023-02-07T22:15:49.750" v="2094" actId="1076"/>
          <ac:spMkLst>
            <pc:docMk/>
            <pc:sldMk cId="0" sldId="361"/>
            <ac:spMk id="22542" creationId="{348D6434-69FB-A486-B36B-AF441D0E96D3}"/>
          </ac:spMkLst>
        </pc:spChg>
        <pc:spChg chg="mod">
          <ac:chgData name="NORVEY DANILO MUÑOZ" userId="6c920eed-56a1-4dd6-94e7-28cd095909bd" providerId="ADAL" clId="{E68E6373-0133-48F9-A085-1C5324C2A634}" dt="2023-02-07T22:15:49.750" v="2094" actId="1076"/>
          <ac:spMkLst>
            <pc:docMk/>
            <pc:sldMk cId="0" sldId="361"/>
            <ac:spMk id="22543" creationId="{A2890F38-290D-CD3D-E8D2-0BDA5E40E7A2}"/>
          </ac:spMkLst>
        </pc:spChg>
        <pc:spChg chg="mod">
          <ac:chgData name="NORVEY DANILO MUÑOZ" userId="6c920eed-56a1-4dd6-94e7-28cd095909bd" providerId="ADAL" clId="{E68E6373-0133-48F9-A085-1C5324C2A634}" dt="2023-02-07T22:15:49.750" v="2094" actId="1076"/>
          <ac:spMkLst>
            <pc:docMk/>
            <pc:sldMk cId="0" sldId="361"/>
            <ac:spMk id="22544" creationId="{3B7A2C74-C8AE-D1DC-006A-7C83BBDA96D5}"/>
          </ac:spMkLst>
        </pc:spChg>
        <pc:spChg chg="mod">
          <ac:chgData name="NORVEY DANILO MUÑOZ" userId="6c920eed-56a1-4dd6-94e7-28cd095909bd" providerId="ADAL" clId="{E68E6373-0133-48F9-A085-1C5324C2A634}" dt="2023-02-07T22:15:49.750" v="2094" actId="1076"/>
          <ac:spMkLst>
            <pc:docMk/>
            <pc:sldMk cId="0" sldId="361"/>
            <ac:spMk id="22545" creationId="{7FF1E297-0A95-C805-E6B1-E5095FC68F9E}"/>
          </ac:spMkLst>
        </pc:spChg>
        <pc:spChg chg="mod">
          <ac:chgData name="NORVEY DANILO MUÑOZ" userId="6c920eed-56a1-4dd6-94e7-28cd095909bd" providerId="ADAL" clId="{E68E6373-0133-48F9-A085-1C5324C2A634}" dt="2023-02-07T22:15:49.750" v="2094" actId="1076"/>
          <ac:spMkLst>
            <pc:docMk/>
            <pc:sldMk cId="0" sldId="361"/>
            <ac:spMk id="22546" creationId="{E24757BD-8EFC-8AA8-6AEA-649273C7F1EB}"/>
          </ac:spMkLst>
        </pc:spChg>
        <pc:spChg chg="mod">
          <ac:chgData name="NORVEY DANILO MUÑOZ" userId="6c920eed-56a1-4dd6-94e7-28cd095909bd" providerId="ADAL" clId="{E68E6373-0133-48F9-A085-1C5324C2A634}" dt="2023-02-07T22:15:49.750" v="2094" actId="1076"/>
          <ac:spMkLst>
            <pc:docMk/>
            <pc:sldMk cId="0" sldId="361"/>
            <ac:spMk id="22547" creationId="{7CC7DF03-C09D-E497-1986-5106A27E89F4}"/>
          </ac:spMkLst>
        </pc:spChg>
        <pc:spChg chg="mod">
          <ac:chgData name="NORVEY DANILO MUÑOZ" userId="6c920eed-56a1-4dd6-94e7-28cd095909bd" providerId="ADAL" clId="{E68E6373-0133-48F9-A085-1C5324C2A634}" dt="2023-02-07T22:15:49.750" v="2094" actId="1076"/>
          <ac:spMkLst>
            <pc:docMk/>
            <pc:sldMk cId="0" sldId="361"/>
            <ac:spMk id="22548" creationId="{43A2C486-AC0C-5836-91B6-CF70C31DA684}"/>
          </ac:spMkLst>
        </pc:spChg>
        <pc:spChg chg="mod">
          <ac:chgData name="NORVEY DANILO MUÑOZ" userId="6c920eed-56a1-4dd6-94e7-28cd095909bd" providerId="ADAL" clId="{E68E6373-0133-48F9-A085-1C5324C2A634}" dt="2023-02-07T22:15:49.750" v="2094" actId="1076"/>
          <ac:spMkLst>
            <pc:docMk/>
            <pc:sldMk cId="0" sldId="361"/>
            <ac:spMk id="22549" creationId="{C5F89675-ECC8-B075-967E-187BB493350C}"/>
          </ac:spMkLst>
        </pc:spChg>
        <pc:spChg chg="mod ord">
          <ac:chgData name="NORVEY DANILO MUÑOZ" userId="6c920eed-56a1-4dd6-94e7-28cd095909bd" providerId="ADAL" clId="{E68E6373-0133-48F9-A085-1C5324C2A634}" dt="2023-02-07T22:17:17.579" v="2114" actId="167"/>
          <ac:spMkLst>
            <pc:docMk/>
            <pc:sldMk cId="0" sldId="361"/>
            <ac:spMk id="22550" creationId="{A95EEB20-7705-5B16-F4FF-C14D73796EFF}"/>
          </ac:spMkLst>
        </pc:spChg>
        <pc:spChg chg="mod">
          <ac:chgData name="NORVEY DANILO MUÑOZ" userId="6c920eed-56a1-4dd6-94e7-28cd095909bd" providerId="ADAL" clId="{E68E6373-0133-48F9-A085-1C5324C2A634}" dt="2023-02-07T22:16:38.369" v="2104" actId="1076"/>
          <ac:spMkLst>
            <pc:docMk/>
            <pc:sldMk cId="0" sldId="361"/>
            <ac:spMk id="22577" creationId="{EB8BF3CD-3FB4-AB7E-B596-47CFBD4FF8F6}"/>
          </ac:spMkLst>
        </pc:spChg>
        <pc:spChg chg="mod">
          <ac:chgData name="NORVEY DANILO MUÑOZ" userId="6c920eed-56a1-4dd6-94e7-28cd095909bd" providerId="ADAL" clId="{E68E6373-0133-48F9-A085-1C5324C2A634}" dt="2023-02-07T22:16:38.369" v="2104" actId="1076"/>
          <ac:spMkLst>
            <pc:docMk/>
            <pc:sldMk cId="0" sldId="361"/>
            <ac:spMk id="22578" creationId="{E628BB3F-9C37-7394-422F-F55C5E54D695}"/>
          </ac:spMkLst>
        </pc:spChg>
        <pc:spChg chg="mod">
          <ac:chgData name="NORVEY DANILO MUÑOZ" userId="6c920eed-56a1-4dd6-94e7-28cd095909bd" providerId="ADAL" clId="{E68E6373-0133-48F9-A085-1C5324C2A634}" dt="2023-02-07T22:16:38.369" v="2104" actId="1076"/>
          <ac:spMkLst>
            <pc:docMk/>
            <pc:sldMk cId="0" sldId="361"/>
            <ac:spMk id="22579" creationId="{29E43309-6177-57FA-5CBF-D3128E586DDD}"/>
          </ac:spMkLst>
        </pc:spChg>
        <pc:spChg chg="mod">
          <ac:chgData name="NORVEY DANILO MUÑOZ" userId="6c920eed-56a1-4dd6-94e7-28cd095909bd" providerId="ADAL" clId="{E68E6373-0133-48F9-A085-1C5324C2A634}" dt="2023-02-07T22:16:38.369" v="2104" actId="1076"/>
          <ac:spMkLst>
            <pc:docMk/>
            <pc:sldMk cId="0" sldId="361"/>
            <ac:spMk id="22580" creationId="{CC36FDF8-3CCD-2AC2-986C-993B777958F2}"/>
          </ac:spMkLst>
        </pc:spChg>
        <pc:spChg chg="mod">
          <ac:chgData name="NORVEY DANILO MUÑOZ" userId="6c920eed-56a1-4dd6-94e7-28cd095909bd" providerId="ADAL" clId="{E68E6373-0133-48F9-A085-1C5324C2A634}" dt="2023-02-07T22:16:38.369" v="2104" actId="1076"/>
          <ac:spMkLst>
            <pc:docMk/>
            <pc:sldMk cId="0" sldId="361"/>
            <ac:spMk id="22581" creationId="{2DDA31F3-721D-7FF8-E057-B6D64C73692C}"/>
          </ac:spMkLst>
        </pc:spChg>
        <pc:spChg chg="mod">
          <ac:chgData name="NORVEY DANILO MUÑOZ" userId="6c920eed-56a1-4dd6-94e7-28cd095909bd" providerId="ADAL" clId="{E68E6373-0133-48F9-A085-1C5324C2A634}" dt="2023-02-07T22:16:38.369" v="2104" actId="1076"/>
          <ac:spMkLst>
            <pc:docMk/>
            <pc:sldMk cId="0" sldId="361"/>
            <ac:spMk id="22582" creationId="{18AC3C67-6A88-C23D-BE9F-C083D1605E4D}"/>
          </ac:spMkLst>
        </pc:spChg>
        <pc:spChg chg="mod">
          <ac:chgData name="NORVEY DANILO MUÑOZ" userId="6c920eed-56a1-4dd6-94e7-28cd095909bd" providerId="ADAL" clId="{E68E6373-0133-48F9-A085-1C5324C2A634}" dt="2023-02-07T22:16:38.369" v="2104" actId="1076"/>
          <ac:spMkLst>
            <pc:docMk/>
            <pc:sldMk cId="0" sldId="361"/>
            <ac:spMk id="22583" creationId="{62DC45B3-D6B6-020C-BF4D-9E4F3EAC630C}"/>
          </ac:spMkLst>
        </pc:spChg>
        <pc:spChg chg="mod">
          <ac:chgData name="NORVEY DANILO MUÑOZ" userId="6c920eed-56a1-4dd6-94e7-28cd095909bd" providerId="ADAL" clId="{E68E6373-0133-48F9-A085-1C5324C2A634}" dt="2023-02-07T22:16:38.369" v="2104" actId="1076"/>
          <ac:spMkLst>
            <pc:docMk/>
            <pc:sldMk cId="0" sldId="361"/>
            <ac:spMk id="22584" creationId="{BE807DC8-AB39-9D58-C52B-7810BDFD5A90}"/>
          </ac:spMkLst>
        </pc:spChg>
        <pc:spChg chg="mod">
          <ac:chgData name="NORVEY DANILO MUÑOZ" userId="6c920eed-56a1-4dd6-94e7-28cd095909bd" providerId="ADAL" clId="{E68E6373-0133-48F9-A085-1C5324C2A634}" dt="2023-02-07T22:16:38.369" v="2104" actId="1076"/>
          <ac:spMkLst>
            <pc:docMk/>
            <pc:sldMk cId="0" sldId="361"/>
            <ac:spMk id="22585" creationId="{284DC4E1-54FE-4FD2-98AA-22CD7D06DEBD}"/>
          </ac:spMkLst>
        </pc:spChg>
        <pc:spChg chg="mod">
          <ac:chgData name="NORVEY DANILO MUÑOZ" userId="6c920eed-56a1-4dd6-94e7-28cd095909bd" providerId="ADAL" clId="{E68E6373-0133-48F9-A085-1C5324C2A634}" dt="2023-02-07T22:16:38.369" v="2104" actId="1076"/>
          <ac:spMkLst>
            <pc:docMk/>
            <pc:sldMk cId="0" sldId="361"/>
            <ac:spMk id="22586" creationId="{756A4DB8-A87C-CE1C-2A81-D1E28D4C05A0}"/>
          </ac:spMkLst>
        </pc:spChg>
        <pc:spChg chg="mod">
          <ac:chgData name="NORVEY DANILO MUÑOZ" userId="6c920eed-56a1-4dd6-94e7-28cd095909bd" providerId="ADAL" clId="{E68E6373-0133-48F9-A085-1C5324C2A634}" dt="2023-02-07T22:16:38.369" v="2104" actId="1076"/>
          <ac:spMkLst>
            <pc:docMk/>
            <pc:sldMk cId="0" sldId="361"/>
            <ac:spMk id="22587" creationId="{601BA037-5F60-7C7D-0F81-20A965581CC0}"/>
          </ac:spMkLst>
        </pc:spChg>
        <pc:spChg chg="mod">
          <ac:chgData name="NORVEY DANILO MUÑOZ" userId="6c920eed-56a1-4dd6-94e7-28cd095909bd" providerId="ADAL" clId="{E68E6373-0133-48F9-A085-1C5324C2A634}" dt="2023-02-07T22:16:38.369" v="2104" actId="1076"/>
          <ac:spMkLst>
            <pc:docMk/>
            <pc:sldMk cId="0" sldId="361"/>
            <ac:spMk id="22588" creationId="{38BC12A7-3929-96A5-8AC2-992944EFFFDD}"/>
          </ac:spMkLst>
        </pc:spChg>
        <pc:spChg chg="mod">
          <ac:chgData name="NORVEY DANILO MUÑOZ" userId="6c920eed-56a1-4dd6-94e7-28cd095909bd" providerId="ADAL" clId="{E68E6373-0133-48F9-A085-1C5324C2A634}" dt="2023-02-07T22:16:38.369" v="2104" actId="1076"/>
          <ac:spMkLst>
            <pc:docMk/>
            <pc:sldMk cId="0" sldId="361"/>
            <ac:spMk id="22589" creationId="{99B1FD66-8D05-E923-3EDB-6646920BFB9F}"/>
          </ac:spMkLst>
        </pc:spChg>
        <pc:spChg chg="mod">
          <ac:chgData name="NORVEY DANILO MUÑOZ" userId="6c920eed-56a1-4dd6-94e7-28cd095909bd" providerId="ADAL" clId="{E68E6373-0133-48F9-A085-1C5324C2A634}" dt="2023-02-07T22:16:38.369" v="2104" actId="1076"/>
          <ac:spMkLst>
            <pc:docMk/>
            <pc:sldMk cId="0" sldId="361"/>
            <ac:spMk id="22590" creationId="{F279EA78-946C-ED95-DDC5-C85FC4153541}"/>
          </ac:spMkLst>
        </pc:spChg>
        <pc:spChg chg="mod">
          <ac:chgData name="NORVEY DANILO MUÑOZ" userId="6c920eed-56a1-4dd6-94e7-28cd095909bd" providerId="ADAL" clId="{E68E6373-0133-48F9-A085-1C5324C2A634}" dt="2023-02-07T22:16:55.939" v="2109" actId="1076"/>
          <ac:spMkLst>
            <pc:docMk/>
            <pc:sldMk cId="0" sldId="361"/>
            <ac:spMk id="22592" creationId="{80C00A5C-A99E-C9CB-CF67-91406B0AEA8E}"/>
          </ac:spMkLst>
        </pc:spChg>
        <pc:spChg chg="mod">
          <ac:chgData name="NORVEY DANILO MUÑOZ" userId="6c920eed-56a1-4dd6-94e7-28cd095909bd" providerId="ADAL" clId="{E68E6373-0133-48F9-A085-1C5324C2A634}" dt="2023-02-07T22:16:55.939" v="2109" actId="1076"/>
          <ac:spMkLst>
            <pc:docMk/>
            <pc:sldMk cId="0" sldId="361"/>
            <ac:spMk id="22593" creationId="{A4A48BEA-6DB0-BBFB-72FB-79A8AFC44E24}"/>
          </ac:spMkLst>
        </pc:spChg>
        <pc:spChg chg="mod">
          <ac:chgData name="NORVEY DANILO MUÑOZ" userId="6c920eed-56a1-4dd6-94e7-28cd095909bd" providerId="ADAL" clId="{E68E6373-0133-48F9-A085-1C5324C2A634}" dt="2023-02-07T22:16:55.939" v="2109" actId="1076"/>
          <ac:spMkLst>
            <pc:docMk/>
            <pc:sldMk cId="0" sldId="361"/>
            <ac:spMk id="22594" creationId="{0A10BBAC-9F70-59D0-3E23-7429AE56BF78}"/>
          </ac:spMkLst>
        </pc:spChg>
        <pc:spChg chg="mod">
          <ac:chgData name="NORVEY DANILO MUÑOZ" userId="6c920eed-56a1-4dd6-94e7-28cd095909bd" providerId="ADAL" clId="{E68E6373-0133-48F9-A085-1C5324C2A634}" dt="2023-02-07T22:16:55.939" v="2109" actId="1076"/>
          <ac:spMkLst>
            <pc:docMk/>
            <pc:sldMk cId="0" sldId="361"/>
            <ac:spMk id="22595" creationId="{3CDAE672-FB13-BCDD-78B9-6E4151AF0B7D}"/>
          </ac:spMkLst>
        </pc:spChg>
        <pc:spChg chg="mod">
          <ac:chgData name="NORVEY DANILO MUÑOZ" userId="6c920eed-56a1-4dd6-94e7-28cd095909bd" providerId="ADAL" clId="{E68E6373-0133-48F9-A085-1C5324C2A634}" dt="2023-02-07T22:16:55.939" v="2109" actId="1076"/>
          <ac:spMkLst>
            <pc:docMk/>
            <pc:sldMk cId="0" sldId="361"/>
            <ac:spMk id="22596" creationId="{7BE52275-30A8-7038-7F89-638FA9FEF772}"/>
          </ac:spMkLst>
        </pc:spChg>
        <pc:spChg chg="mod">
          <ac:chgData name="NORVEY DANILO MUÑOZ" userId="6c920eed-56a1-4dd6-94e7-28cd095909bd" providerId="ADAL" clId="{E68E6373-0133-48F9-A085-1C5324C2A634}" dt="2023-02-07T22:16:55.939" v="2109" actId="1076"/>
          <ac:spMkLst>
            <pc:docMk/>
            <pc:sldMk cId="0" sldId="361"/>
            <ac:spMk id="22597" creationId="{15EF7A43-9148-8183-CED4-40C0E139ACDE}"/>
          </ac:spMkLst>
        </pc:spChg>
        <pc:spChg chg="mod">
          <ac:chgData name="NORVEY DANILO MUÑOZ" userId="6c920eed-56a1-4dd6-94e7-28cd095909bd" providerId="ADAL" clId="{E68E6373-0133-48F9-A085-1C5324C2A634}" dt="2023-02-07T22:16:55.939" v="2109" actId="1076"/>
          <ac:spMkLst>
            <pc:docMk/>
            <pc:sldMk cId="0" sldId="361"/>
            <ac:spMk id="22598" creationId="{EDC08FE7-0D5B-BBD9-EF88-E69D0AF9A5D7}"/>
          </ac:spMkLst>
        </pc:spChg>
        <pc:spChg chg="mod">
          <ac:chgData name="NORVEY DANILO MUÑOZ" userId="6c920eed-56a1-4dd6-94e7-28cd095909bd" providerId="ADAL" clId="{E68E6373-0133-48F9-A085-1C5324C2A634}" dt="2023-02-07T22:16:55.939" v="2109" actId="1076"/>
          <ac:spMkLst>
            <pc:docMk/>
            <pc:sldMk cId="0" sldId="361"/>
            <ac:spMk id="22599" creationId="{73704324-1837-AD4F-522E-9B808DA5C801}"/>
          </ac:spMkLst>
        </pc:spChg>
        <pc:spChg chg="mod">
          <ac:chgData name="NORVEY DANILO MUÑOZ" userId="6c920eed-56a1-4dd6-94e7-28cd095909bd" providerId="ADAL" clId="{E68E6373-0133-48F9-A085-1C5324C2A634}" dt="2023-02-07T22:16:55.939" v="2109" actId="1076"/>
          <ac:spMkLst>
            <pc:docMk/>
            <pc:sldMk cId="0" sldId="361"/>
            <ac:spMk id="22600" creationId="{FE7A4F60-2A66-4DCD-5F5D-04EBFCDB643D}"/>
          </ac:spMkLst>
        </pc:spChg>
        <pc:spChg chg="mod">
          <ac:chgData name="NORVEY DANILO MUÑOZ" userId="6c920eed-56a1-4dd6-94e7-28cd095909bd" providerId="ADAL" clId="{E68E6373-0133-48F9-A085-1C5324C2A634}" dt="2023-02-07T22:16:55.939" v="2109" actId="1076"/>
          <ac:spMkLst>
            <pc:docMk/>
            <pc:sldMk cId="0" sldId="361"/>
            <ac:spMk id="22601" creationId="{F5CB2198-31BC-1050-13CD-EE4ACBA3E48B}"/>
          </ac:spMkLst>
        </pc:spChg>
        <pc:spChg chg="mod">
          <ac:chgData name="NORVEY DANILO MUÑOZ" userId="6c920eed-56a1-4dd6-94e7-28cd095909bd" providerId="ADAL" clId="{E68E6373-0133-48F9-A085-1C5324C2A634}" dt="2023-02-07T22:16:55.939" v="2109" actId="1076"/>
          <ac:spMkLst>
            <pc:docMk/>
            <pc:sldMk cId="0" sldId="361"/>
            <ac:spMk id="22602" creationId="{29D94D1E-7F2E-3367-3A63-7E02F703A18C}"/>
          </ac:spMkLst>
        </pc:spChg>
        <pc:spChg chg="mod">
          <ac:chgData name="NORVEY DANILO MUÑOZ" userId="6c920eed-56a1-4dd6-94e7-28cd095909bd" providerId="ADAL" clId="{E68E6373-0133-48F9-A085-1C5324C2A634}" dt="2023-02-07T22:16:55.939" v="2109" actId="1076"/>
          <ac:spMkLst>
            <pc:docMk/>
            <pc:sldMk cId="0" sldId="361"/>
            <ac:spMk id="22603" creationId="{E4526BA6-3D19-7255-8E0C-03794F8742BA}"/>
          </ac:spMkLst>
        </pc:spChg>
        <pc:spChg chg="mod">
          <ac:chgData name="NORVEY DANILO MUÑOZ" userId="6c920eed-56a1-4dd6-94e7-28cd095909bd" providerId="ADAL" clId="{E68E6373-0133-48F9-A085-1C5324C2A634}" dt="2023-02-07T22:16:55.939" v="2109" actId="1076"/>
          <ac:spMkLst>
            <pc:docMk/>
            <pc:sldMk cId="0" sldId="361"/>
            <ac:spMk id="22604" creationId="{AA8CBC96-A131-D1C0-66A5-E8C380BD6782}"/>
          </ac:spMkLst>
        </pc:spChg>
        <pc:spChg chg="mod">
          <ac:chgData name="NORVEY DANILO MUÑOZ" userId="6c920eed-56a1-4dd6-94e7-28cd095909bd" providerId="ADAL" clId="{E68E6373-0133-48F9-A085-1C5324C2A634}" dt="2023-02-07T22:16:55.939" v="2109" actId="1076"/>
          <ac:spMkLst>
            <pc:docMk/>
            <pc:sldMk cId="0" sldId="361"/>
            <ac:spMk id="22605" creationId="{3744DF63-B54A-4809-3BA9-8EAE454AC9F1}"/>
          </ac:spMkLst>
        </pc:spChg>
        <pc:spChg chg="mod">
          <ac:chgData name="NORVEY DANILO MUÑOZ" userId="6c920eed-56a1-4dd6-94e7-28cd095909bd" providerId="ADAL" clId="{E68E6373-0133-48F9-A085-1C5324C2A634}" dt="2023-02-07T22:17:23.206" v="2115" actId="1076"/>
          <ac:spMkLst>
            <pc:docMk/>
            <pc:sldMk cId="0" sldId="361"/>
            <ac:spMk id="22607" creationId="{908643E0-AEEE-0154-0692-13F12F4FA3F2}"/>
          </ac:spMkLst>
        </pc:spChg>
        <pc:spChg chg="mod">
          <ac:chgData name="NORVEY DANILO MUÑOZ" userId="6c920eed-56a1-4dd6-94e7-28cd095909bd" providerId="ADAL" clId="{E68E6373-0133-48F9-A085-1C5324C2A634}" dt="2023-02-07T22:17:23.206" v="2115" actId="1076"/>
          <ac:spMkLst>
            <pc:docMk/>
            <pc:sldMk cId="0" sldId="361"/>
            <ac:spMk id="22608" creationId="{32884FCF-0014-4590-178D-29515F97DD29}"/>
          </ac:spMkLst>
        </pc:spChg>
        <pc:spChg chg="mod">
          <ac:chgData name="NORVEY DANILO MUÑOZ" userId="6c920eed-56a1-4dd6-94e7-28cd095909bd" providerId="ADAL" clId="{E68E6373-0133-48F9-A085-1C5324C2A634}" dt="2023-02-07T22:17:23.206" v="2115" actId="1076"/>
          <ac:spMkLst>
            <pc:docMk/>
            <pc:sldMk cId="0" sldId="361"/>
            <ac:spMk id="22609" creationId="{6024E287-C374-AFDE-8A53-5658C002C79F}"/>
          </ac:spMkLst>
        </pc:spChg>
        <pc:spChg chg="mod">
          <ac:chgData name="NORVEY DANILO MUÑOZ" userId="6c920eed-56a1-4dd6-94e7-28cd095909bd" providerId="ADAL" clId="{E68E6373-0133-48F9-A085-1C5324C2A634}" dt="2023-02-07T22:17:23.206" v="2115" actId="1076"/>
          <ac:spMkLst>
            <pc:docMk/>
            <pc:sldMk cId="0" sldId="361"/>
            <ac:spMk id="22610" creationId="{488ADDFB-62EE-23A0-62FD-6A555B70DF3C}"/>
          </ac:spMkLst>
        </pc:spChg>
        <pc:spChg chg="mod">
          <ac:chgData name="NORVEY DANILO MUÑOZ" userId="6c920eed-56a1-4dd6-94e7-28cd095909bd" providerId="ADAL" clId="{E68E6373-0133-48F9-A085-1C5324C2A634}" dt="2023-02-07T22:17:23.206" v="2115" actId="1076"/>
          <ac:spMkLst>
            <pc:docMk/>
            <pc:sldMk cId="0" sldId="361"/>
            <ac:spMk id="22611" creationId="{9969127A-E1AC-BD4C-CE46-10BE1054A524}"/>
          </ac:spMkLst>
        </pc:spChg>
        <pc:spChg chg="mod">
          <ac:chgData name="NORVEY DANILO MUÑOZ" userId="6c920eed-56a1-4dd6-94e7-28cd095909bd" providerId="ADAL" clId="{E68E6373-0133-48F9-A085-1C5324C2A634}" dt="2023-02-07T22:17:23.206" v="2115" actId="1076"/>
          <ac:spMkLst>
            <pc:docMk/>
            <pc:sldMk cId="0" sldId="361"/>
            <ac:spMk id="22612" creationId="{D2BEB2E3-6075-6467-7B1A-B24831EB8B86}"/>
          </ac:spMkLst>
        </pc:spChg>
        <pc:spChg chg="mod">
          <ac:chgData name="NORVEY DANILO MUÑOZ" userId="6c920eed-56a1-4dd6-94e7-28cd095909bd" providerId="ADAL" clId="{E68E6373-0133-48F9-A085-1C5324C2A634}" dt="2023-02-07T22:17:23.206" v="2115" actId="1076"/>
          <ac:spMkLst>
            <pc:docMk/>
            <pc:sldMk cId="0" sldId="361"/>
            <ac:spMk id="22613" creationId="{E46B198B-2909-C17F-07CB-764D8FB79948}"/>
          </ac:spMkLst>
        </pc:spChg>
        <pc:spChg chg="mod">
          <ac:chgData name="NORVEY DANILO MUÑOZ" userId="6c920eed-56a1-4dd6-94e7-28cd095909bd" providerId="ADAL" clId="{E68E6373-0133-48F9-A085-1C5324C2A634}" dt="2023-02-07T22:17:23.206" v="2115" actId="1076"/>
          <ac:spMkLst>
            <pc:docMk/>
            <pc:sldMk cId="0" sldId="361"/>
            <ac:spMk id="22614" creationId="{40FFB0B4-EC35-73E0-4082-82262C24D3AC}"/>
          </ac:spMkLst>
        </pc:spChg>
        <pc:spChg chg="mod">
          <ac:chgData name="NORVEY DANILO MUÑOZ" userId="6c920eed-56a1-4dd6-94e7-28cd095909bd" providerId="ADAL" clId="{E68E6373-0133-48F9-A085-1C5324C2A634}" dt="2023-02-07T22:17:23.206" v="2115" actId="1076"/>
          <ac:spMkLst>
            <pc:docMk/>
            <pc:sldMk cId="0" sldId="361"/>
            <ac:spMk id="22615" creationId="{360F0D28-BFF9-8378-FBEF-D26C7A0DD32F}"/>
          </ac:spMkLst>
        </pc:spChg>
        <pc:spChg chg="mod">
          <ac:chgData name="NORVEY DANILO MUÑOZ" userId="6c920eed-56a1-4dd6-94e7-28cd095909bd" providerId="ADAL" clId="{E68E6373-0133-48F9-A085-1C5324C2A634}" dt="2023-02-07T22:17:23.206" v="2115" actId="1076"/>
          <ac:spMkLst>
            <pc:docMk/>
            <pc:sldMk cId="0" sldId="361"/>
            <ac:spMk id="22616" creationId="{EC3ED4E2-38F4-08B3-6B35-E51E9EABCA93}"/>
          </ac:spMkLst>
        </pc:spChg>
        <pc:spChg chg="mod">
          <ac:chgData name="NORVEY DANILO MUÑOZ" userId="6c920eed-56a1-4dd6-94e7-28cd095909bd" providerId="ADAL" clId="{E68E6373-0133-48F9-A085-1C5324C2A634}" dt="2023-02-07T22:17:23.206" v="2115" actId="1076"/>
          <ac:spMkLst>
            <pc:docMk/>
            <pc:sldMk cId="0" sldId="361"/>
            <ac:spMk id="22617" creationId="{8411178C-C81C-549C-1B8B-05AC09FE9D6B}"/>
          </ac:spMkLst>
        </pc:spChg>
        <pc:spChg chg="mod">
          <ac:chgData name="NORVEY DANILO MUÑOZ" userId="6c920eed-56a1-4dd6-94e7-28cd095909bd" providerId="ADAL" clId="{E68E6373-0133-48F9-A085-1C5324C2A634}" dt="2023-02-07T22:17:23.206" v="2115" actId="1076"/>
          <ac:spMkLst>
            <pc:docMk/>
            <pc:sldMk cId="0" sldId="361"/>
            <ac:spMk id="22618" creationId="{65ACF7C5-5319-ADB8-E9C8-10B9831505BC}"/>
          </ac:spMkLst>
        </pc:spChg>
        <pc:spChg chg="mod">
          <ac:chgData name="NORVEY DANILO MUÑOZ" userId="6c920eed-56a1-4dd6-94e7-28cd095909bd" providerId="ADAL" clId="{E68E6373-0133-48F9-A085-1C5324C2A634}" dt="2023-02-07T22:17:23.206" v="2115" actId="1076"/>
          <ac:spMkLst>
            <pc:docMk/>
            <pc:sldMk cId="0" sldId="361"/>
            <ac:spMk id="22619" creationId="{A7DCD0F2-863F-33E3-01D9-FFACC5B846E3}"/>
          </ac:spMkLst>
        </pc:spChg>
        <pc:spChg chg="mod">
          <ac:chgData name="NORVEY DANILO MUÑOZ" userId="6c920eed-56a1-4dd6-94e7-28cd095909bd" providerId="ADAL" clId="{E68E6373-0133-48F9-A085-1C5324C2A634}" dt="2023-02-07T22:27:21.640" v="2250" actId="1076"/>
          <ac:spMkLst>
            <pc:docMk/>
            <pc:sldMk cId="0" sldId="361"/>
            <ac:spMk id="301119" creationId="{6B6DA79E-EDD8-4832-9C69-3FB7C5B20CE5}"/>
          </ac:spMkLst>
        </pc:spChg>
        <pc:grpChg chg="mod">
          <ac:chgData name="NORVEY DANILO MUÑOZ" userId="6c920eed-56a1-4dd6-94e7-28cd095909bd" providerId="ADAL" clId="{E68E6373-0133-48F9-A085-1C5324C2A634}" dt="2023-02-07T22:17:23.206" v="2115" actId="1076"/>
          <ac:grpSpMkLst>
            <pc:docMk/>
            <pc:sldMk cId="0" sldId="361"/>
            <ac:grpSpMk id="4" creationId="{9050BD3D-B15C-2F52-690F-57C7CE87B75F}"/>
          </ac:grpSpMkLst>
        </pc:grpChg>
        <pc:grpChg chg="mod">
          <ac:chgData name="NORVEY DANILO MUÑOZ" userId="6c920eed-56a1-4dd6-94e7-28cd095909bd" providerId="ADAL" clId="{E68E6373-0133-48F9-A085-1C5324C2A634}" dt="2023-02-07T22:16:55.939" v="2109" actId="1076"/>
          <ac:grpSpMkLst>
            <pc:docMk/>
            <pc:sldMk cId="0" sldId="361"/>
            <ac:grpSpMk id="38" creationId="{F0B24540-3122-C071-2533-3B30CEA9ECCD}"/>
          </ac:grpSpMkLst>
        </pc:grpChg>
        <pc:grpChg chg="mod">
          <ac:chgData name="NORVEY DANILO MUÑOZ" userId="6c920eed-56a1-4dd6-94e7-28cd095909bd" providerId="ADAL" clId="{E68E6373-0133-48F9-A085-1C5324C2A634}" dt="2023-02-07T22:16:38.369" v="2104" actId="1076"/>
          <ac:grpSpMkLst>
            <pc:docMk/>
            <pc:sldMk cId="0" sldId="361"/>
            <ac:grpSpMk id="85" creationId="{02E62F23-A064-F957-0A5B-1D052F0A7070}"/>
          </ac:grpSpMkLst>
        </pc:grpChg>
        <pc:grpChg chg="mod">
          <ac:chgData name="NORVEY DANILO MUÑOZ" userId="6c920eed-56a1-4dd6-94e7-28cd095909bd" providerId="ADAL" clId="{E68E6373-0133-48F9-A085-1C5324C2A634}" dt="2023-02-07T22:16:38.369" v="2104" actId="1076"/>
          <ac:grpSpMkLst>
            <pc:docMk/>
            <pc:sldMk cId="0" sldId="361"/>
            <ac:grpSpMk id="22576" creationId="{428F06F6-4C56-6DF9-CEC0-C61134AE6DDA}"/>
          </ac:grpSpMkLst>
        </pc:grpChg>
        <pc:grpChg chg="mod">
          <ac:chgData name="NORVEY DANILO MUÑOZ" userId="6c920eed-56a1-4dd6-94e7-28cd095909bd" providerId="ADAL" clId="{E68E6373-0133-48F9-A085-1C5324C2A634}" dt="2023-02-07T22:16:55.939" v="2109" actId="1076"/>
          <ac:grpSpMkLst>
            <pc:docMk/>
            <pc:sldMk cId="0" sldId="361"/>
            <ac:grpSpMk id="22591" creationId="{824A37DB-9433-875B-61D9-6A0B1581319C}"/>
          </ac:grpSpMkLst>
        </pc:grpChg>
        <pc:grpChg chg="mod">
          <ac:chgData name="NORVEY DANILO MUÑOZ" userId="6c920eed-56a1-4dd6-94e7-28cd095909bd" providerId="ADAL" clId="{E68E6373-0133-48F9-A085-1C5324C2A634}" dt="2023-02-07T22:17:23.206" v="2115" actId="1076"/>
          <ac:grpSpMkLst>
            <pc:docMk/>
            <pc:sldMk cId="0" sldId="361"/>
            <ac:grpSpMk id="22606" creationId="{CD47433E-CBAF-8ACA-B92F-B3FE7A383EAA}"/>
          </ac:grpSpMkLst>
        </pc:grpChg>
      </pc:sldChg>
      <pc:sldChg chg="addSp modSp add mod ord">
        <pc:chgData name="NORVEY DANILO MUÑOZ" userId="6c920eed-56a1-4dd6-94e7-28cd095909bd" providerId="ADAL" clId="{E68E6373-0133-48F9-A085-1C5324C2A634}" dt="2023-02-07T22:20:43.226" v="2183" actId="1076"/>
        <pc:sldMkLst>
          <pc:docMk/>
          <pc:sldMk cId="1897390636" sldId="362"/>
        </pc:sldMkLst>
        <pc:spChg chg="mod">
          <ac:chgData name="NORVEY DANILO MUÑOZ" userId="6c920eed-56a1-4dd6-94e7-28cd095909bd" providerId="ADAL" clId="{E68E6373-0133-48F9-A085-1C5324C2A634}" dt="2023-02-07T22:20:22.924" v="2179" actId="20577"/>
          <ac:spMkLst>
            <pc:docMk/>
            <pc:sldMk cId="1897390636" sldId="362"/>
            <ac:spMk id="2" creationId="{0B62F89B-B23B-AAE3-02BD-F975291C588B}"/>
          </ac:spMkLst>
        </pc:spChg>
        <pc:spChg chg="mod">
          <ac:chgData name="NORVEY DANILO MUÑOZ" userId="6c920eed-56a1-4dd6-94e7-28cd095909bd" providerId="ADAL" clId="{E68E6373-0133-48F9-A085-1C5324C2A634}" dt="2023-02-07T22:18:50.487" v="2142" actId="20577"/>
          <ac:spMkLst>
            <pc:docMk/>
            <pc:sldMk cId="1897390636" sldId="362"/>
            <ac:spMk id="235" creationId="{00000000-0000-0000-0000-000000000000}"/>
          </ac:spMkLst>
        </pc:spChg>
        <pc:picChg chg="add mod">
          <ac:chgData name="NORVEY DANILO MUÑOZ" userId="6c920eed-56a1-4dd6-94e7-28cd095909bd" providerId="ADAL" clId="{E68E6373-0133-48F9-A085-1C5324C2A634}" dt="2023-02-07T22:20:43.226" v="2183" actId="1076"/>
          <ac:picMkLst>
            <pc:docMk/>
            <pc:sldMk cId="1897390636" sldId="362"/>
            <ac:picMk id="4" creationId="{DC7E166D-7A32-DE90-C555-7CE4C2BF227A}"/>
          </ac:picMkLst>
        </pc:picChg>
      </pc:sldChg>
      <pc:sldChg chg="addSp delSp modSp add mod">
        <pc:chgData name="NORVEY DANILO MUÑOZ" userId="6c920eed-56a1-4dd6-94e7-28cd095909bd" providerId="ADAL" clId="{E68E6373-0133-48F9-A085-1C5324C2A634}" dt="2023-02-07T22:22:12.521" v="2217" actId="1076"/>
        <pc:sldMkLst>
          <pc:docMk/>
          <pc:sldMk cId="3286778521" sldId="363"/>
        </pc:sldMkLst>
        <pc:spChg chg="mod">
          <ac:chgData name="NORVEY DANILO MUÑOZ" userId="6c920eed-56a1-4dd6-94e7-28cd095909bd" providerId="ADAL" clId="{E68E6373-0133-48F9-A085-1C5324C2A634}" dt="2023-02-07T22:21:54.994" v="2214" actId="113"/>
          <ac:spMkLst>
            <pc:docMk/>
            <pc:sldMk cId="3286778521" sldId="363"/>
            <ac:spMk id="2" creationId="{0B62F89B-B23B-AAE3-02BD-F975291C588B}"/>
          </ac:spMkLst>
        </pc:spChg>
        <pc:spChg chg="mod">
          <ac:chgData name="NORVEY DANILO MUÑOZ" userId="6c920eed-56a1-4dd6-94e7-28cd095909bd" providerId="ADAL" clId="{E68E6373-0133-48F9-A085-1C5324C2A634}" dt="2023-02-07T22:21:22.537" v="2205" actId="20577"/>
          <ac:spMkLst>
            <pc:docMk/>
            <pc:sldMk cId="3286778521" sldId="363"/>
            <ac:spMk id="235" creationId="{00000000-0000-0000-0000-000000000000}"/>
          </ac:spMkLst>
        </pc:spChg>
        <pc:picChg chg="del">
          <ac:chgData name="NORVEY DANILO MUÑOZ" userId="6c920eed-56a1-4dd6-94e7-28cd095909bd" providerId="ADAL" clId="{E68E6373-0133-48F9-A085-1C5324C2A634}" dt="2023-02-07T22:21:33.753" v="2207" actId="478"/>
          <ac:picMkLst>
            <pc:docMk/>
            <pc:sldMk cId="3286778521" sldId="363"/>
            <ac:picMk id="4" creationId="{DC7E166D-7A32-DE90-C555-7CE4C2BF227A}"/>
          </ac:picMkLst>
        </pc:picChg>
        <pc:picChg chg="add mod">
          <ac:chgData name="NORVEY DANILO MUÑOZ" userId="6c920eed-56a1-4dd6-94e7-28cd095909bd" providerId="ADAL" clId="{E68E6373-0133-48F9-A085-1C5324C2A634}" dt="2023-02-07T22:22:12.521" v="2217" actId="1076"/>
          <ac:picMkLst>
            <pc:docMk/>
            <pc:sldMk cId="3286778521" sldId="363"/>
            <ac:picMk id="5" creationId="{AA264E36-D212-5C91-7B15-32BBC56312FC}"/>
          </ac:picMkLst>
        </pc:picChg>
      </pc:sldChg>
      <pc:sldChg chg="addSp delSp modSp add mod">
        <pc:chgData name="NORVEY DANILO MUÑOZ" userId="6c920eed-56a1-4dd6-94e7-28cd095909bd" providerId="ADAL" clId="{E68E6373-0133-48F9-A085-1C5324C2A634}" dt="2023-02-07T22:23:07.795" v="2234" actId="1076"/>
        <pc:sldMkLst>
          <pc:docMk/>
          <pc:sldMk cId="2589776929" sldId="364"/>
        </pc:sldMkLst>
        <pc:spChg chg="del">
          <ac:chgData name="NORVEY DANILO MUÑOZ" userId="6c920eed-56a1-4dd6-94e7-28cd095909bd" providerId="ADAL" clId="{E68E6373-0133-48F9-A085-1C5324C2A634}" dt="2023-02-07T22:23:00.161" v="2230" actId="478"/>
          <ac:spMkLst>
            <pc:docMk/>
            <pc:sldMk cId="2589776929" sldId="364"/>
            <ac:spMk id="2" creationId="{0B62F89B-B23B-AAE3-02BD-F975291C588B}"/>
          </ac:spMkLst>
        </pc:spChg>
        <pc:spChg chg="mod">
          <ac:chgData name="NORVEY DANILO MUÑOZ" userId="6c920eed-56a1-4dd6-94e7-28cd095909bd" providerId="ADAL" clId="{E68E6373-0133-48F9-A085-1C5324C2A634}" dt="2023-02-07T22:22:45.984" v="2228" actId="20577"/>
          <ac:spMkLst>
            <pc:docMk/>
            <pc:sldMk cId="2589776929" sldId="364"/>
            <ac:spMk id="235" creationId="{00000000-0000-0000-0000-000000000000}"/>
          </ac:spMkLst>
        </pc:spChg>
        <pc:picChg chg="add mod">
          <ac:chgData name="NORVEY DANILO MUÑOZ" userId="6c920eed-56a1-4dd6-94e7-28cd095909bd" providerId="ADAL" clId="{E68E6373-0133-48F9-A085-1C5324C2A634}" dt="2023-02-07T22:23:07.795" v="2234" actId="1076"/>
          <ac:picMkLst>
            <pc:docMk/>
            <pc:sldMk cId="2589776929" sldId="364"/>
            <ac:picMk id="4" creationId="{E145030E-6BA7-A635-DFB8-828614BD6C93}"/>
          </ac:picMkLst>
        </pc:picChg>
        <pc:picChg chg="del">
          <ac:chgData name="NORVEY DANILO MUÑOZ" userId="6c920eed-56a1-4dd6-94e7-28cd095909bd" providerId="ADAL" clId="{E68E6373-0133-48F9-A085-1C5324C2A634}" dt="2023-02-07T22:22:49.619" v="2229" actId="478"/>
          <ac:picMkLst>
            <pc:docMk/>
            <pc:sldMk cId="2589776929" sldId="364"/>
            <ac:picMk id="5" creationId="{AA264E36-D212-5C91-7B15-32BBC56312FC}"/>
          </ac:picMkLst>
        </pc:picChg>
      </pc:sldChg>
      <pc:sldChg chg="addSp delSp modSp add mod">
        <pc:chgData name="NORVEY DANILO MUÑOZ" userId="6c920eed-56a1-4dd6-94e7-28cd095909bd" providerId="ADAL" clId="{E68E6373-0133-48F9-A085-1C5324C2A634}" dt="2023-02-07T22:24:34.694" v="2239" actId="1076"/>
        <pc:sldMkLst>
          <pc:docMk/>
          <pc:sldMk cId="2471323115" sldId="365"/>
        </pc:sldMkLst>
        <pc:picChg chg="add mod">
          <ac:chgData name="NORVEY DANILO MUÑOZ" userId="6c920eed-56a1-4dd6-94e7-28cd095909bd" providerId="ADAL" clId="{E68E6373-0133-48F9-A085-1C5324C2A634}" dt="2023-02-07T22:24:34.694" v="2239" actId="1076"/>
          <ac:picMkLst>
            <pc:docMk/>
            <pc:sldMk cId="2471323115" sldId="365"/>
            <ac:picMk id="3" creationId="{21C010B9-3464-F16E-9BA5-A505D9DB1DCB}"/>
          </ac:picMkLst>
        </pc:picChg>
        <pc:picChg chg="del">
          <ac:chgData name="NORVEY DANILO MUÑOZ" userId="6c920eed-56a1-4dd6-94e7-28cd095909bd" providerId="ADAL" clId="{E68E6373-0133-48F9-A085-1C5324C2A634}" dt="2023-02-07T22:24:29.048" v="2236" actId="478"/>
          <ac:picMkLst>
            <pc:docMk/>
            <pc:sldMk cId="2471323115" sldId="365"/>
            <ac:picMk id="4" creationId="{E145030E-6BA7-A635-DFB8-828614BD6C93}"/>
          </ac:picMkLst>
        </pc:picChg>
      </pc:sldChg>
      <pc:sldChg chg="addSp delSp modSp add mod">
        <pc:chgData name="NORVEY DANILO MUÑOZ" userId="6c920eed-56a1-4dd6-94e7-28cd095909bd" providerId="ADAL" clId="{E68E6373-0133-48F9-A085-1C5324C2A634}" dt="2023-02-07T22:44:12.967" v="2545" actId="403"/>
        <pc:sldMkLst>
          <pc:docMk/>
          <pc:sldMk cId="533894151" sldId="366"/>
        </pc:sldMkLst>
        <pc:spChg chg="add del mod">
          <ac:chgData name="NORVEY DANILO MUÑOZ" userId="6c920eed-56a1-4dd6-94e7-28cd095909bd" providerId="ADAL" clId="{E68E6373-0133-48F9-A085-1C5324C2A634}" dt="2023-02-07T22:36:17.654" v="2349" actId="478"/>
          <ac:spMkLst>
            <pc:docMk/>
            <pc:sldMk cId="533894151" sldId="366"/>
            <ac:spMk id="3" creationId="{C23EFB99-7AA0-2800-0979-328B75866D2A}"/>
          </ac:spMkLst>
        </pc:spChg>
        <pc:spChg chg="add mod">
          <ac:chgData name="NORVEY DANILO MUÑOZ" userId="6c920eed-56a1-4dd6-94e7-28cd095909bd" providerId="ADAL" clId="{E68E6373-0133-48F9-A085-1C5324C2A634}" dt="2023-02-07T22:44:12.967" v="2545" actId="403"/>
          <ac:spMkLst>
            <pc:docMk/>
            <pc:sldMk cId="533894151" sldId="366"/>
            <ac:spMk id="6" creationId="{BF39DA02-8E4C-C4A1-A1A5-410685DFCB66}"/>
          </ac:spMkLst>
        </pc:spChg>
        <pc:spChg chg="mod">
          <ac:chgData name="NORVEY DANILO MUÑOZ" userId="6c920eed-56a1-4dd6-94e7-28cd095909bd" providerId="ADAL" clId="{E68E6373-0133-48F9-A085-1C5324C2A634}" dt="2023-02-07T22:36:25.093" v="2362" actId="20577"/>
          <ac:spMkLst>
            <pc:docMk/>
            <pc:sldMk cId="533894151" sldId="366"/>
            <ac:spMk id="191" creationId="{00000000-0000-0000-0000-000000000000}"/>
          </ac:spMkLst>
        </pc:spChg>
        <pc:spChg chg="del">
          <ac:chgData name="NORVEY DANILO MUÑOZ" userId="6c920eed-56a1-4dd6-94e7-28cd095909bd" providerId="ADAL" clId="{E68E6373-0133-48F9-A085-1C5324C2A634}" dt="2023-02-07T22:36:15.070" v="2348" actId="478"/>
          <ac:spMkLst>
            <pc:docMk/>
            <pc:sldMk cId="533894151" sldId="366"/>
            <ac:spMk id="192" creationId="{00000000-0000-0000-0000-000000000000}"/>
          </ac:spMkLst>
        </pc:spChg>
        <pc:picChg chg="add mod modCrop">
          <ac:chgData name="NORVEY DANILO MUÑOZ" userId="6c920eed-56a1-4dd6-94e7-28cd095909bd" providerId="ADAL" clId="{E68E6373-0133-48F9-A085-1C5324C2A634}" dt="2023-02-07T22:44:06.966" v="2543" actId="732"/>
          <ac:picMkLst>
            <pc:docMk/>
            <pc:sldMk cId="533894151" sldId="366"/>
            <ac:picMk id="5" creationId="{08899743-D1DB-47C7-944A-62F4277F1504}"/>
          </ac:picMkLst>
        </pc:picChg>
      </pc:sldChg>
    </pc:docChg>
  </pc:docChgLst>
  <pc:docChgLst>
    <pc:chgData name="NORBEY DANILO" userId="29f64d73-8b12-4c53-a9f3-1c223397a229" providerId="ADAL" clId="{EFDFA54E-0EDE-4668-B5B9-14BA2E1FFC33}"/>
    <pc:docChg chg="undo custSel addSld delSld modSld sldOrd">
      <pc:chgData name="NORBEY DANILO" userId="29f64d73-8b12-4c53-a9f3-1c223397a229" providerId="ADAL" clId="{EFDFA54E-0EDE-4668-B5B9-14BA2E1FFC33}" dt="2023-03-07T16:22:58.626" v="1592" actId="729"/>
      <pc:docMkLst>
        <pc:docMk/>
      </pc:docMkLst>
      <pc:sldChg chg="modSp add del mod">
        <pc:chgData name="NORBEY DANILO" userId="29f64d73-8b12-4c53-a9f3-1c223397a229" providerId="ADAL" clId="{EFDFA54E-0EDE-4668-B5B9-14BA2E1FFC33}" dt="2023-03-07T02:14:48.715" v="35" actId="20577"/>
        <pc:sldMkLst>
          <pc:docMk/>
          <pc:sldMk cId="0" sldId="256"/>
        </pc:sldMkLst>
        <pc:spChg chg="mod">
          <ac:chgData name="NORBEY DANILO" userId="29f64d73-8b12-4c53-a9f3-1c223397a229" providerId="ADAL" clId="{EFDFA54E-0EDE-4668-B5B9-14BA2E1FFC33}" dt="2023-03-07T02:14:48.715" v="35" actId="20577"/>
          <ac:spMkLst>
            <pc:docMk/>
            <pc:sldMk cId="0" sldId="256"/>
            <ac:spMk id="185" creationId="{00000000-0000-0000-0000-000000000000}"/>
          </ac:spMkLst>
        </pc:spChg>
      </pc:sldChg>
      <pc:sldChg chg="add del">
        <pc:chgData name="NORBEY DANILO" userId="29f64d73-8b12-4c53-a9f3-1c223397a229" providerId="ADAL" clId="{EFDFA54E-0EDE-4668-B5B9-14BA2E1FFC33}" dt="2023-03-07T02:14:35.954" v="2" actId="47"/>
        <pc:sldMkLst>
          <pc:docMk/>
          <pc:sldMk cId="0" sldId="257"/>
        </pc:sldMkLst>
      </pc:sldChg>
      <pc:sldChg chg="modSp mod">
        <pc:chgData name="NORBEY DANILO" userId="29f64d73-8b12-4c53-a9f3-1c223397a229" providerId="ADAL" clId="{EFDFA54E-0EDE-4668-B5B9-14BA2E1FFC33}" dt="2023-03-07T02:53:35.833" v="38" actId="123"/>
        <pc:sldMkLst>
          <pc:docMk/>
          <pc:sldMk cId="0" sldId="259"/>
        </pc:sldMkLst>
        <pc:spChg chg="mod">
          <ac:chgData name="NORBEY DANILO" userId="29f64d73-8b12-4c53-a9f3-1c223397a229" providerId="ADAL" clId="{EFDFA54E-0EDE-4668-B5B9-14BA2E1FFC33}" dt="2023-03-07T02:53:35.833" v="38" actId="123"/>
          <ac:spMkLst>
            <pc:docMk/>
            <pc:sldMk cId="0" sldId="259"/>
            <ac:spMk id="215" creationId="{00000000-0000-0000-0000-000000000000}"/>
          </ac:spMkLst>
        </pc:spChg>
      </pc:sldChg>
      <pc:sldChg chg="modSp mod ord">
        <pc:chgData name="NORBEY DANILO" userId="29f64d73-8b12-4c53-a9f3-1c223397a229" providerId="ADAL" clId="{EFDFA54E-0EDE-4668-B5B9-14BA2E1FFC33}" dt="2023-03-07T03:11:03.274" v="411" actId="20577"/>
        <pc:sldMkLst>
          <pc:docMk/>
          <pc:sldMk cId="0" sldId="279"/>
        </pc:sldMkLst>
        <pc:spChg chg="mod">
          <ac:chgData name="NORBEY DANILO" userId="29f64d73-8b12-4c53-a9f3-1c223397a229" providerId="ADAL" clId="{EFDFA54E-0EDE-4668-B5B9-14BA2E1FFC33}" dt="2023-03-07T03:11:03.274" v="411" actId="20577"/>
          <ac:spMkLst>
            <pc:docMk/>
            <pc:sldMk cId="0" sldId="279"/>
            <ac:spMk id="497" creationId="{00000000-0000-0000-0000-000000000000}"/>
          </ac:spMkLst>
        </pc:spChg>
      </pc:sldChg>
      <pc:sldChg chg="add del">
        <pc:chgData name="NORBEY DANILO" userId="29f64d73-8b12-4c53-a9f3-1c223397a229" providerId="ADAL" clId="{EFDFA54E-0EDE-4668-B5B9-14BA2E1FFC33}" dt="2023-03-07T02:14:35.954" v="2" actId="47"/>
        <pc:sldMkLst>
          <pc:docMk/>
          <pc:sldMk cId="3567729611" sldId="310"/>
        </pc:sldMkLst>
      </pc:sldChg>
      <pc:sldChg chg="mod modShow">
        <pc:chgData name="NORBEY DANILO" userId="29f64d73-8b12-4c53-a9f3-1c223397a229" providerId="ADAL" clId="{EFDFA54E-0EDE-4668-B5B9-14BA2E1FFC33}" dt="2023-03-07T16:22:58.626" v="1592" actId="729"/>
        <pc:sldMkLst>
          <pc:docMk/>
          <pc:sldMk cId="2834772407" sldId="313"/>
        </pc:sldMkLst>
      </pc:sldChg>
      <pc:sldChg chg="addSp delSp modSp mod">
        <pc:chgData name="NORBEY DANILO" userId="29f64d73-8b12-4c53-a9f3-1c223397a229" providerId="ADAL" clId="{EFDFA54E-0EDE-4668-B5B9-14BA2E1FFC33}" dt="2023-03-07T03:15:26.703" v="469" actId="1076"/>
        <pc:sldMkLst>
          <pc:docMk/>
          <pc:sldMk cId="3021841683" sldId="315"/>
        </pc:sldMkLst>
        <pc:spChg chg="add del mod">
          <ac:chgData name="NORBEY DANILO" userId="29f64d73-8b12-4c53-a9f3-1c223397a229" providerId="ADAL" clId="{EFDFA54E-0EDE-4668-B5B9-14BA2E1FFC33}" dt="2023-03-07T03:14:58.504" v="466" actId="478"/>
          <ac:spMkLst>
            <pc:docMk/>
            <pc:sldMk cId="3021841683" sldId="315"/>
            <ac:spMk id="3" creationId="{1652D40D-B698-758B-0663-3B372174BC47}"/>
          </ac:spMkLst>
        </pc:spChg>
        <pc:spChg chg="del">
          <ac:chgData name="NORBEY DANILO" userId="29f64d73-8b12-4c53-a9f3-1c223397a229" providerId="ADAL" clId="{EFDFA54E-0EDE-4668-B5B9-14BA2E1FFC33}" dt="2023-03-07T03:14:56.919" v="465" actId="478"/>
          <ac:spMkLst>
            <pc:docMk/>
            <pc:sldMk cId="3021841683" sldId="315"/>
            <ac:spMk id="215" creationId="{00000000-0000-0000-0000-000000000000}"/>
          </ac:spMkLst>
        </pc:spChg>
        <pc:picChg chg="add mod">
          <ac:chgData name="NORBEY DANILO" userId="29f64d73-8b12-4c53-a9f3-1c223397a229" providerId="ADAL" clId="{EFDFA54E-0EDE-4668-B5B9-14BA2E1FFC33}" dt="2023-03-07T03:15:26.703" v="469" actId="1076"/>
          <ac:picMkLst>
            <pc:docMk/>
            <pc:sldMk cId="3021841683" sldId="315"/>
            <ac:picMk id="5" creationId="{6F9A33DD-9133-595D-A7B1-7F5E6D117A55}"/>
          </ac:picMkLst>
        </pc:picChg>
        <pc:picChg chg="del">
          <ac:chgData name="NORBEY DANILO" userId="29f64d73-8b12-4c53-a9f3-1c223397a229" providerId="ADAL" clId="{EFDFA54E-0EDE-4668-B5B9-14BA2E1FFC33}" dt="2023-03-07T03:14:55.486" v="464" actId="478"/>
          <ac:picMkLst>
            <pc:docMk/>
            <pc:sldMk cId="3021841683" sldId="315"/>
            <ac:picMk id="2050" creationId="{1F8E3B32-44D2-90A4-2540-BC8B7CCC0C39}"/>
          </ac:picMkLst>
        </pc:picChg>
      </pc:sldChg>
      <pc:sldChg chg="del">
        <pc:chgData name="NORBEY DANILO" userId="29f64d73-8b12-4c53-a9f3-1c223397a229" providerId="ADAL" clId="{EFDFA54E-0EDE-4668-B5B9-14BA2E1FFC33}" dt="2023-03-07T03:11:08.634" v="412" actId="47"/>
        <pc:sldMkLst>
          <pc:docMk/>
          <pc:sldMk cId="1139785874" sldId="322"/>
        </pc:sldMkLst>
      </pc:sldChg>
      <pc:sldChg chg="add del">
        <pc:chgData name="NORBEY DANILO" userId="29f64d73-8b12-4c53-a9f3-1c223397a229" providerId="ADAL" clId="{EFDFA54E-0EDE-4668-B5B9-14BA2E1FFC33}" dt="2023-03-07T02:14:35.954" v="2" actId="47"/>
        <pc:sldMkLst>
          <pc:docMk/>
          <pc:sldMk cId="2252551699" sldId="367"/>
        </pc:sldMkLst>
      </pc:sldChg>
      <pc:sldChg chg="add del">
        <pc:chgData name="NORBEY DANILO" userId="29f64d73-8b12-4c53-a9f3-1c223397a229" providerId="ADAL" clId="{EFDFA54E-0EDE-4668-B5B9-14BA2E1FFC33}" dt="2023-03-07T02:14:35.954" v="2" actId="47"/>
        <pc:sldMkLst>
          <pc:docMk/>
          <pc:sldMk cId="2414942149" sldId="368"/>
        </pc:sldMkLst>
      </pc:sldChg>
      <pc:sldChg chg="add del">
        <pc:chgData name="NORBEY DANILO" userId="29f64d73-8b12-4c53-a9f3-1c223397a229" providerId="ADAL" clId="{EFDFA54E-0EDE-4668-B5B9-14BA2E1FFC33}" dt="2023-03-07T02:14:35.954" v="2" actId="47"/>
        <pc:sldMkLst>
          <pc:docMk/>
          <pc:sldMk cId="2244255232" sldId="369"/>
        </pc:sldMkLst>
      </pc:sldChg>
      <pc:sldChg chg="del">
        <pc:chgData name="NORBEY DANILO" userId="29f64d73-8b12-4c53-a9f3-1c223397a229" providerId="ADAL" clId="{EFDFA54E-0EDE-4668-B5B9-14BA2E1FFC33}" dt="2023-03-07T02:15:36.994" v="36" actId="47"/>
        <pc:sldMkLst>
          <pc:docMk/>
          <pc:sldMk cId="1483896231" sldId="372"/>
        </pc:sldMkLst>
      </pc:sldChg>
      <pc:sldChg chg="del">
        <pc:chgData name="NORBEY DANILO" userId="29f64d73-8b12-4c53-a9f3-1c223397a229" providerId="ADAL" clId="{EFDFA54E-0EDE-4668-B5B9-14BA2E1FFC33}" dt="2023-03-07T02:15:38.006" v="37" actId="47"/>
        <pc:sldMkLst>
          <pc:docMk/>
          <pc:sldMk cId="2407232986" sldId="373"/>
        </pc:sldMkLst>
      </pc:sldChg>
      <pc:sldChg chg="addSp delSp modSp mod">
        <pc:chgData name="NORBEY DANILO" userId="29f64d73-8b12-4c53-a9f3-1c223397a229" providerId="ADAL" clId="{EFDFA54E-0EDE-4668-B5B9-14BA2E1FFC33}" dt="2023-03-07T03:16:10.771" v="473" actId="1076"/>
        <pc:sldMkLst>
          <pc:docMk/>
          <pc:sldMk cId="2253480106" sldId="380"/>
        </pc:sldMkLst>
        <pc:picChg chg="add mod">
          <ac:chgData name="NORBEY DANILO" userId="29f64d73-8b12-4c53-a9f3-1c223397a229" providerId="ADAL" clId="{EFDFA54E-0EDE-4668-B5B9-14BA2E1FFC33}" dt="2023-03-07T03:16:10.771" v="473" actId="1076"/>
          <ac:picMkLst>
            <pc:docMk/>
            <pc:sldMk cId="2253480106" sldId="380"/>
            <ac:picMk id="3" creationId="{AE2A9A43-D165-A63C-CB69-C8BC7F72426A}"/>
          </ac:picMkLst>
        </pc:picChg>
        <pc:picChg chg="del">
          <ac:chgData name="NORBEY DANILO" userId="29f64d73-8b12-4c53-a9f3-1c223397a229" providerId="ADAL" clId="{EFDFA54E-0EDE-4668-B5B9-14BA2E1FFC33}" dt="2023-03-07T03:16:04.343" v="470" actId="478"/>
          <ac:picMkLst>
            <pc:docMk/>
            <pc:sldMk cId="2253480106" sldId="380"/>
            <ac:picMk id="3074" creationId="{B77568B6-22B8-8410-138F-A5BF5576D00D}"/>
          </ac:picMkLst>
        </pc:picChg>
      </pc:sldChg>
      <pc:sldChg chg="modSp mod">
        <pc:chgData name="NORBEY DANILO" userId="29f64d73-8b12-4c53-a9f3-1c223397a229" providerId="ADAL" clId="{EFDFA54E-0EDE-4668-B5B9-14BA2E1FFC33}" dt="2023-03-07T02:53:49.240" v="39" actId="123"/>
        <pc:sldMkLst>
          <pc:docMk/>
          <pc:sldMk cId="3793310610" sldId="382"/>
        </pc:sldMkLst>
        <pc:spChg chg="mod">
          <ac:chgData name="NORBEY DANILO" userId="29f64d73-8b12-4c53-a9f3-1c223397a229" providerId="ADAL" clId="{EFDFA54E-0EDE-4668-B5B9-14BA2E1FFC33}" dt="2023-03-07T02:53:49.240" v="39" actId="123"/>
          <ac:spMkLst>
            <pc:docMk/>
            <pc:sldMk cId="3793310610" sldId="382"/>
            <ac:spMk id="215" creationId="{00000000-0000-0000-0000-000000000000}"/>
          </ac:spMkLst>
        </pc:spChg>
      </pc:sldChg>
      <pc:sldChg chg="del">
        <pc:chgData name="NORBEY DANILO" userId="29f64d73-8b12-4c53-a9f3-1c223397a229" providerId="ADAL" clId="{EFDFA54E-0EDE-4668-B5B9-14BA2E1FFC33}" dt="2023-03-07T03:11:09.936" v="413" actId="47"/>
        <pc:sldMkLst>
          <pc:docMk/>
          <pc:sldMk cId="1939832174" sldId="385"/>
        </pc:sldMkLst>
      </pc:sldChg>
      <pc:sldChg chg="del">
        <pc:chgData name="NORBEY DANILO" userId="29f64d73-8b12-4c53-a9f3-1c223397a229" providerId="ADAL" clId="{EFDFA54E-0EDE-4668-B5B9-14BA2E1FFC33}" dt="2023-03-07T03:11:10.666" v="414" actId="47"/>
        <pc:sldMkLst>
          <pc:docMk/>
          <pc:sldMk cId="3945072177" sldId="386"/>
        </pc:sldMkLst>
      </pc:sldChg>
      <pc:sldChg chg="addSp delSp modSp mod">
        <pc:chgData name="NORBEY DANILO" userId="29f64d73-8b12-4c53-a9f3-1c223397a229" providerId="ADAL" clId="{EFDFA54E-0EDE-4668-B5B9-14BA2E1FFC33}" dt="2023-03-07T04:40:12.432" v="1055" actId="14100"/>
        <pc:sldMkLst>
          <pc:docMk/>
          <pc:sldMk cId="66050442" sldId="388"/>
        </pc:sldMkLst>
        <pc:spChg chg="del">
          <ac:chgData name="NORBEY DANILO" userId="29f64d73-8b12-4c53-a9f3-1c223397a229" providerId="ADAL" clId="{EFDFA54E-0EDE-4668-B5B9-14BA2E1FFC33}" dt="2023-03-07T04:39:17.306" v="1046" actId="478"/>
          <ac:spMkLst>
            <pc:docMk/>
            <pc:sldMk cId="66050442" sldId="388"/>
            <ac:spMk id="2" creationId="{D90DF9B6-6AF1-6C25-8FAC-8DFEC35762EA}"/>
          </ac:spMkLst>
        </pc:spChg>
        <pc:spChg chg="mod">
          <ac:chgData name="NORBEY DANILO" userId="29f64d73-8b12-4c53-a9f3-1c223397a229" providerId="ADAL" clId="{EFDFA54E-0EDE-4668-B5B9-14BA2E1FFC33}" dt="2023-03-07T04:39:14.426" v="1045" actId="20577"/>
          <ac:spMkLst>
            <pc:docMk/>
            <pc:sldMk cId="66050442" sldId="388"/>
            <ac:spMk id="235" creationId="{00000000-0000-0000-0000-000000000000}"/>
          </ac:spMkLst>
        </pc:spChg>
        <pc:picChg chg="add mod">
          <ac:chgData name="NORBEY DANILO" userId="29f64d73-8b12-4c53-a9f3-1c223397a229" providerId="ADAL" clId="{EFDFA54E-0EDE-4668-B5B9-14BA2E1FFC33}" dt="2023-03-07T04:39:38.008" v="1049" actId="1076"/>
          <ac:picMkLst>
            <pc:docMk/>
            <pc:sldMk cId="66050442" sldId="388"/>
            <ac:picMk id="4" creationId="{03DFFDAA-4290-5B24-2E48-333D0B84D3EF}"/>
          </ac:picMkLst>
        </pc:picChg>
        <pc:picChg chg="add mod ord">
          <ac:chgData name="NORBEY DANILO" userId="29f64d73-8b12-4c53-a9f3-1c223397a229" providerId="ADAL" clId="{EFDFA54E-0EDE-4668-B5B9-14BA2E1FFC33}" dt="2023-03-07T04:40:12.432" v="1055" actId="14100"/>
          <ac:picMkLst>
            <pc:docMk/>
            <pc:sldMk cId="66050442" sldId="388"/>
            <ac:picMk id="6" creationId="{415B6A2B-7928-E3A9-2699-94120BA194FB}"/>
          </ac:picMkLst>
        </pc:picChg>
      </pc:sldChg>
      <pc:sldChg chg="addSp modSp mod">
        <pc:chgData name="NORBEY DANILO" userId="29f64d73-8b12-4c53-a9f3-1c223397a229" providerId="ADAL" clId="{EFDFA54E-0EDE-4668-B5B9-14BA2E1FFC33}" dt="2023-03-07T04:31:44.941" v="961" actId="1076"/>
        <pc:sldMkLst>
          <pc:docMk/>
          <pc:sldMk cId="3918203194" sldId="389"/>
        </pc:sldMkLst>
        <pc:spChg chg="mod">
          <ac:chgData name="NORBEY DANILO" userId="29f64d73-8b12-4c53-a9f3-1c223397a229" providerId="ADAL" clId="{EFDFA54E-0EDE-4668-B5B9-14BA2E1FFC33}" dt="2023-03-07T04:30:54.144" v="958" actId="1076"/>
          <ac:spMkLst>
            <pc:docMk/>
            <pc:sldMk cId="3918203194" sldId="389"/>
            <ac:spMk id="2" creationId="{D90DF9B6-6AF1-6C25-8FAC-8DFEC35762EA}"/>
          </ac:spMkLst>
        </pc:spChg>
        <pc:spChg chg="mod">
          <ac:chgData name="NORBEY DANILO" userId="29f64d73-8b12-4c53-a9f3-1c223397a229" providerId="ADAL" clId="{EFDFA54E-0EDE-4668-B5B9-14BA2E1FFC33}" dt="2023-03-07T04:30:01.638" v="943" actId="20577"/>
          <ac:spMkLst>
            <pc:docMk/>
            <pc:sldMk cId="3918203194" sldId="389"/>
            <ac:spMk id="235" creationId="{00000000-0000-0000-0000-000000000000}"/>
          </ac:spMkLst>
        </pc:spChg>
        <pc:picChg chg="add mod">
          <ac:chgData name="NORBEY DANILO" userId="29f64d73-8b12-4c53-a9f3-1c223397a229" providerId="ADAL" clId="{EFDFA54E-0EDE-4668-B5B9-14BA2E1FFC33}" dt="2023-03-07T04:31:44.941" v="961" actId="1076"/>
          <ac:picMkLst>
            <pc:docMk/>
            <pc:sldMk cId="3918203194" sldId="389"/>
            <ac:picMk id="4" creationId="{DED1DC21-B07F-F7DD-59EC-C1C1FF8DC213}"/>
          </ac:picMkLst>
        </pc:picChg>
      </pc:sldChg>
      <pc:sldChg chg="add del mod modShow">
        <pc:chgData name="NORBEY DANILO" userId="29f64d73-8b12-4c53-a9f3-1c223397a229" providerId="ADAL" clId="{EFDFA54E-0EDE-4668-B5B9-14BA2E1FFC33}" dt="2023-03-07T16:21:50.312" v="1585" actId="729"/>
        <pc:sldMkLst>
          <pc:docMk/>
          <pc:sldMk cId="1370982778" sldId="393"/>
        </pc:sldMkLst>
      </pc:sldChg>
      <pc:sldChg chg="mod modShow">
        <pc:chgData name="NORBEY DANILO" userId="29f64d73-8b12-4c53-a9f3-1c223397a229" providerId="ADAL" clId="{EFDFA54E-0EDE-4668-B5B9-14BA2E1FFC33}" dt="2023-03-07T16:22:55.290" v="1591" actId="729"/>
        <pc:sldMkLst>
          <pc:docMk/>
          <pc:sldMk cId="2213399795" sldId="395"/>
        </pc:sldMkLst>
      </pc:sldChg>
      <pc:sldChg chg="mod modShow">
        <pc:chgData name="NORBEY DANILO" userId="29f64d73-8b12-4c53-a9f3-1c223397a229" providerId="ADAL" clId="{EFDFA54E-0EDE-4668-B5B9-14BA2E1FFC33}" dt="2023-03-07T16:22:13.846" v="1586" actId="729"/>
        <pc:sldMkLst>
          <pc:docMk/>
          <pc:sldMk cId="836032618" sldId="396"/>
        </pc:sldMkLst>
      </pc:sldChg>
      <pc:sldChg chg="mod modShow">
        <pc:chgData name="NORBEY DANILO" userId="29f64d73-8b12-4c53-a9f3-1c223397a229" providerId="ADAL" clId="{EFDFA54E-0EDE-4668-B5B9-14BA2E1FFC33}" dt="2023-03-07T16:22:15.449" v="1587" actId="729"/>
        <pc:sldMkLst>
          <pc:docMk/>
          <pc:sldMk cId="814821578" sldId="397"/>
        </pc:sldMkLst>
      </pc:sldChg>
      <pc:sldChg chg="mod modShow">
        <pc:chgData name="NORBEY DANILO" userId="29f64d73-8b12-4c53-a9f3-1c223397a229" providerId="ADAL" clId="{EFDFA54E-0EDE-4668-B5B9-14BA2E1FFC33}" dt="2023-03-07T16:22:48.306" v="1589" actId="729"/>
        <pc:sldMkLst>
          <pc:docMk/>
          <pc:sldMk cId="3342734739" sldId="398"/>
        </pc:sldMkLst>
      </pc:sldChg>
      <pc:sldChg chg="mod modShow">
        <pc:chgData name="NORBEY DANILO" userId="29f64d73-8b12-4c53-a9f3-1c223397a229" providerId="ADAL" clId="{EFDFA54E-0EDE-4668-B5B9-14BA2E1FFC33}" dt="2023-03-07T16:22:41.970" v="1588" actId="729"/>
        <pc:sldMkLst>
          <pc:docMk/>
          <pc:sldMk cId="129060282" sldId="399"/>
        </pc:sldMkLst>
      </pc:sldChg>
      <pc:sldChg chg="mod modShow">
        <pc:chgData name="NORBEY DANILO" userId="29f64d73-8b12-4c53-a9f3-1c223397a229" providerId="ADAL" clId="{EFDFA54E-0EDE-4668-B5B9-14BA2E1FFC33}" dt="2023-03-07T16:22:50.470" v="1590" actId="729"/>
        <pc:sldMkLst>
          <pc:docMk/>
          <pc:sldMk cId="159682814" sldId="400"/>
        </pc:sldMkLst>
      </pc:sldChg>
      <pc:sldChg chg="modSp add mod ord">
        <pc:chgData name="NORBEY DANILO" userId="29f64d73-8b12-4c53-a9f3-1c223397a229" providerId="ADAL" clId="{EFDFA54E-0EDE-4668-B5B9-14BA2E1FFC33}" dt="2023-03-07T03:00:51.715" v="196" actId="20577"/>
        <pc:sldMkLst>
          <pc:docMk/>
          <pc:sldMk cId="3716594045" sldId="401"/>
        </pc:sldMkLst>
        <pc:spChg chg="mod">
          <ac:chgData name="NORBEY DANILO" userId="29f64d73-8b12-4c53-a9f3-1c223397a229" providerId="ADAL" clId="{EFDFA54E-0EDE-4668-B5B9-14BA2E1FFC33}" dt="2023-03-07T03:00:51.715" v="196" actId="20577"/>
          <ac:spMkLst>
            <pc:docMk/>
            <pc:sldMk cId="3716594045" sldId="401"/>
            <ac:spMk id="5" creationId="{96381981-90CA-A982-6AF0-917E95B82D60}"/>
          </ac:spMkLst>
        </pc:spChg>
        <pc:spChg chg="mod">
          <ac:chgData name="NORBEY DANILO" userId="29f64d73-8b12-4c53-a9f3-1c223397a229" providerId="ADAL" clId="{EFDFA54E-0EDE-4668-B5B9-14BA2E1FFC33}" dt="2023-03-07T02:55:24.533" v="81" actId="20577"/>
          <ac:spMkLst>
            <pc:docMk/>
            <pc:sldMk cId="3716594045" sldId="401"/>
            <ac:spMk id="191" creationId="{00000000-0000-0000-0000-000000000000}"/>
          </ac:spMkLst>
        </pc:spChg>
      </pc:sldChg>
      <pc:sldChg chg="modSp add mod">
        <pc:chgData name="NORBEY DANILO" userId="29f64d73-8b12-4c53-a9f3-1c223397a229" providerId="ADAL" clId="{EFDFA54E-0EDE-4668-B5B9-14BA2E1FFC33}" dt="2023-03-07T03:02:37.217" v="280" actId="20577"/>
        <pc:sldMkLst>
          <pc:docMk/>
          <pc:sldMk cId="252319950" sldId="402"/>
        </pc:sldMkLst>
        <pc:spChg chg="mod">
          <ac:chgData name="NORBEY DANILO" userId="29f64d73-8b12-4c53-a9f3-1c223397a229" providerId="ADAL" clId="{EFDFA54E-0EDE-4668-B5B9-14BA2E1FFC33}" dt="2023-03-07T03:02:37.217" v="280" actId="20577"/>
          <ac:spMkLst>
            <pc:docMk/>
            <pc:sldMk cId="252319950" sldId="402"/>
            <ac:spMk id="5" creationId="{96381981-90CA-A982-6AF0-917E95B82D60}"/>
          </ac:spMkLst>
        </pc:spChg>
        <pc:spChg chg="mod">
          <ac:chgData name="NORBEY DANILO" userId="29f64d73-8b12-4c53-a9f3-1c223397a229" providerId="ADAL" clId="{EFDFA54E-0EDE-4668-B5B9-14BA2E1FFC33}" dt="2023-03-07T03:01:14.113" v="227" actId="20577"/>
          <ac:spMkLst>
            <pc:docMk/>
            <pc:sldMk cId="252319950" sldId="402"/>
            <ac:spMk id="191" creationId="{00000000-0000-0000-0000-000000000000}"/>
          </ac:spMkLst>
        </pc:spChg>
      </pc:sldChg>
      <pc:sldChg chg="modSp add mod">
        <pc:chgData name="NORBEY DANILO" userId="29f64d73-8b12-4c53-a9f3-1c223397a229" providerId="ADAL" clId="{EFDFA54E-0EDE-4668-B5B9-14BA2E1FFC33}" dt="2023-03-07T03:04:28.455" v="322" actId="20577"/>
        <pc:sldMkLst>
          <pc:docMk/>
          <pc:sldMk cId="1921996818" sldId="403"/>
        </pc:sldMkLst>
        <pc:spChg chg="mod">
          <ac:chgData name="NORBEY DANILO" userId="29f64d73-8b12-4c53-a9f3-1c223397a229" providerId="ADAL" clId="{EFDFA54E-0EDE-4668-B5B9-14BA2E1FFC33}" dt="2023-03-07T03:04:28.455" v="322" actId="20577"/>
          <ac:spMkLst>
            <pc:docMk/>
            <pc:sldMk cId="1921996818" sldId="403"/>
            <ac:spMk id="5" creationId="{96381981-90CA-A982-6AF0-917E95B82D60}"/>
          </ac:spMkLst>
        </pc:spChg>
        <pc:spChg chg="mod">
          <ac:chgData name="NORBEY DANILO" userId="29f64d73-8b12-4c53-a9f3-1c223397a229" providerId="ADAL" clId="{EFDFA54E-0EDE-4668-B5B9-14BA2E1FFC33}" dt="2023-03-07T03:03:05.007" v="300" actId="20577"/>
          <ac:spMkLst>
            <pc:docMk/>
            <pc:sldMk cId="1921996818" sldId="403"/>
            <ac:spMk id="191" creationId="{00000000-0000-0000-0000-000000000000}"/>
          </ac:spMkLst>
        </pc:spChg>
      </pc:sldChg>
      <pc:sldChg chg="addSp modSp add mod">
        <pc:chgData name="NORBEY DANILO" userId="29f64d73-8b12-4c53-a9f3-1c223397a229" providerId="ADAL" clId="{EFDFA54E-0EDE-4668-B5B9-14BA2E1FFC33}" dt="2023-03-07T03:08:44.006" v="353" actId="1076"/>
        <pc:sldMkLst>
          <pc:docMk/>
          <pc:sldMk cId="3187088026" sldId="404"/>
        </pc:sldMkLst>
        <pc:spChg chg="mod">
          <ac:chgData name="NORBEY DANILO" userId="29f64d73-8b12-4c53-a9f3-1c223397a229" providerId="ADAL" clId="{EFDFA54E-0EDE-4668-B5B9-14BA2E1FFC33}" dt="2023-03-07T03:08:29.787" v="351" actId="20577"/>
          <ac:spMkLst>
            <pc:docMk/>
            <pc:sldMk cId="3187088026" sldId="404"/>
            <ac:spMk id="5" creationId="{96381981-90CA-A982-6AF0-917E95B82D60}"/>
          </ac:spMkLst>
        </pc:spChg>
        <pc:spChg chg="mod">
          <ac:chgData name="NORBEY DANILO" userId="29f64d73-8b12-4c53-a9f3-1c223397a229" providerId="ADAL" clId="{EFDFA54E-0EDE-4668-B5B9-14BA2E1FFC33}" dt="2023-03-07T03:05:47.326" v="334" actId="20577"/>
          <ac:spMkLst>
            <pc:docMk/>
            <pc:sldMk cId="3187088026" sldId="404"/>
            <ac:spMk id="191" creationId="{00000000-0000-0000-0000-000000000000}"/>
          </ac:spMkLst>
        </pc:spChg>
        <pc:picChg chg="add mod">
          <ac:chgData name="NORBEY DANILO" userId="29f64d73-8b12-4c53-a9f3-1c223397a229" providerId="ADAL" clId="{EFDFA54E-0EDE-4668-B5B9-14BA2E1FFC33}" dt="2023-03-07T03:08:44.006" v="353" actId="1076"/>
          <ac:picMkLst>
            <pc:docMk/>
            <pc:sldMk cId="3187088026" sldId="404"/>
            <ac:picMk id="3" creationId="{6FFA6313-746D-D00E-DAEC-C888E56B34F6}"/>
          </ac:picMkLst>
        </pc:picChg>
      </pc:sldChg>
      <pc:sldChg chg="delSp modSp add mod">
        <pc:chgData name="NORBEY DANILO" userId="29f64d73-8b12-4c53-a9f3-1c223397a229" providerId="ADAL" clId="{EFDFA54E-0EDE-4668-B5B9-14BA2E1FFC33}" dt="2023-03-07T03:10:11.888" v="390" actId="14100"/>
        <pc:sldMkLst>
          <pc:docMk/>
          <pc:sldMk cId="745415457" sldId="405"/>
        </pc:sldMkLst>
        <pc:spChg chg="mod">
          <ac:chgData name="NORBEY DANILO" userId="29f64d73-8b12-4c53-a9f3-1c223397a229" providerId="ADAL" clId="{EFDFA54E-0EDE-4668-B5B9-14BA2E1FFC33}" dt="2023-03-07T03:10:11.888" v="390" actId="14100"/>
          <ac:spMkLst>
            <pc:docMk/>
            <pc:sldMk cId="745415457" sldId="405"/>
            <ac:spMk id="5" creationId="{96381981-90CA-A982-6AF0-917E95B82D60}"/>
          </ac:spMkLst>
        </pc:spChg>
        <pc:picChg chg="del">
          <ac:chgData name="NORBEY DANILO" userId="29f64d73-8b12-4c53-a9f3-1c223397a229" providerId="ADAL" clId="{EFDFA54E-0EDE-4668-B5B9-14BA2E1FFC33}" dt="2023-03-07T03:08:58.304" v="355" actId="478"/>
          <ac:picMkLst>
            <pc:docMk/>
            <pc:sldMk cId="745415457" sldId="405"/>
            <ac:picMk id="3" creationId="{6FFA6313-746D-D00E-DAEC-C888E56B34F6}"/>
          </ac:picMkLst>
        </pc:picChg>
      </pc:sldChg>
      <pc:sldChg chg="delSp modSp add mod ord">
        <pc:chgData name="NORBEY DANILO" userId="29f64d73-8b12-4c53-a9f3-1c223397a229" providerId="ADAL" clId="{EFDFA54E-0EDE-4668-B5B9-14BA2E1FFC33}" dt="2023-03-07T03:13:03.894" v="463" actId="20577"/>
        <pc:sldMkLst>
          <pc:docMk/>
          <pc:sldMk cId="3733973510" sldId="406"/>
        </pc:sldMkLst>
        <pc:spChg chg="mod">
          <ac:chgData name="NORBEY DANILO" userId="29f64d73-8b12-4c53-a9f3-1c223397a229" providerId="ADAL" clId="{EFDFA54E-0EDE-4668-B5B9-14BA2E1FFC33}" dt="2023-03-07T03:13:03.894" v="463" actId="20577"/>
          <ac:spMkLst>
            <pc:docMk/>
            <pc:sldMk cId="3733973510" sldId="406"/>
            <ac:spMk id="2" creationId="{D90DF9B6-6AF1-6C25-8FAC-8DFEC35762EA}"/>
          </ac:spMkLst>
        </pc:spChg>
        <pc:spChg chg="mod">
          <ac:chgData name="NORBEY DANILO" userId="29f64d73-8b12-4c53-a9f3-1c223397a229" providerId="ADAL" clId="{EFDFA54E-0EDE-4668-B5B9-14BA2E1FFC33}" dt="2023-03-07T03:11:21.143" v="434" actId="20577"/>
          <ac:spMkLst>
            <pc:docMk/>
            <pc:sldMk cId="3733973510" sldId="406"/>
            <ac:spMk id="235" creationId="{00000000-0000-0000-0000-000000000000}"/>
          </ac:spMkLst>
        </pc:spChg>
        <pc:picChg chg="del">
          <ac:chgData name="NORBEY DANILO" userId="29f64d73-8b12-4c53-a9f3-1c223397a229" providerId="ADAL" clId="{EFDFA54E-0EDE-4668-B5B9-14BA2E1FFC33}" dt="2023-03-07T03:11:23.119" v="435" actId="478"/>
          <ac:picMkLst>
            <pc:docMk/>
            <pc:sldMk cId="3733973510" sldId="406"/>
            <ac:picMk id="4" creationId="{EE89982B-90F8-A376-5296-151D8FF58AE0}"/>
          </ac:picMkLst>
        </pc:picChg>
      </pc:sldChg>
      <pc:sldChg chg="addSp delSp modSp add mod ord">
        <pc:chgData name="NORBEY DANILO" userId="29f64d73-8b12-4c53-a9f3-1c223397a229" providerId="ADAL" clId="{EFDFA54E-0EDE-4668-B5B9-14BA2E1FFC33}" dt="2023-03-07T03:19:27.083" v="536" actId="1076"/>
        <pc:sldMkLst>
          <pc:docMk/>
          <pc:sldMk cId="2873070779" sldId="407"/>
        </pc:sldMkLst>
        <pc:spChg chg="add del mod">
          <ac:chgData name="NORBEY DANILO" userId="29f64d73-8b12-4c53-a9f3-1c223397a229" providerId="ADAL" clId="{EFDFA54E-0EDE-4668-B5B9-14BA2E1FFC33}" dt="2023-03-07T03:18:56.663" v="531" actId="313"/>
          <ac:spMkLst>
            <pc:docMk/>
            <pc:sldMk cId="2873070779" sldId="407"/>
            <ac:spMk id="2" creationId="{D90DF9B6-6AF1-6C25-8FAC-8DFEC35762EA}"/>
          </ac:spMkLst>
        </pc:spChg>
        <pc:spChg chg="mod">
          <ac:chgData name="NORBEY DANILO" userId="29f64d73-8b12-4c53-a9f3-1c223397a229" providerId="ADAL" clId="{EFDFA54E-0EDE-4668-B5B9-14BA2E1FFC33}" dt="2023-03-07T03:16:51.611" v="491" actId="20577"/>
          <ac:spMkLst>
            <pc:docMk/>
            <pc:sldMk cId="2873070779" sldId="407"/>
            <ac:spMk id="235" creationId="{00000000-0000-0000-0000-000000000000}"/>
          </ac:spMkLst>
        </pc:spChg>
        <pc:picChg chg="add mod">
          <ac:chgData name="NORBEY DANILO" userId="29f64d73-8b12-4c53-a9f3-1c223397a229" providerId="ADAL" clId="{EFDFA54E-0EDE-4668-B5B9-14BA2E1FFC33}" dt="2023-03-07T03:19:07.206" v="533" actId="1076"/>
          <ac:picMkLst>
            <pc:docMk/>
            <pc:sldMk cId="2873070779" sldId="407"/>
            <ac:picMk id="4" creationId="{67E8E655-4F9C-9304-FDF5-0ECEF7BDCFA7}"/>
          </ac:picMkLst>
        </pc:picChg>
        <pc:picChg chg="add mod">
          <ac:chgData name="NORBEY DANILO" userId="29f64d73-8b12-4c53-a9f3-1c223397a229" providerId="ADAL" clId="{EFDFA54E-0EDE-4668-B5B9-14BA2E1FFC33}" dt="2023-03-07T03:19:27.083" v="536" actId="1076"/>
          <ac:picMkLst>
            <pc:docMk/>
            <pc:sldMk cId="2873070779" sldId="407"/>
            <ac:picMk id="6" creationId="{6E9C9B09-AFAD-D525-5285-89E76D99C7A9}"/>
          </ac:picMkLst>
        </pc:picChg>
      </pc:sldChg>
      <pc:sldChg chg="addSp delSp modSp add mod">
        <pc:chgData name="NORBEY DANILO" userId="29f64d73-8b12-4c53-a9f3-1c223397a229" providerId="ADAL" clId="{EFDFA54E-0EDE-4668-B5B9-14BA2E1FFC33}" dt="2023-03-07T03:20:30.174" v="569" actId="1076"/>
        <pc:sldMkLst>
          <pc:docMk/>
          <pc:sldMk cId="1981457109" sldId="408"/>
        </pc:sldMkLst>
        <pc:spChg chg="mod">
          <ac:chgData name="NORBEY DANILO" userId="29f64d73-8b12-4c53-a9f3-1c223397a229" providerId="ADAL" clId="{EFDFA54E-0EDE-4668-B5B9-14BA2E1FFC33}" dt="2023-03-07T03:20:20.561" v="567" actId="313"/>
          <ac:spMkLst>
            <pc:docMk/>
            <pc:sldMk cId="1981457109" sldId="408"/>
            <ac:spMk id="2" creationId="{D90DF9B6-6AF1-6C25-8FAC-8DFEC35762EA}"/>
          </ac:spMkLst>
        </pc:spChg>
        <pc:picChg chg="del">
          <ac:chgData name="NORBEY DANILO" userId="29f64d73-8b12-4c53-a9f3-1c223397a229" providerId="ADAL" clId="{EFDFA54E-0EDE-4668-B5B9-14BA2E1FFC33}" dt="2023-03-07T03:20:12.283" v="565" actId="478"/>
          <ac:picMkLst>
            <pc:docMk/>
            <pc:sldMk cId="1981457109" sldId="408"/>
            <ac:picMk id="4" creationId="{67E8E655-4F9C-9304-FDF5-0ECEF7BDCFA7}"/>
          </ac:picMkLst>
        </pc:picChg>
        <pc:picChg chg="add mod">
          <ac:chgData name="NORBEY DANILO" userId="29f64d73-8b12-4c53-a9f3-1c223397a229" providerId="ADAL" clId="{EFDFA54E-0EDE-4668-B5B9-14BA2E1FFC33}" dt="2023-03-07T03:20:30.174" v="569" actId="1076"/>
          <ac:picMkLst>
            <pc:docMk/>
            <pc:sldMk cId="1981457109" sldId="408"/>
            <ac:picMk id="5" creationId="{C546415E-70F3-0D14-A611-CFC26213FFD1}"/>
          </ac:picMkLst>
        </pc:picChg>
        <pc:picChg chg="del">
          <ac:chgData name="NORBEY DANILO" userId="29f64d73-8b12-4c53-a9f3-1c223397a229" providerId="ADAL" clId="{EFDFA54E-0EDE-4668-B5B9-14BA2E1FFC33}" dt="2023-03-07T03:20:11.556" v="564" actId="478"/>
          <ac:picMkLst>
            <pc:docMk/>
            <pc:sldMk cId="1981457109" sldId="408"/>
            <ac:picMk id="6" creationId="{6E9C9B09-AFAD-D525-5285-89E76D99C7A9}"/>
          </ac:picMkLst>
        </pc:picChg>
      </pc:sldChg>
      <pc:sldChg chg="addSp delSp modSp add mod">
        <pc:chgData name="NORBEY DANILO" userId="29f64d73-8b12-4c53-a9f3-1c223397a229" providerId="ADAL" clId="{EFDFA54E-0EDE-4668-B5B9-14BA2E1FFC33}" dt="2023-03-07T03:21:18.903" v="595" actId="1076"/>
        <pc:sldMkLst>
          <pc:docMk/>
          <pc:sldMk cId="3162790329" sldId="409"/>
        </pc:sldMkLst>
        <pc:spChg chg="mod">
          <ac:chgData name="NORBEY DANILO" userId="29f64d73-8b12-4c53-a9f3-1c223397a229" providerId="ADAL" clId="{EFDFA54E-0EDE-4668-B5B9-14BA2E1FFC33}" dt="2023-03-07T03:21:04.467" v="591" actId="20577"/>
          <ac:spMkLst>
            <pc:docMk/>
            <pc:sldMk cId="3162790329" sldId="409"/>
            <ac:spMk id="2" creationId="{D90DF9B6-6AF1-6C25-8FAC-8DFEC35762EA}"/>
          </ac:spMkLst>
        </pc:spChg>
        <pc:picChg chg="add mod">
          <ac:chgData name="NORBEY DANILO" userId="29f64d73-8b12-4c53-a9f3-1c223397a229" providerId="ADAL" clId="{EFDFA54E-0EDE-4668-B5B9-14BA2E1FFC33}" dt="2023-03-07T03:21:18.903" v="595" actId="1076"/>
          <ac:picMkLst>
            <pc:docMk/>
            <pc:sldMk cId="3162790329" sldId="409"/>
            <ac:picMk id="4" creationId="{280AEA32-7F65-E3CA-42F0-285EAFBE5109}"/>
          </ac:picMkLst>
        </pc:picChg>
        <pc:picChg chg="del mod">
          <ac:chgData name="NORBEY DANILO" userId="29f64d73-8b12-4c53-a9f3-1c223397a229" providerId="ADAL" clId="{EFDFA54E-0EDE-4668-B5B9-14BA2E1FFC33}" dt="2023-03-07T03:21:06.696" v="593" actId="478"/>
          <ac:picMkLst>
            <pc:docMk/>
            <pc:sldMk cId="3162790329" sldId="409"/>
            <ac:picMk id="5" creationId="{C546415E-70F3-0D14-A611-CFC26213FFD1}"/>
          </ac:picMkLst>
        </pc:picChg>
      </pc:sldChg>
      <pc:sldChg chg="addSp delSp modSp add mod">
        <pc:chgData name="NORBEY DANILO" userId="29f64d73-8b12-4c53-a9f3-1c223397a229" providerId="ADAL" clId="{EFDFA54E-0EDE-4668-B5B9-14BA2E1FFC33}" dt="2023-03-07T03:23:56.826" v="650" actId="1076"/>
        <pc:sldMkLst>
          <pc:docMk/>
          <pc:sldMk cId="3484354342" sldId="410"/>
        </pc:sldMkLst>
        <pc:spChg chg="mod">
          <ac:chgData name="NORBEY DANILO" userId="29f64d73-8b12-4c53-a9f3-1c223397a229" providerId="ADAL" clId="{EFDFA54E-0EDE-4668-B5B9-14BA2E1FFC33}" dt="2023-03-07T03:23:09.164" v="647" actId="20577"/>
          <ac:spMkLst>
            <pc:docMk/>
            <pc:sldMk cId="3484354342" sldId="410"/>
            <ac:spMk id="2" creationId="{D90DF9B6-6AF1-6C25-8FAC-8DFEC35762EA}"/>
          </ac:spMkLst>
        </pc:spChg>
        <pc:picChg chg="del mod">
          <ac:chgData name="NORBEY DANILO" userId="29f64d73-8b12-4c53-a9f3-1c223397a229" providerId="ADAL" clId="{EFDFA54E-0EDE-4668-B5B9-14BA2E1FFC33}" dt="2023-03-07T03:21:52.541" v="615" actId="478"/>
          <ac:picMkLst>
            <pc:docMk/>
            <pc:sldMk cId="3484354342" sldId="410"/>
            <ac:picMk id="4" creationId="{280AEA32-7F65-E3CA-42F0-285EAFBE5109}"/>
          </ac:picMkLst>
        </pc:picChg>
        <pc:picChg chg="add mod">
          <ac:chgData name="NORBEY DANILO" userId="29f64d73-8b12-4c53-a9f3-1c223397a229" providerId="ADAL" clId="{EFDFA54E-0EDE-4668-B5B9-14BA2E1FFC33}" dt="2023-03-07T03:23:56.826" v="650" actId="1076"/>
          <ac:picMkLst>
            <pc:docMk/>
            <pc:sldMk cId="3484354342" sldId="410"/>
            <ac:picMk id="5" creationId="{4D7965CD-0587-F12F-1C33-835A78499A63}"/>
          </ac:picMkLst>
        </pc:picChg>
      </pc:sldChg>
      <pc:sldChg chg="addSp delSp modSp add mod">
        <pc:chgData name="NORBEY DANILO" userId="29f64d73-8b12-4c53-a9f3-1c223397a229" providerId="ADAL" clId="{EFDFA54E-0EDE-4668-B5B9-14BA2E1FFC33}" dt="2023-03-07T03:29:35.790" v="689" actId="1076"/>
        <pc:sldMkLst>
          <pc:docMk/>
          <pc:sldMk cId="474308865" sldId="411"/>
        </pc:sldMkLst>
        <pc:spChg chg="mod">
          <ac:chgData name="NORBEY DANILO" userId="29f64d73-8b12-4c53-a9f3-1c223397a229" providerId="ADAL" clId="{EFDFA54E-0EDE-4668-B5B9-14BA2E1FFC33}" dt="2023-03-07T03:29:17.435" v="685" actId="313"/>
          <ac:spMkLst>
            <pc:docMk/>
            <pc:sldMk cId="474308865" sldId="411"/>
            <ac:spMk id="2" creationId="{D90DF9B6-6AF1-6C25-8FAC-8DFEC35762EA}"/>
          </ac:spMkLst>
        </pc:spChg>
        <pc:picChg chg="add mod">
          <ac:chgData name="NORBEY DANILO" userId="29f64d73-8b12-4c53-a9f3-1c223397a229" providerId="ADAL" clId="{EFDFA54E-0EDE-4668-B5B9-14BA2E1FFC33}" dt="2023-03-07T03:29:35.790" v="689" actId="1076"/>
          <ac:picMkLst>
            <pc:docMk/>
            <pc:sldMk cId="474308865" sldId="411"/>
            <ac:picMk id="4" creationId="{962AF419-D430-5220-8B5C-4E77CE94D190}"/>
          </ac:picMkLst>
        </pc:picChg>
        <pc:picChg chg="del">
          <ac:chgData name="NORBEY DANILO" userId="29f64d73-8b12-4c53-a9f3-1c223397a229" providerId="ADAL" clId="{EFDFA54E-0EDE-4668-B5B9-14BA2E1FFC33}" dt="2023-03-07T03:29:20.285" v="686" actId="478"/>
          <ac:picMkLst>
            <pc:docMk/>
            <pc:sldMk cId="474308865" sldId="411"/>
            <ac:picMk id="5" creationId="{4D7965CD-0587-F12F-1C33-835A78499A63}"/>
          </ac:picMkLst>
        </pc:picChg>
      </pc:sldChg>
      <pc:sldChg chg="modSp add mod">
        <pc:chgData name="NORBEY DANILO" userId="29f64d73-8b12-4c53-a9f3-1c223397a229" providerId="ADAL" clId="{EFDFA54E-0EDE-4668-B5B9-14BA2E1FFC33}" dt="2023-03-07T03:30:59.014" v="708" actId="20577"/>
        <pc:sldMkLst>
          <pc:docMk/>
          <pc:sldMk cId="1728471982" sldId="412"/>
        </pc:sldMkLst>
        <pc:spChg chg="mod">
          <ac:chgData name="NORBEY DANILO" userId="29f64d73-8b12-4c53-a9f3-1c223397a229" providerId="ADAL" clId="{EFDFA54E-0EDE-4668-B5B9-14BA2E1FFC33}" dt="2023-03-07T03:30:59.014" v="708" actId="20577"/>
          <ac:spMkLst>
            <pc:docMk/>
            <pc:sldMk cId="1728471982" sldId="412"/>
            <ac:spMk id="2" creationId="{D90DF9B6-6AF1-6C25-8FAC-8DFEC35762EA}"/>
          </ac:spMkLst>
        </pc:spChg>
      </pc:sldChg>
      <pc:sldChg chg="delSp modSp add mod">
        <pc:chgData name="NORBEY DANILO" userId="29f64d73-8b12-4c53-a9f3-1c223397a229" providerId="ADAL" clId="{EFDFA54E-0EDE-4668-B5B9-14BA2E1FFC33}" dt="2023-03-07T04:00:20.012" v="733" actId="20577"/>
        <pc:sldMkLst>
          <pc:docMk/>
          <pc:sldMk cId="2111327659" sldId="413"/>
        </pc:sldMkLst>
        <pc:spChg chg="mod">
          <ac:chgData name="NORBEY DANILO" userId="29f64d73-8b12-4c53-a9f3-1c223397a229" providerId="ADAL" clId="{EFDFA54E-0EDE-4668-B5B9-14BA2E1FFC33}" dt="2023-03-07T04:00:20.012" v="733" actId="20577"/>
          <ac:spMkLst>
            <pc:docMk/>
            <pc:sldMk cId="2111327659" sldId="413"/>
            <ac:spMk id="2" creationId="{D90DF9B6-6AF1-6C25-8FAC-8DFEC35762EA}"/>
          </ac:spMkLst>
        </pc:spChg>
        <pc:picChg chg="del">
          <ac:chgData name="NORBEY DANILO" userId="29f64d73-8b12-4c53-a9f3-1c223397a229" providerId="ADAL" clId="{EFDFA54E-0EDE-4668-B5B9-14BA2E1FFC33}" dt="2023-03-07T03:31:10.512" v="710" actId="478"/>
          <ac:picMkLst>
            <pc:docMk/>
            <pc:sldMk cId="2111327659" sldId="413"/>
            <ac:picMk id="4" creationId="{962AF419-D430-5220-8B5C-4E77CE94D190}"/>
          </ac:picMkLst>
        </pc:picChg>
      </pc:sldChg>
      <pc:sldChg chg="addSp modSp add mod">
        <pc:chgData name="NORBEY DANILO" userId="29f64d73-8b12-4c53-a9f3-1c223397a229" providerId="ADAL" clId="{EFDFA54E-0EDE-4668-B5B9-14BA2E1FFC33}" dt="2023-03-07T04:01:32.085" v="760" actId="1076"/>
        <pc:sldMkLst>
          <pc:docMk/>
          <pc:sldMk cId="382238389" sldId="414"/>
        </pc:sldMkLst>
        <pc:spChg chg="mod">
          <ac:chgData name="NORBEY DANILO" userId="29f64d73-8b12-4c53-a9f3-1c223397a229" providerId="ADAL" clId="{EFDFA54E-0EDE-4668-B5B9-14BA2E1FFC33}" dt="2023-03-07T04:01:17.997" v="757" actId="313"/>
          <ac:spMkLst>
            <pc:docMk/>
            <pc:sldMk cId="382238389" sldId="414"/>
            <ac:spMk id="2" creationId="{D90DF9B6-6AF1-6C25-8FAC-8DFEC35762EA}"/>
          </ac:spMkLst>
        </pc:spChg>
        <pc:picChg chg="add mod">
          <ac:chgData name="NORBEY DANILO" userId="29f64d73-8b12-4c53-a9f3-1c223397a229" providerId="ADAL" clId="{EFDFA54E-0EDE-4668-B5B9-14BA2E1FFC33}" dt="2023-03-07T04:01:32.085" v="760" actId="1076"/>
          <ac:picMkLst>
            <pc:docMk/>
            <pc:sldMk cId="382238389" sldId="414"/>
            <ac:picMk id="4" creationId="{49EC5D8E-E1AA-80D7-B636-CC4EB290F233}"/>
          </ac:picMkLst>
        </pc:picChg>
      </pc:sldChg>
      <pc:sldChg chg="addSp delSp modSp add mod">
        <pc:chgData name="NORBEY DANILO" userId="29f64d73-8b12-4c53-a9f3-1c223397a229" providerId="ADAL" clId="{EFDFA54E-0EDE-4668-B5B9-14BA2E1FFC33}" dt="2023-03-07T04:04:40.698" v="794" actId="1076"/>
        <pc:sldMkLst>
          <pc:docMk/>
          <pc:sldMk cId="2057345352" sldId="415"/>
        </pc:sldMkLst>
        <pc:spChg chg="mod">
          <ac:chgData name="NORBEY DANILO" userId="29f64d73-8b12-4c53-a9f3-1c223397a229" providerId="ADAL" clId="{EFDFA54E-0EDE-4668-B5B9-14BA2E1FFC33}" dt="2023-03-07T04:04:19.507" v="790" actId="313"/>
          <ac:spMkLst>
            <pc:docMk/>
            <pc:sldMk cId="2057345352" sldId="415"/>
            <ac:spMk id="2" creationId="{D90DF9B6-6AF1-6C25-8FAC-8DFEC35762EA}"/>
          </ac:spMkLst>
        </pc:spChg>
        <pc:picChg chg="del">
          <ac:chgData name="NORBEY DANILO" userId="29f64d73-8b12-4c53-a9f3-1c223397a229" providerId="ADAL" clId="{EFDFA54E-0EDE-4668-B5B9-14BA2E1FFC33}" dt="2023-03-07T04:04:24.855" v="791" actId="478"/>
          <ac:picMkLst>
            <pc:docMk/>
            <pc:sldMk cId="2057345352" sldId="415"/>
            <ac:picMk id="4" creationId="{49EC5D8E-E1AA-80D7-B636-CC4EB290F233}"/>
          </ac:picMkLst>
        </pc:picChg>
        <pc:picChg chg="add mod">
          <ac:chgData name="NORBEY DANILO" userId="29f64d73-8b12-4c53-a9f3-1c223397a229" providerId="ADAL" clId="{EFDFA54E-0EDE-4668-B5B9-14BA2E1FFC33}" dt="2023-03-07T04:04:40.698" v="794" actId="1076"/>
          <ac:picMkLst>
            <pc:docMk/>
            <pc:sldMk cId="2057345352" sldId="415"/>
            <ac:picMk id="5" creationId="{EB1056AA-7BA3-B296-E937-1B1635F5B7D9}"/>
          </ac:picMkLst>
        </pc:picChg>
      </pc:sldChg>
      <pc:sldChg chg="addSp delSp modSp add mod">
        <pc:chgData name="NORBEY DANILO" userId="29f64d73-8b12-4c53-a9f3-1c223397a229" providerId="ADAL" clId="{EFDFA54E-0EDE-4668-B5B9-14BA2E1FFC33}" dt="2023-03-07T04:05:32.337" v="812" actId="1076"/>
        <pc:sldMkLst>
          <pc:docMk/>
          <pc:sldMk cId="3576639049" sldId="416"/>
        </pc:sldMkLst>
        <pc:spChg chg="mod">
          <ac:chgData name="NORBEY DANILO" userId="29f64d73-8b12-4c53-a9f3-1c223397a229" providerId="ADAL" clId="{EFDFA54E-0EDE-4668-B5B9-14BA2E1FFC33}" dt="2023-03-07T04:05:11.800" v="806" actId="313"/>
          <ac:spMkLst>
            <pc:docMk/>
            <pc:sldMk cId="3576639049" sldId="416"/>
            <ac:spMk id="2" creationId="{D90DF9B6-6AF1-6C25-8FAC-8DFEC35762EA}"/>
          </ac:spMkLst>
        </pc:spChg>
        <pc:picChg chg="add mod">
          <ac:chgData name="NORBEY DANILO" userId="29f64d73-8b12-4c53-a9f3-1c223397a229" providerId="ADAL" clId="{EFDFA54E-0EDE-4668-B5B9-14BA2E1FFC33}" dt="2023-03-07T04:05:32.337" v="812" actId="1076"/>
          <ac:picMkLst>
            <pc:docMk/>
            <pc:sldMk cId="3576639049" sldId="416"/>
            <ac:picMk id="4" creationId="{EF6E08D6-277E-3E26-E00E-504BA552D42C}"/>
          </ac:picMkLst>
        </pc:picChg>
        <pc:picChg chg="del">
          <ac:chgData name="NORBEY DANILO" userId="29f64d73-8b12-4c53-a9f3-1c223397a229" providerId="ADAL" clId="{EFDFA54E-0EDE-4668-B5B9-14BA2E1FFC33}" dt="2023-03-07T04:05:13.296" v="807" actId="478"/>
          <ac:picMkLst>
            <pc:docMk/>
            <pc:sldMk cId="3576639049" sldId="416"/>
            <ac:picMk id="5" creationId="{EB1056AA-7BA3-B296-E937-1B1635F5B7D9}"/>
          </ac:picMkLst>
        </pc:picChg>
      </pc:sldChg>
      <pc:sldChg chg="addSp delSp modSp add mod">
        <pc:chgData name="NORBEY DANILO" userId="29f64d73-8b12-4c53-a9f3-1c223397a229" providerId="ADAL" clId="{EFDFA54E-0EDE-4668-B5B9-14BA2E1FFC33}" dt="2023-03-07T04:06:47.729" v="822" actId="1076"/>
        <pc:sldMkLst>
          <pc:docMk/>
          <pc:sldMk cId="2366628819" sldId="417"/>
        </pc:sldMkLst>
        <pc:spChg chg="del">
          <ac:chgData name="NORBEY DANILO" userId="29f64d73-8b12-4c53-a9f3-1c223397a229" providerId="ADAL" clId="{EFDFA54E-0EDE-4668-B5B9-14BA2E1FFC33}" dt="2023-03-07T04:06:35.454" v="814" actId="478"/>
          <ac:spMkLst>
            <pc:docMk/>
            <pc:sldMk cId="2366628819" sldId="417"/>
            <ac:spMk id="2" creationId="{D90DF9B6-6AF1-6C25-8FAC-8DFEC35762EA}"/>
          </ac:spMkLst>
        </pc:spChg>
        <pc:picChg chg="del">
          <ac:chgData name="NORBEY DANILO" userId="29f64d73-8b12-4c53-a9f3-1c223397a229" providerId="ADAL" clId="{EFDFA54E-0EDE-4668-B5B9-14BA2E1FFC33}" dt="2023-03-07T04:06:35.996" v="815" actId="478"/>
          <ac:picMkLst>
            <pc:docMk/>
            <pc:sldMk cId="2366628819" sldId="417"/>
            <ac:picMk id="4" creationId="{EF6E08D6-277E-3E26-E00E-504BA552D42C}"/>
          </ac:picMkLst>
        </pc:picChg>
        <pc:picChg chg="add mod">
          <ac:chgData name="NORBEY DANILO" userId="29f64d73-8b12-4c53-a9f3-1c223397a229" providerId="ADAL" clId="{EFDFA54E-0EDE-4668-B5B9-14BA2E1FFC33}" dt="2023-03-07T04:06:47.729" v="822" actId="1076"/>
          <ac:picMkLst>
            <pc:docMk/>
            <pc:sldMk cId="2366628819" sldId="417"/>
            <ac:picMk id="5" creationId="{961F5F07-A11C-F507-141F-FB5FDB6CB7AC}"/>
          </ac:picMkLst>
        </pc:picChg>
      </pc:sldChg>
      <pc:sldChg chg="addSp delSp modSp add mod ord">
        <pc:chgData name="NORBEY DANILO" userId="29f64d73-8b12-4c53-a9f3-1c223397a229" providerId="ADAL" clId="{EFDFA54E-0EDE-4668-B5B9-14BA2E1FFC33}" dt="2023-03-07T04:08:05.912" v="870" actId="1076"/>
        <pc:sldMkLst>
          <pc:docMk/>
          <pc:sldMk cId="1379233117" sldId="418"/>
        </pc:sldMkLst>
        <pc:spChg chg="mod">
          <ac:chgData name="NORBEY DANILO" userId="29f64d73-8b12-4c53-a9f3-1c223397a229" providerId="ADAL" clId="{EFDFA54E-0EDE-4668-B5B9-14BA2E1FFC33}" dt="2023-03-07T04:07:43.834" v="865" actId="313"/>
          <ac:spMkLst>
            <pc:docMk/>
            <pc:sldMk cId="1379233117" sldId="418"/>
            <ac:spMk id="2" creationId="{D90DF9B6-6AF1-6C25-8FAC-8DFEC35762EA}"/>
          </ac:spMkLst>
        </pc:spChg>
        <pc:picChg chg="del">
          <ac:chgData name="NORBEY DANILO" userId="29f64d73-8b12-4c53-a9f3-1c223397a229" providerId="ADAL" clId="{EFDFA54E-0EDE-4668-B5B9-14BA2E1FFC33}" dt="2023-03-07T04:07:26.493" v="855" actId="478"/>
          <ac:picMkLst>
            <pc:docMk/>
            <pc:sldMk cId="1379233117" sldId="418"/>
            <ac:picMk id="4" creationId="{EF6E08D6-277E-3E26-E00E-504BA552D42C}"/>
          </ac:picMkLst>
        </pc:picChg>
        <pc:picChg chg="add del">
          <ac:chgData name="NORBEY DANILO" userId="29f64d73-8b12-4c53-a9f3-1c223397a229" providerId="ADAL" clId="{EFDFA54E-0EDE-4668-B5B9-14BA2E1FFC33}" dt="2023-03-07T04:07:59.427" v="867" actId="22"/>
          <ac:picMkLst>
            <pc:docMk/>
            <pc:sldMk cId="1379233117" sldId="418"/>
            <ac:picMk id="5" creationId="{5D313312-F172-3E0E-7152-9237BC13F93A}"/>
          </ac:picMkLst>
        </pc:picChg>
        <pc:picChg chg="add mod">
          <ac:chgData name="NORBEY DANILO" userId="29f64d73-8b12-4c53-a9f3-1c223397a229" providerId="ADAL" clId="{EFDFA54E-0EDE-4668-B5B9-14BA2E1FFC33}" dt="2023-03-07T04:08:05.912" v="870" actId="1076"/>
          <ac:picMkLst>
            <pc:docMk/>
            <pc:sldMk cId="1379233117" sldId="418"/>
            <ac:picMk id="7" creationId="{CCF01666-6E41-CF04-0403-3610D445C153}"/>
          </ac:picMkLst>
        </pc:picChg>
      </pc:sldChg>
      <pc:sldChg chg="addSp delSp modSp add mod">
        <pc:chgData name="NORBEY DANILO" userId="29f64d73-8b12-4c53-a9f3-1c223397a229" providerId="ADAL" clId="{EFDFA54E-0EDE-4668-B5B9-14BA2E1FFC33}" dt="2023-03-07T04:08:41.601" v="894" actId="1076"/>
        <pc:sldMkLst>
          <pc:docMk/>
          <pc:sldMk cId="3045644798" sldId="419"/>
        </pc:sldMkLst>
        <pc:spChg chg="del">
          <ac:chgData name="NORBEY DANILO" userId="29f64d73-8b12-4c53-a9f3-1c223397a229" providerId="ADAL" clId="{EFDFA54E-0EDE-4668-B5B9-14BA2E1FFC33}" dt="2023-03-07T04:08:30.861" v="892" actId="478"/>
          <ac:spMkLst>
            <pc:docMk/>
            <pc:sldMk cId="3045644798" sldId="419"/>
            <ac:spMk id="2" creationId="{D90DF9B6-6AF1-6C25-8FAC-8DFEC35762EA}"/>
          </ac:spMkLst>
        </pc:spChg>
        <pc:spChg chg="mod">
          <ac:chgData name="NORBEY DANILO" userId="29f64d73-8b12-4c53-a9f3-1c223397a229" providerId="ADAL" clId="{EFDFA54E-0EDE-4668-B5B9-14BA2E1FFC33}" dt="2023-03-07T04:08:28.319" v="890" actId="20577"/>
          <ac:spMkLst>
            <pc:docMk/>
            <pc:sldMk cId="3045644798" sldId="419"/>
            <ac:spMk id="235" creationId="{00000000-0000-0000-0000-000000000000}"/>
          </ac:spMkLst>
        </pc:spChg>
        <pc:picChg chg="add mod">
          <ac:chgData name="NORBEY DANILO" userId="29f64d73-8b12-4c53-a9f3-1c223397a229" providerId="ADAL" clId="{EFDFA54E-0EDE-4668-B5B9-14BA2E1FFC33}" dt="2023-03-07T04:08:41.601" v="894" actId="1076"/>
          <ac:picMkLst>
            <pc:docMk/>
            <pc:sldMk cId="3045644798" sldId="419"/>
            <ac:picMk id="4" creationId="{ADBF9781-6A7E-939C-D6CA-F993F70A484B}"/>
          </ac:picMkLst>
        </pc:picChg>
        <pc:picChg chg="del">
          <ac:chgData name="NORBEY DANILO" userId="29f64d73-8b12-4c53-a9f3-1c223397a229" providerId="ADAL" clId="{EFDFA54E-0EDE-4668-B5B9-14BA2E1FFC33}" dt="2023-03-07T04:08:30.092" v="891" actId="478"/>
          <ac:picMkLst>
            <pc:docMk/>
            <pc:sldMk cId="3045644798" sldId="419"/>
            <ac:picMk id="7" creationId="{CCF01666-6E41-CF04-0403-3610D445C153}"/>
          </ac:picMkLst>
        </pc:picChg>
      </pc:sldChg>
      <pc:sldChg chg="modSp add mod">
        <pc:chgData name="NORBEY DANILO" userId="29f64d73-8b12-4c53-a9f3-1c223397a229" providerId="ADAL" clId="{EFDFA54E-0EDE-4668-B5B9-14BA2E1FFC33}" dt="2023-03-07T04:29:46.228" v="921" actId="1076"/>
        <pc:sldMkLst>
          <pc:docMk/>
          <pc:sldMk cId="622253000" sldId="420"/>
        </pc:sldMkLst>
        <pc:spChg chg="mod">
          <ac:chgData name="NORBEY DANILO" userId="29f64d73-8b12-4c53-a9f3-1c223397a229" providerId="ADAL" clId="{EFDFA54E-0EDE-4668-B5B9-14BA2E1FFC33}" dt="2023-03-07T04:29:44.065" v="920" actId="1076"/>
          <ac:spMkLst>
            <pc:docMk/>
            <pc:sldMk cId="622253000" sldId="420"/>
            <ac:spMk id="2" creationId="{D90DF9B6-6AF1-6C25-8FAC-8DFEC35762EA}"/>
          </ac:spMkLst>
        </pc:spChg>
        <pc:picChg chg="mod">
          <ac:chgData name="NORBEY DANILO" userId="29f64d73-8b12-4c53-a9f3-1c223397a229" providerId="ADAL" clId="{EFDFA54E-0EDE-4668-B5B9-14BA2E1FFC33}" dt="2023-03-07T04:29:46.228" v="921" actId="1076"/>
          <ac:picMkLst>
            <pc:docMk/>
            <pc:sldMk cId="622253000" sldId="420"/>
            <ac:picMk id="4" creationId="{EE89982B-90F8-A376-5296-151D8FF58AE0}"/>
          </ac:picMkLst>
        </pc:picChg>
      </pc:sldChg>
      <pc:sldChg chg="add del">
        <pc:chgData name="NORBEY DANILO" userId="29f64d73-8b12-4c53-a9f3-1c223397a229" providerId="ADAL" clId="{EFDFA54E-0EDE-4668-B5B9-14BA2E1FFC33}" dt="2023-03-07T04:35:02.633" v="1006" actId="47"/>
        <pc:sldMkLst>
          <pc:docMk/>
          <pc:sldMk cId="3388405791" sldId="421"/>
        </pc:sldMkLst>
      </pc:sldChg>
      <pc:sldChg chg="addSp delSp modSp add mod">
        <pc:chgData name="NORBEY DANILO" userId="29f64d73-8b12-4c53-a9f3-1c223397a229" providerId="ADAL" clId="{EFDFA54E-0EDE-4668-B5B9-14BA2E1FFC33}" dt="2023-03-07T04:32:19.492" v="971" actId="14100"/>
        <pc:sldMkLst>
          <pc:docMk/>
          <pc:sldMk cId="3337085015" sldId="422"/>
        </pc:sldMkLst>
        <pc:spChg chg="del">
          <ac:chgData name="NORBEY DANILO" userId="29f64d73-8b12-4c53-a9f3-1c223397a229" providerId="ADAL" clId="{EFDFA54E-0EDE-4668-B5B9-14BA2E1FFC33}" dt="2023-03-07T04:31:58.675" v="963" actId="478"/>
          <ac:spMkLst>
            <pc:docMk/>
            <pc:sldMk cId="3337085015" sldId="422"/>
            <ac:spMk id="2" creationId="{D90DF9B6-6AF1-6C25-8FAC-8DFEC35762EA}"/>
          </ac:spMkLst>
        </pc:spChg>
        <pc:picChg chg="del">
          <ac:chgData name="NORBEY DANILO" userId="29f64d73-8b12-4c53-a9f3-1c223397a229" providerId="ADAL" clId="{EFDFA54E-0EDE-4668-B5B9-14BA2E1FFC33}" dt="2023-03-07T04:31:59.137" v="964" actId="478"/>
          <ac:picMkLst>
            <pc:docMk/>
            <pc:sldMk cId="3337085015" sldId="422"/>
            <ac:picMk id="4" creationId="{DED1DC21-B07F-F7DD-59EC-C1C1FF8DC213}"/>
          </ac:picMkLst>
        </pc:picChg>
        <pc:picChg chg="add mod">
          <ac:chgData name="NORBEY DANILO" userId="29f64d73-8b12-4c53-a9f3-1c223397a229" providerId="ADAL" clId="{EFDFA54E-0EDE-4668-B5B9-14BA2E1FFC33}" dt="2023-03-07T04:32:03.561" v="967" actId="1076"/>
          <ac:picMkLst>
            <pc:docMk/>
            <pc:sldMk cId="3337085015" sldId="422"/>
            <ac:picMk id="5" creationId="{1C3AF638-B3CB-74A9-E27E-1D2C3EA4891B}"/>
          </ac:picMkLst>
        </pc:picChg>
        <pc:picChg chg="add mod">
          <ac:chgData name="NORBEY DANILO" userId="29f64d73-8b12-4c53-a9f3-1c223397a229" providerId="ADAL" clId="{EFDFA54E-0EDE-4668-B5B9-14BA2E1FFC33}" dt="2023-03-07T04:32:19.492" v="971" actId="14100"/>
          <ac:picMkLst>
            <pc:docMk/>
            <pc:sldMk cId="3337085015" sldId="422"/>
            <ac:picMk id="7" creationId="{A7EA1ACE-78AD-D572-38B6-082C26D16AF3}"/>
          </ac:picMkLst>
        </pc:picChg>
      </pc:sldChg>
      <pc:sldChg chg="addSp delSp modSp add mod ord">
        <pc:chgData name="NORBEY DANILO" userId="29f64d73-8b12-4c53-a9f3-1c223397a229" providerId="ADAL" clId="{EFDFA54E-0EDE-4668-B5B9-14BA2E1FFC33}" dt="2023-03-07T04:34:03.856" v="1004" actId="1076"/>
        <pc:sldMkLst>
          <pc:docMk/>
          <pc:sldMk cId="855200174" sldId="423"/>
        </pc:sldMkLst>
        <pc:spChg chg="mod">
          <ac:chgData name="NORBEY DANILO" userId="29f64d73-8b12-4c53-a9f3-1c223397a229" providerId="ADAL" clId="{EFDFA54E-0EDE-4668-B5B9-14BA2E1FFC33}" dt="2023-03-07T04:33:44.742" v="1001" actId="20577"/>
          <ac:spMkLst>
            <pc:docMk/>
            <pc:sldMk cId="855200174" sldId="423"/>
            <ac:spMk id="2" creationId="{D90DF9B6-6AF1-6C25-8FAC-8DFEC35762EA}"/>
          </ac:spMkLst>
        </pc:spChg>
        <pc:picChg chg="del">
          <ac:chgData name="NORBEY DANILO" userId="29f64d73-8b12-4c53-a9f3-1c223397a229" providerId="ADAL" clId="{EFDFA54E-0EDE-4668-B5B9-14BA2E1FFC33}" dt="2023-03-07T04:33:04.629" v="977" actId="478"/>
          <ac:picMkLst>
            <pc:docMk/>
            <pc:sldMk cId="855200174" sldId="423"/>
            <ac:picMk id="4" creationId="{DED1DC21-B07F-F7DD-59EC-C1C1FF8DC213}"/>
          </ac:picMkLst>
        </pc:picChg>
        <pc:picChg chg="add mod">
          <ac:chgData name="NORBEY DANILO" userId="29f64d73-8b12-4c53-a9f3-1c223397a229" providerId="ADAL" clId="{EFDFA54E-0EDE-4668-B5B9-14BA2E1FFC33}" dt="2023-03-07T04:34:03.856" v="1004" actId="1076"/>
          <ac:picMkLst>
            <pc:docMk/>
            <pc:sldMk cId="855200174" sldId="423"/>
            <ac:picMk id="5" creationId="{9E72AB21-698E-F622-F9DD-843DC3CA0401}"/>
          </ac:picMkLst>
        </pc:picChg>
      </pc:sldChg>
      <pc:sldChg chg="add del">
        <pc:chgData name="NORBEY DANILO" userId="29f64d73-8b12-4c53-a9f3-1c223397a229" providerId="ADAL" clId="{EFDFA54E-0EDE-4668-B5B9-14BA2E1FFC33}" dt="2023-03-07T04:32:53.213" v="973" actId="47"/>
        <pc:sldMkLst>
          <pc:docMk/>
          <pc:sldMk cId="4136472116" sldId="423"/>
        </pc:sldMkLst>
      </pc:sldChg>
      <pc:sldChg chg="addSp delSp modSp add mod">
        <pc:chgData name="NORBEY DANILO" userId="29f64d73-8b12-4c53-a9f3-1c223397a229" providerId="ADAL" clId="{EFDFA54E-0EDE-4668-B5B9-14BA2E1FFC33}" dt="2023-03-07T04:38:22.424" v="1026" actId="1076"/>
        <pc:sldMkLst>
          <pc:docMk/>
          <pc:sldMk cId="3540518617" sldId="424"/>
        </pc:sldMkLst>
        <pc:spChg chg="del">
          <ac:chgData name="NORBEY DANILO" userId="29f64d73-8b12-4c53-a9f3-1c223397a229" providerId="ADAL" clId="{EFDFA54E-0EDE-4668-B5B9-14BA2E1FFC33}" dt="2023-03-07T04:35:06.741" v="1008" actId="478"/>
          <ac:spMkLst>
            <pc:docMk/>
            <pc:sldMk cId="3540518617" sldId="424"/>
            <ac:spMk id="2" creationId="{D90DF9B6-6AF1-6C25-8FAC-8DFEC35762EA}"/>
          </ac:spMkLst>
        </pc:spChg>
        <pc:spChg chg="add del mod">
          <ac:chgData name="NORBEY DANILO" userId="29f64d73-8b12-4c53-a9f3-1c223397a229" providerId="ADAL" clId="{EFDFA54E-0EDE-4668-B5B9-14BA2E1FFC33}" dt="2023-03-07T04:35:08.601" v="1010" actId="478"/>
          <ac:spMkLst>
            <pc:docMk/>
            <pc:sldMk cId="3540518617" sldId="424"/>
            <ac:spMk id="4" creationId="{967C6508-CE1F-119F-2E5F-FFBDA74E50A1}"/>
          </ac:spMkLst>
        </pc:spChg>
        <pc:spChg chg="del">
          <ac:chgData name="NORBEY DANILO" userId="29f64d73-8b12-4c53-a9f3-1c223397a229" providerId="ADAL" clId="{EFDFA54E-0EDE-4668-B5B9-14BA2E1FFC33}" dt="2023-03-07T04:35:05.330" v="1007" actId="478"/>
          <ac:spMkLst>
            <pc:docMk/>
            <pc:sldMk cId="3540518617" sldId="424"/>
            <ac:spMk id="235" creationId="{00000000-0000-0000-0000-000000000000}"/>
          </ac:spMkLst>
        </pc:spChg>
        <pc:picChg chg="add mod">
          <ac:chgData name="NORBEY DANILO" userId="29f64d73-8b12-4c53-a9f3-1c223397a229" providerId="ADAL" clId="{EFDFA54E-0EDE-4668-B5B9-14BA2E1FFC33}" dt="2023-03-07T04:38:22.424" v="1026" actId="1076"/>
          <ac:picMkLst>
            <pc:docMk/>
            <pc:sldMk cId="3540518617" sldId="424"/>
            <ac:picMk id="6" creationId="{63C643D9-F355-4D29-3259-4EEB390FD307}"/>
          </ac:picMkLst>
        </pc:picChg>
        <pc:picChg chg="add del mod">
          <ac:chgData name="NORBEY DANILO" userId="29f64d73-8b12-4c53-a9f3-1c223397a229" providerId="ADAL" clId="{EFDFA54E-0EDE-4668-B5B9-14BA2E1FFC33}" dt="2023-03-07T04:38:00.911" v="1018" actId="21"/>
          <ac:picMkLst>
            <pc:docMk/>
            <pc:sldMk cId="3540518617" sldId="424"/>
            <ac:picMk id="8" creationId="{90BC9A8D-1F7D-F4D5-959F-26B88F97FB1F}"/>
          </ac:picMkLst>
        </pc:picChg>
      </pc:sldChg>
      <pc:sldChg chg="addSp delSp modSp add mod">
        <pc:chgData name="NORBEY DANILO" userId="29f64d73-8b12-4c53-a9f3-1c223397a229" providerId="ADAL" clId="{EFDFA54E-0EDE-4668-B5B9-14BA2E1FFC33}" dt="2023-03-07T04:38:55.012" v="1029" actId="1076"/>
        <pc:sldMkLst>
          <pc:docMk/>
          <pc:sldMk cId="2644233957" sldId="425"/>
        </pc:sldMkLst>
        <pc:picChg chg="add mod">
          <ac:chgData name="NORBEY DANILO" userId="29f64d73-8b12-4c53-a9f3-1c223397a229" providerId="ADAL" clId="{EFDFA54E-0EDE-4668-B5B9-14BA2E1FFC33}" dt="2023-03-07T04:38:55.012" v="1029" actId="1076"/>
          <ac:picMkLst>
            <pc:docMk/>
            <pc:sldMk cId="2644233957" sldId="425"/>
            <ac:picMk id="2" creationId="{20BA7B41-08FB-8FB3-1BFA-4CDE2EC81C4C}"/>
          </ac:picMkLst>
        </pc:picChg>
        <pc:picChg chg="del">
          <ac:chgData name="NORBEY DANILO" userId="29f64d73-8b12-4c53-a9f3-1c223397a229" providerId="ADAL" clId="{EFDFA54E-0EDE-4668-B5B9-14BA2E1FFC33}" dt="2023-03-07T04:38:05.060" v="1020" actId="478"/>
          <ac:picMkLst>
            <pc:docMk/>
            <pc:sldMk cId="2644233957" sldId="425"/>
            <ac:picMk id="6" creationId="{63C643D9-F355-4D29-3259-4EEB390FD307}"/>
          </ac:picMkLst>
        </pc:picChg>
      </pc:sldChg>
      <pc:sldChg chg="modSp add mod">
        <pc:chgData name="NORBEY DANILO" userId="29f64d73-8b12-4c53-a9f3-1c223397a229" providerId="ADAL" clId="{EFDFA54E-0EDE-4668-B5B9-14BA2E1FFC33}" dt="2023-03-07T15:37:28.818" v="1181" actId="14100"/>
        <pc:sldMkLst>
          <pc:docMk/>
          <pc:sldMk cId="1352573630" sldId="426"/>
        </pc:sldMkLst>
        <pc:spChg chg="mod">
          <ac:chgData name="NORBEY DANILO" userId="29f64d73-8b12-4c53-a9f3-1c223397a229" providerId="ADAL" clId="{EFDFA54E-0EDE-4668-B5B9-14BA2E1FFC33}" dt="2023-03-07T15:37:28.818" v="1181" actId="14100"/>
          <ac:spMkLst>
            <pc:docMk/>
            <pc:sldMk cId="1352573630" sldId="426"/>
            <ac:spMk id="2" creationId="{D90DF9B6-6AF1-6C25-8FAC-8DFEC35762EA}"/>
          </ac:spMkLst>
        </pc:spChg>
        <pc:spChg chg="mod">
          <ac:chgData name="NORBEY DANILO" userId="29f64d73-8b12-4c53-a9f3-1c223397a229" providerId="ADAL" clId="{EFDFA54E-0EDE-4668-B5B9-14BA2E1FFC33}" dt="2023-03-07T14:59:41.143" v="1093" actId="20577"/>
          <ac:spMkLst>
            <pc:docMk/>
            <pc:sldMk cId="1352573630" sldId="426"/>
            <ac:spMk id="235" creationId="{00000000-0000-0000-0000-000000000000}"/>
          </ac:spMkLst>
        </pc:spChg>
      </pc:sldChg>
      <pc:sldChg chg="addSp delSp modSp add mod">
        <pc:chgData name="NORBEY DANILO" userId="29f64d73-8b12-4c53-a9f3-1c223397a229" providerId="ADAL" clId="{EFDFA54E-0EDE-4668-B5B9-14BA2E1FFC33}" dt="2023-03-07T15:51:29.493" v="1204" actId="14100"/>
        <pc:sldMkLst>
          <pc:docMk/>
          <pc:sldMk cId="128630534" sldId="427"/>
        </pc:sldMkLst>
        <pc:spChg chg="del">
          <ac:chgData name="NORBEY DANILO" userId="29f64d73-8b12-4c53-a9f3-1c223397a229" providerId="ADAL" clId="{EFDFA54E-0EDE-4668-B5B9-14BA2E1FFC33}" dt="2023-03-07T15:50:15.369" v="1186" actId="478"/>
          <ac:spMkLst>
            <pc:docMk/>
            <pc:sldMk cId="128630534" sldId="427"/>
            <ac:spMk id="2" creationId="{D90DF9B6-6AF1-6C25-8FAC-8DFEC35762EA}"/>
          </ac:spMkLst>
        </pc:spChg>
        <pc:spChg chg="mod">
          <ac:chgData name="NORBEY DANILO" userId="29f64d73-8b12-4c53-a9f3-1c223397a229" providerId="ADAL" clId="{EFDFA54E-0EDE-4668-B5B9-14BA2E1FFC33}" dt="2023-03-07T15:49:51.146" v="1185" actId="20577"/>
          <ac:spMkLst>
            <pc:docMk/>
            <pc:sldMk cId="128630534" sldId="427"/>
            <ac:spMk id="235" creationId="{00000000-0000-0000-0000-000000000000}"/>
          </ac:spMkLst>
        </pc:spChg>
        <pc:picChg chg="add del">
          <ac:chgData name="NORBEY DANILO" userId="29f64d73-8b12-4c53-a9f3-1c223397a229" providerId="ADAL" clId="{EFDFA54E-0EDE-4668-B5B9-14BA2E1FFC33}" dt="2023-03-07T15:50:35.839" v="1193" actId="478"/>
          <ac:picMkLst>
            <pc:docMk/>
            <pc:sldMk cId="128630534" sldId="427"/>
            <ac:picMk id="4" creationId="{B5FAB8AD-1EE7-47B3-894C-B990FC0B0C78}"/>
          </ac:picMkLst>
        </pc:picChg>
        <pc:picChg chg="add mod">
          <ac:chgData name="NORBEY DANILO" userId="29f64d73-8b12-4c53-a9f3-1c223397a229" providerId="ADAL" clId="{EFDFA54E-0EDE-4668-B5B9-14BA2E1FFC33}" dt="2023-03-07T15:50:51.100" v="1196" actId="1076"/>
          <ac:picMkLst>
            <pc:docMk/>
            <pc:sldMk cId="128630534" sldId="427"/>
            <ac:picMk id="6" creationId="{83FBE5B7-EC6A-A59D-5B3D-9BE1FA896351}"/>
          </ac:picMkLst>
        </pc:picChg>
        <pc:picChg chg="add mod modCrop">
          <ac:chgData name="NORBEY DANILO" userId="29f64d73-8b12-4c53-a9f3-1c223397a229" providerId="ADAL" clId="{EFDFA54E-0EDE-4668-B5B9-14BA2E1FFC33}" dt="2023-03-07T15:51:29.493" v="1204" actId="14100"/>
          <ac:picMkLst>
            <pc:docMk/>
            <pc:sldMk cId="128630534" sldId="427"/>
            <ac:picMk id="8" creationId="{A514C726-5668-3FC2-5774-A1F0BC054AC9}"/>
          </ac:picMkLst>
        </pc:picChg>
      </pc:sldChg>
      <pc:sldChg chg="add">
        <pc:chgData name="NORBEY DANILO" userId="29f64d73-8b12-4c53-a9f3-1c223397a229" providerId="ADAL" clId="{EFDFA54E-0EDE-4668-B5B9-14BA2E1FFC33}" dt="2023-03-07T15:49:47.019" v="1182" actId="2890"/>
        <pc:sldMkLst>
          <pc:docMk/>
          <pc:sldMk cId="3250925257" sldId="428"/>
        </pc:sldMkLst>
      </pc:sldChg>
      <pc:sldChg chg="modSp add mod ord">
        <pc:chgData name="NORBEY DANILO" userId="29f64d73-8b12-4c53-a9f3-1c223397a229" providerId="ADAL" clId="{EFDFA54E-0EDE-4668-B5B9-14BA2E1FFC33}" dt="2023-03-07T15:50:34.137" v="1192"/>
        <pc:sldMkLst>
          <pc:docMk/>
          <pc:sldMk cId="3692307784" sldId="429"/>
        </pc:sldMkLst>
        <pc:picChg chg="mod">
          <ac:chgData name="NORBEY DANILO" userId="29f64d73-8b12-4c53-a9f3-1c223397a229" providerId="ADAL" clId="{EFDFA54E-0EDE-4668-B5B9-14BA2E1FFC33}" dt="2023-03-07T15:50:24.169" v="1190" actId="1076"/>
          <ac:picMkLst>
            <pc:docMk/>
            <pc:sldMk cId="3692307784" sldId="429"/>
            <ac:picMk id="4" creationId="{B5FAB8AD-1EE7-47B3-894C-B990FC0B0C78}"/>
          </ac:picMkLst>
        </pc:picChg>
      </pc:sldChg>
      <pc:sldChg chg="modSp add mod ord">
        <pc:chgData name="NORBEY DANILO" userId="29f64d73-8b12-4c53-a9f3-1c223397a229" providerId="ADAL" clId="{EFDFA54E-0EDE-4668-B5B9-14BA2E1FFC33}" dt="2023-03-07T15:54:25.487" v="1362" actId="113"/>
        <pc:sldMkLst>
          <pc:docMk/>
          <pc:sldMk cId="2492654820" sldId="430"/>
        </pc:sldMkLst>
        <pc:spChg chg="mod">
          <ac:chgData name="NORBEY DANILO" userId="29f64d73-8b12-4c53-a9f3-1c223397a229" providerId="ADAL" clId="{EFDFA54E-0EDE-4668-B5B9-14BA2E1FFC33}" dt="2023-03-07T15:54:25.487" v="1362" actId="113"/>
          <ac:spMkLst>
            <pc:docMk/>
            <pc:sldMk cId="2492654820" sldId="430"/>
            <ac:spMk id="2" creationId="{D90DF9B6-6AF1-6C25-8FAC-8DFEC35762EA}"/>
          </ac:spMkLst>
        </pc:spChg>
        <pc:spChg chg="mod">
          <ac:chgData name="NORBEY DANILO" userId="29f64d73-8b12-4c53-a9f3-1c223397a229" providerId="ADAL" clId="{EFDFA54E-0EDE-4668-B5B9-14BA2E1FFC33}" dt="2023-03-07T15:52:14.630" v="1214" actId="20577"/>
          <ac:spMkLst>
            <pc:docMk/>
            <pc:sldMk cId="2492654820" sldId="430"/>
            <ac:spMk id="235" creationId="{00000000-0000-0000-0000-000000000000}"/>
          </ac:spMkLst>
        </pc:spChg>
      </pc:sldChg>
      <pc:sldChg chg="modSp add mod">
        <pc:chgData name="NORBEY DANILO" userId="29f64d73-8b12-4c53-a9f3-1c223397a229" providerId="ADAL" clId="{EFDFA54E-0EDE-4668-B5B9-14BA2E1FFC33}" dt="2023-03-07T16:13:00.370" v="1478" actId="113"/>
        <pc:sldMkLst>
          <pc:docMk/>
          <pc:sldMk cId="1241090645" sldId="431"/>
        </pc:sldMkLst>
        <pc:spChg chg="mod">
          <ac:chgData name="NORBEY DANILO" userId="29f64d73-8b12-4c53-a9f3-1c223397a229" providerId="ADAL" clId="{EFDFA54E-0EDE-4668-B5B9-14BA2E1FFC33}" dt="2023-03-07T16:13:00.370" v="1478" actId="113"/>
          <ac:spMkLst>
            <pc:docMk/>
            <pc:sldMk cId="1241090645" sldId="431"/>
            <ac:spMk id="2" creationId="{D90DF9B6-6AF1-6C25-8FAC-8DFEC35762EA}"/>
          </ac:spMkLst>
        </pc:spChg>
      </pc:sldChg>
      <pc:sldChg chg="addSp modSp add mod">
        <pc:chgData name="NORBEY DANILO" userId="29f64d73-8b12-4c53-a9f3-1c223397a229" providerId="ADAL" clId="{EFDFA54E-0EDE-4668-B5B9-14BA2E1FFC33}" dt="2023-03-07T16:13:58.561" v="1511" actId="1076"/>
        <pc:sldMkLst>
          <pc:docMk/>
          <pc:sldMk cId="1787653731" sldId="432"/>
        </pc:sldMkLst>
        <pc:spChg chg="mod">
          <ac:chgData name="NORBEY DANILO" userId="29f64d73-8b12-4c53-a9f3-1c223397a229" providerId="ADAL" clId="{EFDFA54E-0EDE-4668-B5B9-14BA2E1FFC33}" dt="2023-03-07T16:13:47.240" v="1508" actId="20577"/>
          <ac:spMkLst>
            <pc:docMk/>
            <pc:sldMk cId="1787653731" sldId="432"/>
            <ac:spMk id="2" creationId="{D90DF9B6-6AF1-6C25-8FAC-8DFEC35762EA}"/>
          </ac:spMkLst>
        </pc:spChg>
        <pc:picChg chg="add mod">
          <ac:chgData name="NORBEY DANILO" userId="29f64d73-8b12-4c53-a9f3-1c223397a229" providerId="ADAL" clId="{EFDFA54E-0EDE-4668-B5B9-14BA2E1FFC33}" dt="2023-03-07T16:13:58.561" v="1511" actId="1076"/>
          <ac:picMkLst>
            <pc:docMk/>
            <pc:sldMk cId="1787653731" sldId="432"/>
            <ac:picMk id="4" creationId="{DA718803-5792-3EB2-734B-D002AF9D0811}"/>
          </ac:picMkLst>
        </pc:picChg>
      </pc:sldChg>
      <pc:sldChg chg="addSp delSp modSp add mod">
        <pc:chgData name="NORBEY DANILO" userId="29f64d73-8b12-4c53-a9f3-1c223397a229" providerId="ADAL" clId="{EFDFA54E-0EDE-4668-B5B9-14BA2E1FFC33}" dt="2023-03-07T16:15:05.244" v="1531" actId="1076"/>
        <pc:sldMkLst>
          <pc:docMk/>
          <pc:sldMk cId="177151026" sldId="433"/>
        </pc:sldMkLst>
        <pc:spChg chg="mod">
          <ac:chgData name="NORBEY DANILO" userId="29f64d73-8b12-4c53-a9f3-1c223397a229" providerId="ADAL" clId="{EFDFA54E-0EDE-4668-B5B9-14BA2E1FFC33}" dt="2023-03-07T16:14:26.824" v="1526" actId="20577"/>
          <ac:spMkLst>
            <pc:docMk/>
            <pc:sldMk cId="177151026" sldId="433"/>
            <ac:spMk id="2" creationId="{D90DF9B6-6AF1-6C25-8FAC-8DFEC35762EA}"/>
          </ac:spMkLst>
        </pc:spChg>
        <pc:picChg chg="del">
          <ac:chgData name="NORBEY DANILO" userId="29f64d73-8b12-4c53-a9f3-1c223397a229" providerId="ADAL" clId="{EFDFA54E-0EDE-4668-B5B9-14BA2E1FFC33}" dt="2023-03-07T16:14:13.124" v="1514" actId="478"/>
          <ac:picMkLst>
            <pc:docMk/>
            <pc:sldMk cId="177151026" sldId="433"/>
            <ac:picMk id="4" creationId="{DA718803-5792-3EB2-734B-D002AF9D0811}"/>
          </ac:picMkLst>
        </pc:picChg>
        <pc:picChg chg="add mod">
          <ac:chgData name="NORBEY DANILO" userId="29f64d73-8b12-4c53-a9f3-1c223397a229" providerId="ADAL" clId="{EFDFA54E-0EDE-4668-B5B9-14BA2E1FFC33}" dt="2023-03-07T16:15:05.244" v="1531" actId="1076"/>
          <ac:picMkLst>
            <pc:docMk/>
            <pc:sldMk cId="177151026" sldId="433"/>
            <ac:picMk id="5" creationId="{CEFADCC8-755E-CFBB-99E5-A51E6CC31108}"/>
          </ac:picMkLst>
        </pc:picChg>
      </pc:sldChg>
      <pc:sldChg chg="addSp delSp modSp add mod">
        <pc:chgData name="NORBEY DANILO" userId="29f64d73-8b12-4c53-a9f3-1c223397a229" providerId="ADAL" clId="{EFDFA54E-0EDE-4668-B5B9-14BA2E1FFC33}" dt="2023-03-07T16:17:39.101" v="1540" actId="1076"/>
        <pc:sldMkLst>
          <pc:docMk/>
          <pc:sldMk cId="75003021" sldId="434"/>
        </pc:sldMkLst>
        <pc:spChg chg="del">
          <ac:chgData name="NORBEY DANILO" userId="29f64d73-8b12-4c53-a9f3-1c223397a229" providerId="ADAL" clId="{EFDFA54E-0EDE-4668-B5B9-14BA2E1FFC33}" dt="2023-03-07T16:17:04.811" v="1533" actId="478"/>
          <ac:spMkLst>
            <pc:docMk/>
            <pc:sldMk cId="75003021" sldId="434"/>
            <ac:spMk id="2" creationId="{D90DF9B6-6AF1-6C25-8FAC-8DFEC35762EA}"/>
          </ac:spMkLst>
        </pc:spChg>
        <pc:picChg chg="add mod">
          <ac:chgData name="NORBEY DANILO" userId="29f64d73-8b12-4c53-a9f3-1c223397a229" providerId="ADAL" clId="{EFDFA54E-0EDE-4668-B5B9-14BA2E1FFC33}" dt="2023-03-07T16:17:21.716" v="1537" actId="1076"/>
          <ac:picMkLst>
            <pc:docMk/>
            <pc:sldMk cId="75003021" sldId="434"/>
            <ac:picMk id="4" creationId="{A05A1108-C92B-B16B-4F13-508C103E0AE8}"/>
          </ac:picMkLst>
        </pc:picChg>
        <pc:picChg chg="del">
          <ac:chgData name="NORBEY DANILO" userId="29f64d73-8b12-4c53-a9f3-1c223397a229" providerId="ADAL" clId="{EFDFA54E-0EDE-4668-B5B9-14BA2E1FFC33}" dt="2023-03-07T16:17:05.387" v="1534" actId="478"/>
          <ac:picMkLst>
            <pc:docMk/>
            <pc:sldMk cId="75003021" sldId="434"/>
            <ac:picMk id="5" creationId="{CEFADCC8-755E-CFBB-99E5-A51E6CC31108}"/>
          </ac:picMkLst>
        </pc:picChg>
        <pc:picChg chg="add mod">
          <ac:chgData name="NORBEY DANILO" userId="29f64d73-8b12-4c53-a9f3-1c223397a229" providerId="ADAL" clId="{EFDFA54E-0EDE-4668-B5B9-14BA2E1FFC33}" dt="2023-03-07T16:17:39.101" v="1540" actId="1076"/>
          <ac:picMkLst>
            <pc:docMk/>
            <pc:sldMk cId="75003021" sldId="434"/>
            <ac:picMk id="7" creationId="{C4240F47-4AC0-4D22-946A-2EC7BD94E7CA}"/>
          </ac:picMkLst>
        </pc:picChg>
      </pc:sldChg>
      <pc:sldChg chg="addSp delSp modSp add mod">
        <pc:chgData name="NORBEY DANILO" userId="29f64d73-8b12-4c53-a9f3-1c223397a229" providerId="ADAL" clId="{EFDFA54E-0EDE-4668-B5B9-14BA2E1FFC33}" dt="2023-03-07T16:18:10.309" v="1547" actId="1076"/>
        <pc:sldMkLst>
          <pc:docMk/>
          <pc:sldMk cId="3497477020" sldId="435"/>
        </pc:sldMkLst>
        <pc:picChg chg="add mod">
          <ac:chgData name="NORBEY DANILO" userId="29f64d73-8b12-4c53-a9f3-1c223397a229" providerId="ADAL" clId="{EFDFA54E-0EDE-4668-B5B9-14BA2E1FFC33}" dt="2023-03-07T16:18:10.309" v="1547" actId="1076"/>
          <ac:picMkLst>
            <pc:docMk/>
            <pc:sldMk cId="3497477020" sldId="435"/>
            <ac:picMk id="3" creationId="{C5C21063-30CB-0243-129B-D069A0B2A917}"/>
          </ac:picMkLst>
        </pc:picChg>
        <pc:picChg chg="del">
          <ac:chgData name="NORBEY DANILO" userId="29f64d73-8b12-4c53-a9f3-1c223397a229" providerId="ADAL" clId="{EFDFA54E-0EDE-4668-B5B9-14BA2E1FFC33}" dt="2023-03-07T16:17:59.463" v="1542" actId="478"/>
          <ac:picMkLst>
            <pc:docMk/>
            <pc:sldMk cId="3497477020" sldId="435"/>
            <ac:picMk id="4" creationId="{A05A1108-C92B-B16B-4F13-508C103E0AE8}"/>
          </ac:picMkLst>
        </pc:picChg>
        <pc:picChg chg="del">
          <ac:chgData name="NORBEY DANILO" userId="29f64d73-8b12-4c53-a9f3-1c223397a229" providerId="ADAL" clId="{EFDFA54E-0EDE-4668-B5B9-14BA2E1FFC33}" dt="2023-03-07T16:17:59.984" v="1543" actId="478"/>
          <ac:picMkLst>
            <pc:docMk/>
            <pc:sldMk cId="3497477020" sldId="435"/>
            <ac:picMk id="7" creationId="{C4240F47-4AC0-4D22-946A-2EC7BD94E7CA}"/>
          </ac:picMkLst>
        </pc:picChg>
      </pc:sldChg>
      <pc:sldChg chg="addSp delSp modSp add mod">
        <pc:chgData name="NORBEY DANILO" userId="29f64d73-8b12-4c53-a9f3-1c223397a229" providerId="ADAL" clId="{EFDFA54E-0EDE-4668-B5B9-14BA2E1FFC33}" dt="2023-03-07T16:18:43.269" v="1552" actId="1076"/>
        <pc:sldMkLst>
          <pc:docMk/>
          <pc:sldMk cId="3399930344" sldId="436"/>
        </pc:sldMkLst>
        <pc:picChg chg="del">
          <ac:chgData name="NORBEY DANILO" userId="29f64d73-8b12-4c53-a9f3-1c223397a229" providerId="ADAL" clId="{EFDFA54E-0EDE-4668-B5B9-14BA2E1FFC33}" dt="2023-03-07T16:18:29.047" v="1549" actId="478"/>
          <ac:picMkLst>
            <pc:docMk/>
            <pc:sldMk cId="3399930344" sldId="436"/>
            <ac:picMk id="3" creationId="{C5C21063-30CB-0243-129B-D069A0B2A917}"/>
          </ac:picMkLst>
        </pc:picChg>
        <pc:picChg chg="add mod">
          <ac:chgData name="NORBEY DANILO" userId="29f64d73-8b12-4c53-a9f3-1c223397a229" providerId="ADAL" clId="{EFDFA54E-0EDE-4668-B5B9-14BA2E1FFC33}" dt="2023-03-07T16:18:43.269" v="1552" actId="1076"/>
          <ac:picMkLst>
            <pc:docMk/>
            <pc:sldMk cId="3399930344" sldId="436"/>
            <ac:picMk id="4" creationId="{F42F96E0-D6EC-E8CC-DC88-38A2CA8FE948}"/>
          </ac:picMkLst>
        </pc:picChg>
      </pc:sldChg>
      <pc:sldChg chg="addSp delSp modSp add mod">
        <pc:chgData name="NORBEY DANILO" userId="29f64d73-8b12-4c53-a9f3-1c223397a229" providerId="ADAL" clId="{EFDFA54E-0EDE-4668-B5B9-14BA2E1FFC33}" dt="2023-03-07T16:19:14.513" v="1560" actId="1076"/>
        <pc:sldMkLst>
          <pc:docMk/>
          <pc:sldMk cId="1016975908" sldId="437"/>
        </pc:sldMkLst>
        <pc:picChg chg="add mod">
          <ac:chgData name="NORBEY DANILO" userId="29f64d73-8b12-4c53-a9f3-1c223397a229" providerId="ADAL" clId="{EFDFA54E-0EDE-4668-B5B9-14BA2E1FFC33}" dt="2023-03-07T16:19:14.513" v="1560" actId="1076"/>
          <ac:picMkLst>
            <pc:docMk/>
            <pc:sldMk cId="1016975908" sldId="437"/>
            <ac:picMk id="3" creationId="{7DE18986-C452-71E2-FDE2-5A95015421BE}"/>
          </ac:picMkLst>
        </pc:picChg>
        <pc:picChg chg="del mod">
          <ac:chgData name="NORBEY DANILO" userId="29f64d73-8b12-4c53-a9f3-1c223397a229" providerId="ADAL" clId="{EFDFA54E-0EDE-4668-B5B9-14BA2E1FFC33}" dt="2023-03-07T16:18:54.695" v="1555" actId="478"/>
          <ac:picMkLst>
            <pc:docMk/>
            <pc:sldMk cId="1016975908" sldId="437"/>
            <ac:picMk id="4" creationId="{F42F96E0-D6EC-E8CC-DC88-38A2CA8FE948}"/>
          </ac:picMkLst>
        </pc:picChg>
      </pc:sldChg>
      <pc:sldChg chg="addSp delSp modSp add mod">
        <pc:chgData name="NORBEY DANILO" userId="29f64d73-8b12-4c53-a9f3-1c223397a229" providerId="ADAL" clId="{EFDFA54E-0EDE-4668-B5B9-14BA2E1FFC33}" dt="2023-03-07T16:20:07.762" v="1567" actId="1076"/>
        <pc:sldMkLst>
          <pc:docMk/>
          <pc:sldMk cId="1462770981" sldId="438"/>
        </pc:sldMkLst>
        <pc:picChg chg="del">
          <ac:chgData name="NORBEY DANILO" userId="29f64d73-8b12-4c53-a9f3-1c223397a229" providerId="ADAL" clId="{EFDFA54E-0EDE-4668-B5B9-14BA2E1FFC33}" dt="2023-03-07T16:19:41.761" v="1562" actId="478"/>
          <ac:picMkLst>
            <pc:docMk/>
            <pc:sldMk cId="1462770981" sldId="438"/>
            <ac:picMk id="3" creationId="{7DE18986-C452-71E2-FDE2-5A95015421BE}"/>
          </ac:picMkLst>
        </pc:picChg>
        <pc:picChg chg="add mod">
          <ac:chgData name="NORBEY DANILO" userId="29f64d73-8b12-4c53-a9f3-1c223397a229" providerId="ADAL" clId="{EFDFA54E-0EDE-4668-B5B9-14BA2E1FFC33}" dt="2023-03-07T16:20:07.762" v="1567" actId="1076"/>
          <ac:picMkLst>
            <pc:docMk/>
            <pc:sldMk cId="1462770981" sldId="438"/>
            <ac:picMk id="4" creationId="{E548EC70-8607-CF30-F3B9-03F5390D86E6}"/>
          </ac:picMkLst>
        </pc:picChg>
      </pc:sldChg>
      <pc:sldChg chg="addSp delSp modSp add mod">
        <pc:chgData name="NORBEY DANILO" userId="29f64d73-8b12-4c53-a9f3-1c223397a229" providerId="ADAL" clId="{EFDFA54E-0EDE-4668-B5B9-14BA2E1FFC33}" dt="2023-03-07T16:20:51.553" v="1582" actId="1076"/>
        <pc:sldMkLst>
          <pc:docMk/>
          <pc:sldMk cId="3427255484" sldId="439"/>
        </pc:sldMkLst>
        <pc:spChg chg="mod">
          <ac:chgData name="NORBEY DANILO" userId="29f64d73-8b12-4c53-a9f3-1c223397a229" providerId="ADAL" clId="{EFDFA54E-0EDE-4668-B5B9-14BA2E1FFC33}" dt="2023-03-07T16:20:37.396" v="1579" actId="20577"/>
          <ac:spMkLst>
            <pc:docMk/>
            <pc:sldMk cId="3427255484" sldId="439"/>
            <ac:spMk id="235" creationId="{00000000-0000-0000-0000-000000000000}"/>
          </ac:spMkLst>
        </pc:spChg>
        <pc:picChg chg="add mod">
          <ac:chgData name="NORBEY DANILO" userId="29f64d73-8b12-4c53-a9f3-1c223397a229" providerId="ADAL" clId="{EFDFA54E-0EDE-4668-B5B9-14BA2E1FFC33}" dt="2023-03-07T16:20:51.553" v="1582" actId="1076"/>
          <ac:picMkLst>
            <pc:docMk/>
            <pc:sldMk cId="3427255484" sldId="439"/>
            <ac:picMk id="3" creationId="{6EA638E0-4282-4CFB-165A-3DEA95C7B158}"/>
          </ac:picMkLst>
        </pc:picChg>
        <pc:picChg chg="del">
          <ac:chgData name="NORBEY DANILO" userId="29f64d73-8b12-4c53-a9f3-1c223397a229" providerId="ADAL" clId="{EFDFA54E-0EDE-4668-B5B9-14BA2E1FFC33}" dt="2023-03-07T16:20:33.158" v="1569" actId="478"/>
          <ac:picMkLst>
            <pc:docMk/>
            <pc:sldMk cId="3427255484" sldId="439"/>
            <ac:picMk id="4" creationId="{E548EC70-8607-CF30-F3B9-03F5390D86E6}"/>
          </ac:picMkLst>
        </pc:picChg>
      </pc:sldChg>
      <pc:sldMasterChg chg="addSldLayout delSldLayout">
        <pc:chgData name="NORBEY DANILO" userId="29f64d73-8b12-4c53-a9f3-1c223397a229" providerId="ADAL" clId="{EFDFA54E-0EDE-4668-B5B9-14BA2E1FFC33}" dt="2023-03-07T02:14:30.358" v="1" actId="47"/>
        <pc:sldMasterMkLst>
          <pc:docMk/>
          <pc:sldMasterMk cId="0" sldId="2147483675"/>
        </pc:sldMasterMkLst>
        <pc:sldLayoutChg chg="add del">
          <pc:chgData name="NORBEY DANILO" userId="29f64d73-8b12-4c53-a9f3-1c223397a229" providerId="ADAL" clId="{EFDFA54E-0EDE-4668-B5B9-14BA2E1FFC33}" dt="2023-03-07T02:14:30.358" v="1" actId="47"/>
          <pc:sldLayoutMkLst>
            <pc:docMk/>
            <pc:sldMasterMk cId="0" sldId="2147483675"/>
            <pc:sldLayoutMk cId="0" sldId="214748364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512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5371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1400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487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16028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9496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5805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2412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36085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3579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7766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3166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2766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65285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9521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32435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65738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10363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12481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6864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25088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47453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47983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53403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41846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00821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56604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54147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7070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53650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627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61780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6882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8694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59360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21249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28677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56730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87981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31746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a9fa940987_3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a9fa940987_3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963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32199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88117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52274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17977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54709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51145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35826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55747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659068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610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345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53365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19564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285860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541057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03014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58824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974502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406092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648653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332644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8814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74390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89839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631844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607833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518567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744626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872164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019066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698050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594147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772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823909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349751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3"/>
        <p:cNvGrpSpPr/>
        <p:nvPr/>
      </p:nvGrpSpPr>
      <p:grpSpPr>
        <a:xfrm>
          <a:off x="0" y="0"/>
          <a:ext cx="0" cy="0"/>
          <a:chOff x="0" y="0"/>
          <a:chExt cx="0" cy="0"/>
        </a:xfrm>
      </p:grpSpPr>
      <p:sp>
        <p:nvSpPr>
          <p:cNvPr id="11064" name="Google Shape;11064;ga9469d1f40_2_10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5" name="Google Shape;11065;ga9469d1f40_2_10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4841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7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3968275" y="3045375"/>
            <a:ext cx="4462500" cy="6780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5" name="Google Shape;15;p3"/>
          <p:cNvSpPr txBox="1">
            <a:spLocks noGrp="1"/>
          </p:cNvSpPr>
          <p:nvPr>
            <p:ph type="title" idx="2" hasCustomPrompt="1"/>
          </p:nvPr>
        </p:nvSpPr>
        <p:spPr>
          <a:xfrm>
            <a:off x="3968350" y="1262325"/>
            <a:ext cx="4462500" cy="114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7200">
                <a:solidFill>
                  <a:schemeClr val="dk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6" name="Google Shape;16;p3"/>
          <p:cNvSpPr/>
          <p:nvPr/>
        </p:nvSpPr>
        <p:spPr>
          <a:xfrm rot="10800000" flipH="1">
            <a:off x="1441925" y="25716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10800000" flipH="1">
            <a:off x="2658125" y="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Barlow"/>
              <a:buChar char="●"/>
              <a:defRPr sz="1200"/>
            </a:lvl1pPr>
            <a:lvl2pPr marL="914400" lvl="1" indent="-317500">
              <a:spcBef>
                <a:spcPts val="1600"/>
              </a:spcBef>
              <a:spcAft>
                <a:spcPts val="0"/>
              </a:spcAft>
              <a:buSzPts val="1400"/>
              <a:buFont typeface="Barlow"/>
              <a:buChar char="○"/>
              <a:defRPr sz="1200"/>
            </a:lvl2pPr>
            <a:lvl3pPr marL="1371600" lvl="2" indent="-317500">
              <a:spcBef>
                <a:spcPts val="1600"/>
              </a:spcBef>
              <a:spcAft>
                <a:spcPts val="0"/>
              </a:spcAft>
              <a:buClr>
                <a:schemeClr val="lt1"/>
              </a:buClr>
              <a:buSzPts val="1400"/>
              <a:buFont typeface="Barlow"/>
              <a:buChar char="■"/>
              <a:defRPr/>
            </a:lvl3pPr>
            <a:lvl4pPr marL="1828800" lvl="3" indent="-317500">
              <a:spcBef>
                <a:spcPts val="1600"/>
              </a:spcBef>
              <a:spcAft>
                <a:spcPts val="0"/>
              </a:spcAft>
              <a:buClr>
                <a:schemeClr val="lt1"/>
              </a:buClr>
              <a:buSzPts val="1400"/>
              <a:buFont typeface="Barlow"/>
              <a:buChar char="●"/>
              <a:defRPr/>
            </a:lvl4pPr>
            <a:lvl5pPr marL="2286000" lvl="4" indent="-317500">
              <a:spcBef>
                <a:spcPts val="1600"/>
              </a:spcBef>
              <a:spcAft>
                <a:spcPts val="0"/>
              </a:spcAft>
              <a:buClr>
                <a:schemeClr val="lt1"/>
              </a:buClr>
              <a:buSzPts val="1400"/>
              <a:buFont typeface="Barlow"/>
              <a:buChar char="○"/>
              <a:defRPr/>
            </a:lvl5pPr>
            <a:lvl6pPr marL="2743200" lvl="5" indent="-317500">
              <a:spcBef>
                <a:spcPts val="1600"/>
              </a:spcBef>
              <a:spcAft>
                <a:spcPts val="0"/>
              </a:spcAft>
              <a:buClr>
                <a:schemeClr val="lt1"/>
              </a:buClr>
              <a:buSzPts val="1400"/>
              <a:buFont typeface="Barlow"/>
              <a:buChar char="■"/>
              <a:defRPr/>
            </a:lvl6pPr>
            <a:lvl7pPr marL="3200400" lvl="6" indent="-317500">
              <a:spcBef>
                <a:spcPts val="1600"/>
              </a:spcBef>
              <a:spcAft>
                <a:spcPts val="0"/>
              </a:spcAft>
              <a:buClr>
                <a:schemeClr val="lt1"/>
              </a:buClr>
              <a:buSzPts val="1400"/>
              <a:buFont typeface="Barlow"/>
              <a:buChar char="●"/>
              <a:defRPr/>
            </a:lvl7pPr>
            <a:lvl8pPr marL="3657600" lvl="7" indent="-317500">
              <a:spcBef>
                <a:spcPts val="1600"/>
              </a:spcBef>
              <a:spcAft>
                <a:spcPts val="0"/>
              </a:spcAft>
              <a:buClr>
                <a:schemeClr val="lt1"/>
              </a:buClr>
              <a:buSzPts val="1400"/>
              <a:buFont typeface="Barlow"/>
              <a:buChar char="○"/>
              <a:defRPr/>
            </a:lvl8pPr>
            <a:lvl9pPr marL="4114800" lvl="8" indent="-317500">
              <a:spcBef>
                <a:spcPts val="1600"/>
              </a:spcBef>
              <a:spcAft>
                <a:spcPts val="1600"/>
              </a:spcAft>
              <a:buClr>
                <a:schemeClr val="lt1"/>
              </a:buClr>
              <a:buSzPts val="1400"/>
              <a:buFont typeface="Barlow"/>
              <a:buChar char="■"/>
              <a:defRPr/>
            </a:lvl9pPr>
          </a:lstStyle>
          <a:p>
            <a:endParaRPr/>
          </a:p>
        </p:txBody>
      </p:sp>
      <p:sp>
        <p:nvSpPr>
          <p:cNvPr id="20" name="Google Shape;20;p4"/>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1156525" y="1340400"/>
            <a:ext cx="42321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solidFill>
                  <a:schemeClr val="accen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1156525" y="2096100"/>
            <a:ext cx="4232100" cy="2011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400">
                <a:solidFill>
                  <a:schemeClr val="accent2"/>
                </a:solidFill>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713375" y="2227050"/>
            <a:ext cx="44625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700">
                <a:solidFill>
                  <a:schemeClr val="accen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4" name="Google Shape;44;p9"/>
          <p:cNvSpPr txBox="1">
            <a:spLocks noGrp="1"/>
          </p:cNvSpPr>
          <p:nvPr>
            <p:ph type="subTitle" idx="1"/>
          </p:nvPr>
        </p:nvSpPr>
        <p:spPr>
          <a:xfrm>
            <a:off x="713225" y="3045375"/>
            <a:ext cx="4462500" cy="67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5" name="Google Shape;45;p9"/>
          <p:cNvSpPr txBox="1">
            <a:spLocks noGrp="1"/>
          </p:cNvSpPr>
          <p:nvPr>
            <p:ph type="title" idx="2" hasCustomPrompt="1"/>
          </p:nvPr>
        </p:nvSpPr>
        <p:spPr>
          <a:xfrm>
            <a:off x="713300" y="1262325"/>
            <a:ext cx="4462500" cy="11418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7200">
                <a:solidFill>
                  <a:schemeClr val="dk2"/>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46" name="Google Shape;46;p9"/>
          <p:cNvSpPr/>
          <p:nvPr/>
        </p:nvSpPr>
        <p:spPr>
          <a:xfrm>
            <a:off x="5270400" y="9795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a:off x="6486600" y="257190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94" name="Google Shape;94;p17"/>
          <p:cNvSpPr txBox="1">
            <a:spLocks noGrp="1"/>
          </p:cNvSpPr>
          <p:nvPr>
            <p:ph type="subTitle" idx="1"/>
          </p:nvPr>
        </p:nvSpPr>
        <p:spPr>
          <a:xfrm>
            <a:off x="7881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5" name="Google Shape;95;p17"/>
          <p:cNvSpPr txBox="1">
            <a:spLocks noGrp="1"/>
          </p:cNvSpPr>
          <p:nvPr>
            <p:ph type="subTitle" idx="2"/>
          </p:nvPr>
        </p:nvSpPr>
        <p:spPr>
          <a:xfrm>
            <a:off x="7881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6" name="Google Shape;96;p17"/>
          <p:cNvSpPr txBox="1">
            <a:spLocks noGrp="1"/>
          </p:cNvSpPr>
          <p:nvPr>
            <p:ph type="subTitle" idx="3"/>
          </p:nvPr>
        </p:nvSpPr>
        <p:spPr>
          <a:xfrm>
            <a:off x="344115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7" name="Google Shape;97;p17"/>
          <p:cNvSpPr txBox="1">
            <a:spLocks noGrp="1"/>
          </p:cNvSpPr>
          <p:nvPr>
            <p:ph type="subTitle" idx="4"/>
          </p:nvPr>
        </p:nvSpPr>
        <p:spPr>
          <a:xfrm>
            <a:off x="344115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8" name="Google Shape;98;p17"/>
          <p:cNvSpPr txBox="1">
            <a:spLocks noGrp="1"/>
          </p:cNvSpPr>
          <p:nvPr>
            <p:ph type="subTitle" idx="5"/>
          </p:nvPr>
        </p:nvSpPr>
        <p:spPr>
          <a:xfrm>
            <a:off x="60942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9" name="Google Shape;99;p17"/>
          <p:cNvSpPr txBox="1">
            <a:spLocks noGrp="1"/>
          </p:cNvSpPr>
          <p:nvPr>
            <p:ph type="subTitle" idx="6"/>
          </p:nvPr>
        </p:nvSpPr>
        <p:spPr>
          <a:xfrm>
            <a:off x="60942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100" name="Google Shape;100;p17"/>
          <p:cNvSpPr/>
          <p:nvPr/>
        </p:nvSpPr>
        <p:spPr>
          <a:xfrm flipH="1">
            <a:off x="457200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flipH="1">
            <a:off x="5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8" r:id="rId6"/>
    <p:sldLayoutId id="21474836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79" name="Google Shape;179;p2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81.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4"/>
        <p:cNvGrpSpPr/>
        <p:nvPr/>
      </p:nvGrpSpPr>
      <p:grpSpPr>
        <a:xfrm>
          <a:off x="0" y="0"/>
          <a:ext cx="0" cy="0"/>
          <a:chOff x="0" y="0"/>
          <a:chExt cx="0" cy="0"/>
        </a:xfrm>
      </p:grpSpPr>
      <p:sp>
        <p:nvSpPr>
          <p:cNvPr id="185" name="Google Shape;185;p30"/>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CO" dirty="0">
                <a:solidFill>
                  <a:schemeClr val="accent1"/>
                </a:solidFill>
              </a:rPr>
              <a:t>Arquitectura web</a:t>
            </a:r>
            <a:endParaRPr lang="es-CO" dirty="0">
              <a:solidFill>
                <a:srgbClr val="4A8CFF"/>
              </a:solidFill>
            </a:endParaRPr>
          </a:p>
        </p:txBody>
      </p:sp>
      <p:sp>
        <p:nvSpPr>
          <p:cNvPr id="186" name="Google Shape;186;p30"/>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CO" dirty="0"/>
              <a:t>Arquitectura de software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Arquitectura</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sz="1400" dirty="0">
                <a:solidFill>
                  <a:schemeClr val="dk1"/>
                </a:solidFill>
              </a:rPr>
              <a:t>Desde la experiencia, la forma más sencilla de pensar en la </a:t>
            </a:r>
            <a:r>
              <a:rPr lang="es-ES" sz="1400" b="1" dirty="0">
                <a:solidFill>
                  <a:schemeClr val="dk1"/>
                </a:solidFill>
              </a:rPr>
              <a:t>arquitectura de software</a:t>
            </a:r>
            <a:r>
              <a:rPr lang="es-ES" sz="1400" dirty="0">
                <a:solidFill>
                  <a:schemeClr val="dk1"/>
                </a:solidFill>
              </a:rPr>
              <a:t>, independientemente del nivel de experiencia, es la siguiente: </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ctr" rtl="0">
              <a:spcBef>
                <a:spcPts val="0"/>
              </a:spcBef>
              <a:spcAft>
                <a:spcPts val="0"/>
              </a:spcAft>
              <a:buClr>
                <a:schemeClr val="dk1"/>
              </a:buClr>
              <a:buSzPts val="1100"/>
              <a:buFont typeface="Arial"/>
              <a:buNone/>
            </a:pPr>
            <a:r>
              <a:rPr lang="es-ES" sz="1400" i="1" dirty="0">
                <a:solidFill>
                  <a:schemeClr val="dk1"/>
                </a:solidFill>
              </a:rPr>
              <a:t>La arquitectura de software es un conjunto de características que combinan requisitos técnicos y empresariales (a nivel de proyecto y de organización), definiendo un esqueleto que le ayude a construir un sistema (o aplicación) eficaz, seguro y fácil de ampliar.</a:t>
            </a:r>
            <a:endParaRPr lang="en-US" sz="1400" i="1" dirty="0">
              <a:solidFill>
                <a:schemeClr val="dk1"/>
              </a:solidFill>
            </a:endParaRPr>
          </a:p>
          <a:p>
            <a:pPr marL="0" lvl="0" indent="0" algn="just" rtl="0">
              <a:spcBef>
                <a:spcPts val="0"/>
              </a:spcBef>
              <a:spcAft>
                <a:spcPts val="0"/>
              </a:spcAft>
              <a:buClr>
                <a:schemeClr val="dk1"/>
              </a:buClr>
              <a:buSzPts val="1100"/>
              <a:buFont typeface="Arial"/>
              <a:buNone/>
            </a:pPr>
            <a:endParaRPr sz="1400" dirty="0">
              <a:solidFill>
                <a:schemeClr val="dk1"/>
              </a:solidFill>
            </a:endParaRPr>
          </a:p>
        </p:txBody>
      </p:sp>
    </p:spTree>
    <p:extLst>
      <p:ext uri="{BB962C8B-B14F-4D97-AF65-F5344CB8AC3E}">
        <p14:creationId xmlns:p14="http://schemas.microsoft.com/office/powerpoint/2010/main" val="844426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Arquitectura</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sz="1400" dirty="0">
                <a:solidFill>
                  <a:schemeClr val="dk1"/>
                </a:solidFill>
              </a:rPr>
              <a:t>Aunque hablemos de componentes e interacciones, debemos tener cuidado con el nivel de abstracción. </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r>
              <a:rPr lang="es-ES" sz="1400" dirty="0">
                <a:solidFill>
                  <a:schemeClr val="dk1"/>
                </a:solidFill>
              </a:rPr>
              <a:t>Rápidamente podemos quedarnos demasiado absortos en los detalles de implementación y perder la visión desde donde estamos hasta donde queremos llegar dentro de nuestro mapa de desarrollo de aplicaciones. </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r>
              <a:rPr lang="es-ES" sz="1400" b="1" dirty="0">
                <a:solidFill>
                  <a:schemeClr val="dk1"/>
                </a:solidFill>
              </a:rPr>
              <a:t>Existe una delgada línea entre el desarrollo de software y la arquitectura de software</a:t>
            </a:r>
            <a:r>
              <a:rPr lang="es-ES" sz="1400" dirty="0">
                <a:solidFill>
                  <a:schemeClr val="dk1"/>
                </a:solidFill>
              </a:rPr>
              <a:t>. </a:t>
            </a:r>
            <a:endParaRPr sz="1400" dirty="0">
              <a:solidFill>
                <a:schemeClr val="dk1"/>
              </a:solidFill>
            </a:endParaRPr>
          </a:p>
        </p:txBody>
      </p:sp>
    </p:spTree>
    <p:extLst>
      <p:ext uri="{BB962C8B-B14F-4D97-AF65-F5344CB8AC3E}">
        <p14:creationId xmlns:p14="http://schemas.microsoft.com/office/powerpoint/2010/main" val="712502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Arquitectura</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sz="1400" dirty="0">
                <a:solidFill>
                  <a:schemeClr val="dk1"/>
                </a:solidFill>
              </a:rPr>
              <a:t>Podemos decir, desde la experiencia en los desarrollos, que es obvio cuando un arquitecto está demasiado centrado en abstracciones y no tiene ni idea de lo que está pasando en la aplicación. Al mismo tiempo, puedo verse cuando a un desarrollador le falta conocimiento de la arquitectura del software.</a:t>
            </a:r>
            <a:endParaRPr sz="1400" dirty="0">
              <a:solidFill>
                <a:schemeClr val="dk1"/>
              </a:solidFill>
            </a:endParaRPr>
          </a:p>
        </p:txBody>
      </p:sp>
    </p:spTree>
    <p:extLst>
      <p:ext uri="{BB962C8B-B14F-4D97-AF65-F5344CB8AC3E}">
        <p14:creationId xmlns:p14="http://schemas.microsoft.com/office/powerpoint/2010/main" val="871564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Arquitectura</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sz="1400" dirty="0">
                <a:solidFill>
                  <a:schemeClr val="dk1"/>
                </a:solidFill>
              </a:rPr>
              <a:t>Entre todas las preguntas que nos planteamos cuando hablamos de </a:t>
            </a:r>
            <a:r>
              <a:rPr lang="es-ES" sz="1400" b="1" dirty="0">
                <a:solidFill>
                  <a:schemeClr val="dk1"/>
                </a:solidFill>
              </a:rPr>
              <a:t>arquitectura de software</a:t>
            </a:r>
            <a:r>
              <a:rPr lang="es-ES" sz="1400" dirty="0">
                <a:solidFill>
                  <a:schemeClr val="dk1"/>
                </a:solidFill>
              </a:rPr>
              <a:t>, hay dos que pueden ayudar significativamente en el proceso de desarrollo: </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285750" indent="-285750" algn="just">
              <a:buClr>
                <a:schemeClr val="dk1"/>
              </a:buClr>
              <a:buSzPts val="1100"/>
            </a:pPr>
            <a:r>
              <a:rPr lang="es-ES" sz="1400" b="1" dirty="0">
                <a:solidFill>
                  <a:schemeClr val="dk1"/>
                </a:solidFill>
              </a:rPr>
              <a:t>"¿Cuáles son los principales componentes en los que se puede dividir la aplicación?“</a:t>
            </a:r>
          </a:p>
          <a:p>
            <a:pPr marL="285750" indent="-285750" algn="just">
              <a:buClr>
                <a:schemeClr val="dk1"/>
              </a:buClr>
              <a:buSzPts val="1100"/>
            </a:pPr>
            <a:endParaRPr lang="es-ES" sz="1400" dirty="0">
              <a:solidFill>
                <a:schemeClr val="dk1"/>
              </a:solidFill>
            </a:endParaRPr>
          </a:p>
          <a:p>
            <a:pPr marL="285750" indent="-285750" algn="just">
              <a:buClr>
                <a:schemeClr val="dk1"/>
              </a:buClr>
              <a:buSzPts val="1100"/>
            </a:pPr>
            <a:r>
              <a:rPr lang="es-ES" sz="1400" b="1" dirty="0">
                <a:solidFill>
                  <a:schemeClr val="dk1"/>
                </a:solidFill>
              </a:rPr>
              <a:t>"¿Cómo comparten responsabilidades estos componentes?"</a:t>
            </a:r>
            <a:endParaRPr sz="1400" b="1" dirty="0">
              <a:solidFill>
                <a:schemeClr val="dk1"/>
              </a:solidFill>
            </a:endParaRPr>
          </a:p>
        </p:txBody>
      </p:sp>
    </p:spTree>
    <p:extLst>
      <p:ext uri="{BB962C8B-B14F-4D97-AF65-F5344CB8AC3E}">
        <p14:creationId xmlns:p14="http://schemas.microsoft.com/office/powerpoint/2010/main" val="430135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Arquitectura</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285750" indent="-285750" algn="just">
              <a:buClr>
                <a:schemeClr val="dk1"/>
              </a:buClr>
              <a:buSzPts val="1100"/>
            </a:pPr>
            <a:r>
              <a:rPr lang="es-ES" sz="1400" b="1" dirty="0">
                <a:solidFill>
                  <a:schemeClr val="dk1"/>
                </a:solidFill>
              </a:rPr>
              <a:t>La arquitectura es la base de la aplicación.</a:t>
            </a:r>
          </a:p>
          <a:p>
            <a:pPr marL="285750" indent="-285750" algn="just">
              <a:buClr>
                <a:schemeClr val="dk1"/>
              </a:buClr>
              <a:buSzPts val="1100"/>
            </a:pPr>
            <a:endParaRPr lang="es-ES" sz="1400" b="1" dirty="0">
              <a:solidFill>
                <a:schemeClr val="dk1"/>
              </a:solidFill>
            </a:endParaRPr>
          </a:p>
          <a:p>
            <a:pPr marL="285750" indent="-285750" algn="just">
              <a:buClr>
                <a:schemeClr val="dk1"/>
              </a:buClr>
              <a:buSzPts val="1100"/>
            </a:pPr>
            <a:r>
              <a:rPr lang="es-ES" sz="1400" b="1" dirty="0">
                <a:solidFill>
                  <a:schemeClr val="dk1"/>
                </a:solidFill>
              </a:rPr>
              <a:t>Tiene que permitirte crear las paredes, el tejado más adelante y otros detalles que quieras sobre la marcha o a medida que evolucionen y cambien las tendencias, pero, sobre todo, debe dar estabilidad y dirección a cómo crecerá el resto a nivel estructural.</a:t>
            </a:r>
          </a:p>
          <a:p>
            <a:pPr marL="285750" indent="-285750" algn="just">
              <a:buClr>
                <a:schemeClr val="dk1"/>
              </a:buClr>
              <a:buSzPts val="1100"/>
            </a:pPr>
            <a:endParaRPr lang="es-ES" sz="1400" b="1" dirty="0">
              <a:solidFill>
                <a:schemeClr val="dk1"/>
              </a:solidFill>
            </a:endParaRPr>
          </a:p>
          <a:p>
            <a:pPr marL="285750" indent="-285750" algn="just">
              <a:buClr>
                <a:schemeClr val="dk1"/>
              </a:buClr>
              <a:buSzPts val="1100"/>
            </a:pPr>
            <a:r>
              <a:rPr lang="es-ES" sz="1400" b="1" dirty="0">
                <a:solidFill>
                  <a:schemeClr val="dk1"/>
                </a:solidFill>
              </a:rPr>
              <a:t>La arquitectura es la base de un sistema y debe pensarse cuidadosamente para evitar cualquier cambio significativo en el diseño y la refactorización del código más adelante.</a:t>
            </a:r>
            <a:endParaRPr sz="1400" b="1" dirty="0">
              <a:solidFill>
                <a:schemeClr val="dk1"/>
              </a:solidFill>
            </a:endParaRPr>
          </a:p>
        </p:txBody>
      </p:sp>
    </p:spTree>
    <p:extLst>
      <p:ext uri="{BB962C8B-B14F-4D97-AF65-F5344CB8AC3E}">
        <p14:creationId xmlns:p14="http://schemas.microsoft.com/office/powerpoint/2010/main" val="143351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 el desarrollo…?</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285750" indent="-285750" algn="just">
              <a:buClr>
                <a:schemeClr val="dk1"/>
              </a:buClr>
              <a:buSzPts val="1100"/>
            </a:pPr>
            <a:r>
              <a:rPr lang="es-ES" sz="1400" b="1" dirty="0">
                <a:solidFill>
                  <a:schemeClr val="dk1"/>
                </a:solidFill>
              </a:rPr>
              <a:t>Por otro lado, el equipo de desarrollo también es la base. Podemos tener el mejor plan de arquitectura, pero si los que lo construyen paso a paso no saben lo que tienen que hacer o no tienen una visión de conjunto que lo respalde, tendremos muchos problemas.</a:t>
            </a:r>
            <a:endParaRPr sz="1400" b="1" dirty="0">
              <a:solidFill>
                <a:schemeClr val="dk1"/>
              </a:solidFill>
            </a:endParaRPr>
          </a:p>
        </p:txBody>
      </p:sp>
    </p:spTree>
    <p:extLst>
      <p:ext uri="{BB962C8B-B14F-4D97-AF65-F5344CB8AC3E}">
        <p14:creationId xmlns:p14="http://schemas.microsoft.com/office/powerpoint/2010/main" val="3394447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Arquitectura</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285750" indent="-285750" algn="just">
              <a:buClr>
                <a:schemeClr val="dk1"/>
              </a:buClr>
              <a:buSzPts val="1100"/>
            </a:pPr>
            <a:r>
              <a:rPr lang="es-ES" sz="1400" b="1" dirty="0">
                <a:solidFill>
                  <a:schemeClr val="dk1"/>
                </a:solidFill>
              </a:rPr>
              <a:t>Otro aspecto crítico es que la arquitectura debe centrarse en la estructura de alto nivel, independientemente de los detalles de implementación. </a:t>
            </a:r>
          </a:p>
          <a:p>
            <a:pPr marL="285750" indent="-285750" algn="just">
              <a:buClr>
                <a:schemeClr val="dk1"/>
              </a:buClr>
              <a:buSzPts val="1100"/>
            </a:pPr>
            <a:endParaRPr lang="es-ES" sz="1400" b="1" dirty="0">
              <a:solidFill>
                <a:schemeClr val="dk1"/>
              </a:solidFill>
            </a:endParaRPr>
          </a:p>
          <a:p>
            <a:pPr marL="285750" indent="-285750" algn="just">
              <a:buClr>
                <a:schemeClr val="dk1"/>
              </a:buClr>
              <a:buSzPts val="1100"/>
            </a:pPr>
            <a:r>
              <a:rPr lang="es-ES" sz="1400" b="1" dirty="0">
                <a:solidFill>
                  <a:schemeClr val="dk1"/>
                </a:solidFill>
              </a:rPr>
              <a:t>Por supuesto, los detalles de implementación se deciden sobre la marcha y no deben ignorarse, pero no deben afectar a la estructura, sino basarse en ella.</a:t>
            </a:r>
            <a:endParaRPr sz="1400" b="1" dirty="0">
              <a:solidFill>
                <a:schemeClr val="dk1"/>
              </a:solidFill>
            </a:endParaRPr>
          </a:p>
        </p:txBody>
      </p:sp>
    </p:spTree>
    <p:extLst>
      <p:ext uri="{BB962C8B-B14F-4D97-AF65-F5344CB8AC3E}">
        <p14:creationId xmlns:p14="http://schemas.microsoft.com/office/powerpoint/2010/main" val="1099194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Mantenibilidad y extensibilidad </a:t>
            </a:r>
            <a:endParaRPr dirty="0"/>
          </a:p>
        </p:txBody>
      </p:sp>
      <p:sp>
        <p:nvSpPr>
          <p:cNvPr id="2" name="Google Shape;192;p31">
            <a:extLst>
              <a:ext uri="{FF2B5EF4-FFF2-40B4-BE49-F238E27FC236}">
                <a16:creationId xmlns:a16="http://schemas.microsoft.com/office/drawing/2014/main" id="{C0B608A9-9574-5207-56A3-C5CFEE4309AD}"/>
              </a:ext>
            </a:extLst>
          </p:cNvPr>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sz="1400" dirty="0">
                <a:solidFill>
                  <a:schemeClr val="dk1"/>
                </a:solidFill>
              </a:rPr>
              <a:t>Estas propiedades determinan la facilidad con la que se puede cambiar, refactorizar, ampliar o reparar el software. El mantenimiento del software es un proceso continuo, por lo que es esencial estar preparado para utilizar la menor cantidad posible de recursos para hacerlo posible.</a:t>
            </a:r>
          </a:p>
          <a:p>
            <a:pPr marL="0" lvl="0" indent="0" algn="just" rtl="0">
              <a:spcBef>
                <a:spcPts val="0"/>
              </a:spcBef>
              <a:spcAft>
                <a:spcPts val="0"/>
              </a:spcAft>
              <a:buClr>
                <a:schemeClr val="dk1"/>
              </a:buClr>
              <a:buSzPts val="1100"/>
              <a:buFont typeface="Arial"/>
              <a:buNone/>
            </a:pPr>
            <a:endParaRPr lang="en-US" sz="1400" dirty="0">
              <a:solidFill>
                <a:schemeClr val="dk1"/>
              </a:solidFill>
            </a:endParaRPr>
          </a:p>
          <a:p>
            <a:pPr marL="0" lvl="0" indent="0" algn="just" rtl="0">
              <a:spcBef>
                <a:spcPts val="0"/>
              </a:spcBef>
              <a:spcAft>
                <a:spcPts val="0"/>
              </a:spcAft>
              <a:buClr>
                <a:schemeClr val="dk1"/>
              </a:buClr>
              <a:buSzPts val="1100"/>
              <a:buFont typeface="Arial"/>
              <a:buNone/>
            </a:pPr>
            <a:endParaRPr sz="1400" dirty="0">
              <a:solidFill>
                <a:schemeClr val="dk1"/>
              </a:solidFill>
            </a:endParaRPr>
          </a:p>
        </p:txBody>
      </p:sp>
    </p:spTree>
    <p:extLst>
      <p:ext uri="{BB962C8B-B14F-4D97-AF65-F5344CB8AC3E}">
        <p14:creationId xmlns:p14="http://schemas.microsoft.com/office/powerpoint/2010/main" val="2669140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Mantenibilidad y extensibilidad </a:t>
            </a:r>
            <a:endParaRPr dirty="0"/>
          </a:p>
        </p:txBody>
      </p:sp>
      <p:sp>
        <p:nvSpPr>
          <p:cNvPr id="2" name="Google Shape;192;p31">
            <a:extLst>
              <a:ext uri="{FF2B5EF4-FFF2-40B4-BE49-F238E27FC236}">
                <a16:creationId xmlns:a16="http://schemas.microsoft.com/office/drawing/2014/main" id="{C0B608A9-9574-5207-56A3-C5CFEE4309AD}"/>
              </a:ext>
            </a:extLst>
          </p:cNvPr>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sz="1400" dirty="0">
                <a:solidFill>
                  <a:schemeClr val="dk1"/>
                </a:solidFill>
              </a:rPr>
              <a:t>La arquitectura debe ser lo suficientemente flexible como para permitirte trabajar más adelante con requisitos de los que no se era consciente al principio. </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r>
              <a:rPr lang="es-ES" sz="1400" dirty="0">
                <a:solidFill>
                  <a:schemeClr val="dk1"/>
                </a:solidFill>
              </a:rPr>
              <a:t>Como arquitecto, aunque no tengamos el 100% de los detalles listos, para estar seguros tenemos que pensar al menos en la evolución de nuestro sistema. </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r>
              <a:rPr lang="es-ES" sz="1400" b="1" dirty="0">
                <a:solidFill>
                  <a:schemeClr val="dk1"/>
                </a:solidFill>
              </a:rPr>
              <a:t>Prevea los posibles riesgos y encuentre la manera de evitarlos.</a:t>
            </a:r>
            <a:endParaRPr lang="en-US" sz="1400" b="1" dirty="0">
              <a:solidFill>
                <a:schemeClr val="dk1"/>
              </a:solidFill>
            </a:endParaRPr>
          </a:p>
          <a:p>
            <a:pPr marL="0" lvl="0" indent="0" algn="just" rtl="0">
              <a:spcBef>
                <a:spcPts val="0"/>
              </a:spcBef>
              <a:spcAft>
                <a:spcPts val="0"/>
              </a:spcAft>
              <a:buClr>
                <a:schemeClr val="dk1"/>
              </a:buClr>
              <a:buSzPts val="1100"/>
              <a:buFont typeface="Arial"/>
              <a:buNone/>
            </a:pPr>
            <a:endParaRPr sz="1400" dirty="0">
              <a:solidFill>
                <a:schemeClr val="dk1"/>
              </a:solidFill>
            </a:endParaRPr>
          </a:p>
        </p:txBody>
      </p:sp>
    </p:spTree>
    <p:extLst>
      <p:ext uri="{BB962C8B-B14F-4D97-AF65-F5344CB8AC3E}">
        <p14:creationId xmlns:p14="http://schemas.microsoft.com/office/powerpoint/2010/main" val="2206738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Mantenibilidad y extensibilidad </a:t>
            </a:r>
            <a:endParaRPr dirty="0"/>
          </a:p>
        </p:txBody>
      </p:sp>
      <p:sp>
        <p:nvSpPr>
          <p:cNvPr id="2" name="Google Shape;192;p31">
            <a:extLst>
              <a:ext uri="{FF2B5EF4-FFF2-40B4-BE49-F238E27FC236}">
                <a16:creationId xmlns:a16="http://schemas.microsoft.com/office/drawing/2014/main" id="{C0B608A9-9574-5207-56A3-C5CFEE4309AD}"/>
              </a:ext>
            </a:extLst>
          </p:cNvPr>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sz="1400" dirty="0">
                <a:solidFill>
                  <a:schemeClr val="dk1"/>
                </a:solidFill>
              </a:rPr>
              <a:t>Recordemos el concepto "No lo vas a necesitar" (YAGNI, por sus siglas en inglés -- </a:t>
            </a:r>
            <a:r>
              <a:rPr lang="en-US" sz="1400" dirty="0">
                <a:solidFill>
                  <a:schemeClr val="dk1"/>
                </a:solidFill>
              </a:rPr>
              <a:t>You </a:t>
            </a:r>
            <a:r>
              <a:rPr lang="en-US" sz="1400" dirty="0" err="1">
                <a:solidFill>
                  <a:schemeClr val="dk1"/>
                </a:solidFill>
              </a:rPr>
              <a:t>Ain’t</a:t>
            </a:r>
            <a:r>
              <a:rPr lang="en-US" sz="1400" dirty="0">
                <a:solidFill>
                  <a:schemeClr val="dk1"/>
                </a:solidFill>
              </a:rPr>
              <a:t> </a:t>
            </a:r>
            <a:r>
              <a:rPr lang="en-US" sz="1400" dirty="0" err="1">
                <a:solidFill>
                  <a:schemeClr val="dk1"/>
                </a:solidFill>
              </a:rPr>
              <a:t>Gonna</a:t>
            </a:r>
            <a:r>
              <a:rPr lang="en-US" sz="1400" dirty="0">
                <a:solidFill>
                  <a:schemeClr val="dk1"/>
                </a:solidFill>
              </a:rPr>
              <a:t> Need It</a:t>
            </a:r>
            <a:r>
              <a:rPr lang="es-ES" sz="1400" dirty="0">
                <a:solidFill>
                  <a:schemeClr val="dk1"/>
                </a:solidFill>
              </a:rPr>
              <a:t>), que representa la creación incremental de un diseño de sistema sencillo. </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r>
              <a:rPr lang="es-ES" sz="1400" dirty="0">
                <a:solidFill>
                  <a:schemeClr val="dk1"/>
                </a:solidFill>
              </a:rPr>
              <a:t>Cuando nos encontremos diciendo: "Tal vez el cliente, el usuario o el propietario del producto quieran esta funcionalidad en el futuro, así que también codificaré para ese escenario", hay que detenerse un segundo y reconocer que se está pensando demasiado y que estamos a punto de codificar para un escenario que nunca sucederá. </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r>
              <a:rPr lang="es-ES" sz="1400" dirty="0">
                <a:solidFill>
                  <a:schemeClr val="dk1"/>
                </a:solidFill>
              </a:rPr>
              <a:t>En su lugar, evaluar cómo comprobar, cómo es de limpio y extensible el código y seguir adelante.</a:t>
            </a:r>
            <a:endParaRPr sz="1400" dirty="0">
              <a:solidFill>
                <a:schemeClr val="dk1"/>
              </a:solidFill>
            </a:endParaRPr>
          </a:p>
        </p:txBody>
      </p:sp>
    </p:spTree>
    <p:extLst>
      <p:ext uri="{BB962C8B-B14F-4D97-AF65-F5344CB8AC3E}">
        <p14:creationId xmlns:p14="http://schemas.microsoft.com/office/powerpoint/2010/main" val="2675091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En contexto</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sz="1400" dirty="0">
                <a:solidFill>
                  <a:schemeClr val="dk1"/>
                </a:solidFill>
              </a:rPr>
              <a:t>Ahora trabajamos en algunos de los sistemas más complejos de la historia. Como usuarios, necesitamos que los flujos de nuestras aplicaciones sean rápidos. </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r>
              <a:rPr lang="es-ES" sz="1400" dirty="0">
                <a:solidFill>
                  <a:schemeClr val="dk1"/>
                </a:solidFill>
              </a:rPr>
              <a:t>Casi todas nuestras acciones ocurren en nuestros teléfonos o en línea, desde socializar y entretenernos hasta pagar facturas y concertar citas médicas.</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r>
              <a:rPr lang="es-ES" sz="1400" dirty="0">
                <a:solidFill>
                  <a:schemeClr val="dk1"/>
                </a:solidFill>
              </a:rPr>
              <a:t>Por otra parte, desde los coches que conducimos hasta las casas que construimos, todo tiene algunas funciones que implementan IA, </a:t>
            </a:r>
            <a:r>
              <a:rPr lang="es-ES" sz="1400" dirty="0" err="1">
                <a:solidFill>
                  <a:schemeClr val="dk1"/>
                </a:solidFill>
              </a:rPr>
              <a:t>IoT</a:t>
            </a:r>
            <a:r>
              <a:rPr lang="es-ES" sz="1400" dirty="0">
                <a:solidFill>
                  <a:schemeClr val="dk1"/>
                </a:solidFill>
              </a:rPr>
              <a:t> o algún tipo de aplicación que automatiza acciones específicas.</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p:txBody>
      </p:sp>
    </p:spTree>
    <p:extLst>
      <p:ext uri="{BB962C8B-B14F-4D97-AF65-F5344CB8AC3E}">
        <p14:creationId xmlns:p14="http://schemas.microsoft.com/office/powerpoint/2010/main" val="2012777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Características de arquitectura </a:t>
            </a:r>
            <a:endParaRPr dirty="0"/>
          </a:p>
        </p:txBody>
      </p:sp>
      <p:sp>
        <p:nvSpPr>
          <p:cNvPr id="2" name="Google Shape;192;p31">
            <a:extLst>
              <a:ext uri="{FF2B5EF4-FFF2-40B4-BE49-F238E27FC236}">
                <a16:creationId xmlns:a16="http://schemas.microsoft.com/office/drawing/2014/main" id="{C0B608A9-9574-5207-56A3-C5CFEE4309AD}"/>
              </a:ext>
            </a:extLst>
          </p:cNvPr>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285750" indent="-285750" algn="just">
              <a:buClr>
                <a:schemeClr val="dk1"/>
              </a:buClr>
              <a:buSzPts val="1100"/>
            </a:pPr>
            <a:r>
              <a:rPr lang="es-ES" sz="1400" dirty="0">
                <a:solidFill>
                  <a:schemeClr val="dk1"/>
                </a:solidFill>
              </a:rPr>
              <a:t>Respuesta al cambio.</a:t>
            </a:r>
          </a:p>
          <a:p>
            <a:pPr marL="285750" indent="-285750" algn="just">
              <a:buClr>
                <a:schemeClr val="dk1"/>
              </a:buClr>
              <a:buSzPts val="1100"/>
            </a:pPr>
            <a:endParaRPr lang="es-ES" sz="1400" dirty="0">
              <a:solidFill>
                <a:schemeClr val="dk1"/>
              </a:solidFill>
            </a:endParaRPr>
          </a:p>
          <a:p>
            <a:pPr marL="285750" indent="-285750" algn="just">
              <a:buClr>
                <a:schemeClr val="dk1"/>
              </a:buClr>
              <a:buSzPts val="1100"/>
            </a:pPr>
            <a:r>
              <a:rPr lang="es-ES" sz="1400" dirty="0">
                <a:solidFill>
                  <a:schemeClr val="dk1"/>
                </a:solidFill>
              </a:rPr>
              <a:t>Practicidad. La definición de la arquitectura no es sólo una fase preliminar, sino un proceso continuo. </a:t>
            </a:r>
          </a:p>
          <a:p>
            <a:pPr marL="285750" indent="-285750" algn="just">
              <a:buClr>
                <a:schemeClr val="dk1"/>
              </a:buClr>
              <a:buSzPts val="1100"/>
            </a:pPr>
            <a:endParaRPr lang="es-ES" sz="1400" dirty="0">
              <a:solidFill>
                <a:schemeClr val="dk1"/>
              </a:solidFill>
            </a:endParaRPr>
          </a:p>
          <a:p>
            <a:pPr marL="285750" indent="-285750" algn="just">
              <a:buClr>
                <a:schemeClr val="dk1"/>
              </a:buClr>
              <a:buSzPts val="1100"/>
            </a:pPr>
            <a:r>
              <a:rPr lang="es-ES" sz="1400" dirty="0">
                <a:solidFill>
                  <a:schemeClr val="dk1"/>
                </a:solidFill>
              </a:rPr>
              <a:t>Atributos de calidad.</a:t>
            </a:r>
          </a:p>
          <a:p>
            <a:pPr marL="285750" indent="-285750" algn="just">
              <a:buClr>
                <a:schemeClr val="dk1"/>
              </a:buClr>
              <a:buSzPts val="1100"/>
            </a:pPr>
            <a:endParaRPr lang="es-ES" sz="1400" dirty="0">
              <a:solidFill>
                <a:schemeClr val="dk1"/>
              </a:solidFill>
            </a:endParaRPr>
          </a:p>
          <a:p>
            <a:pPr marL="285750" indent="-285750" algn="just">
              <a:buClr>
                <a:schemeClr val="dk1"/>
              </a:buClr>
              <a:buSzPts val="1100"/>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endParaRPr lang="en-US" sz="1400" dirty="0">
              <a:solidFill>
                <a:schemeClr val="dk1"/>
              </a:solidFill>
            </a:endParaRPr>
          </a:p>
          <a:p>
            <a:pPr marL="0" lvl="0" indent="0" algn="just" rtl="0">
              <a:spcBef>
                <a:spcPts val="0"/>
              </a:spcBef>
              <a:spcAft>
                <a:spcPts val="0"/>
              </a:spcAft>
              <a:buClr>
                <a:schemeClr val="dk1"/>
              </a:buClr>
              <a:buSzPts val="1100"/>
              <a:buFont typeface="Arial"/>
              <a:buNone/>
            </a:pPr>
            <a:endParaRPr sz="1400" dirty="0">
              <a:solidFill>
                <a:schemeClr val="dk1"/>
              </a:solidFill>
            </a:endParaRPr>
          </a:p>
        </p:txBody>
      </p:sp>
    </p:spTree>
    <p:extLst>
      <p:ext uri="{BB962C8B-B14F-4D97-AF65-F5344CB8AC3E}">
        <p14:creationId xmlns:p14="http://schemas.microsoft.com/office/powerpoint/2010/main" val="805343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Atributos de calidad</a:t>
            </a:r>
            <a:endParaRPr dirty="0"/>
          </a:p>
        </p:txBody>
      </p:sp>
      <p:pic>
        <p:nvPicPr>
          <p:cNvPr id="2" name="Imagen 1">
            <a:extLst>
              <a:ext uri="{FF2B5EF4-FFF2-40B4-BE49-F238E27FC236}">
                <a16:creationId xmlns:a16="http://schemas.microsoft.com/office/drawing/2014/main" id="{4B6C07BE-4CA2-F46A-F686-0827B12BFC5D}"/>
              </a:ext>
            </a:extLst>
          </p:cNvPr>
          <p:cNvPicPr>
            <a:picLocks noChangeAspect="1"/>
          </p:cNvPicPr>
          <p:nvPr/>
        </p:nvPicPr>
        <p:blipFill>
          <a:blip r:embed="rId3"/>
          <a:stretch>
            <a:fillRect/>
          </a:stretch>
        </p:blipFill>
        <p:spPr>
          <a:xfrm>
            <a:off x="770435" y="1110342"/>
            <a:ext cx="7603079" cy="3873954"/>
          </a:xfrm>
          <a:prstGeom prst="rect">
            <a:avLst/>
          </a:prstGeom>
        </p:spPr>
      </p:pic>
    </p:spTree>
    <p:extLst>
      <p:ext uri="{BB962C8B-B14F-4D97-AF65-F5344CB8AC3E}">
        <p14:creationId xmlns:p14="http://schemas.microsoft.com/office/powerpoint/2010/main" val="368216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El impacto de la arquitectura</a:t>
            </a:r>
            <a:endParaRPr dirty="0"/>
          </a:p>
        </p:txBody>
      </p:sp>
      <p:sp>
        <p:nvSpPr>
          <p:cNvPr id="2" name="Google Shape;192;p31">
            <a:extLst>
              <a:ext uri="{FF2B5EF4-FFF2-40B4-BE49-F238E27FC236}">
                <a16:creationId xmlns:a16="http://schemas.microsoft.com/office/drawing/2014/main" id="{C0B608A9-9574-5207-56A3-C5CFEE4309AD}"/>
              </a:ext>
            </a:extLst>
          </p:cNvPr>
          <p:cNvSpPr txBox="1">
            <a:spLocks noGrp="1"/>
          </p:cNvSpPr>
          <p:nvPr>
            <p:ph type="body" idx="1"/>
          </p:nvPr>
        </p:nvSpPr>
        <p:spPr>
          <a:xfrm>
            <a:off x="2377183" y="1686579"/>
            <a:ext cx="4389584" cy="249333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ES" sz="1400" b="1" i="1" dirty="0">
                <a:solidFill>
                  <a:schemeClr val="dk1"/>
                </a:solidFill>
              </a:rPr>
              <a:t>Las decisiones arquitectónicas son aquellas que no puedes revertir sin cierto grado de esfuerzo. O, dicho de otro modo, son las cosas que te cuesta refactorizar en una tarde. - </a:t>
            </a:r>
            <a:r>
              <a:rPr lang="es-ES" sz="1400" b="1" i="1" dirty="0" err="1">
                <a:solidFill>
                  <a:schemeClr val="dk1"/>
                </a:solidFill>
              </a:rPr>
              <a:t>Simon</a:t>
            </a:r>
            <a:r>
              <a:rPr lang="es-ES" sz="1400" b="1" i="1" dirty="0">
                <a:solidFill>
                  <a:schemeClr val="dk1"/>
                </a:solidFill>
              </a:rPr>
              <a:t> Brown</a:t>
            </a:r>
          </a:p>
          <a:p>
            <a:pPr marL="0" lvl="0" indent="0" algn="ctr" rtl="0">
              <a:spcBef>
                <a:spcPts val="0"/>
              </a:spcBef>
              <a:spcAft>
                <a:spcPts val="0"/>
              </a:spcAft>
              <a:buClr>
                <a:schemeClr val="dk1"/>
              </a:buClr>
              <a:buSzPts val="1100"/>
              <a:buFont typeface="Arial"/>
              <a:buNone/>
            </a:pPr>
            <a:endParaRPr lang="en-US" sz="1400" b="1" i="1" dirty="0">
              <a:solidFill>
                <a:schemeClr val="dk1"/>
              </a:solidFill>
            </a:endParaRPr>
          </a:p>
          <a:p>
            <a:pPr marL="0" lvl="0" indent="0" algn="ctr" rtl="0">
              <a:spcBef>
                <a:spcPts val="0"/>
              </a:spcBef>
              <a:spcAft>
                <a:spcPts val="0"/>
              </a:spcAft>
              <a:buClr>
                <a:schemeClr val="dk1"/>
              </a:buClr>
              <a:buSzPts val="1100"/>
              <a:buFont typeface="Arial"/>
              <a:buNone/>
            </a:pPr>
            <a:endParaRPr sz="1400" b="1" i="1" dirty="0">
              <a:solidFill>
                <a:schemeClr val="dk1"/>
              </a:solidFill>
            </a:endParaRPr>
          </a:p>
        </p:txBody>
      </p:sp>
    </p:spTree>
    <p:extLst>
      <p:ext uri="{BB962C8B-B14F-4D97-AF65-F5344CB8AC3E}">
        <p14:creationId xmlns:p14="http://schemas.microsoft.com/office/powerpoint/2010/main" val="3646398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Impacto de la arquitectura</a:t>
            </a:r>
            <a:endParaRPr dirty="0"/>
          </a:p>
        </p:txBody>
      </p:sp>
      <p:sp>
        <p:nvSpPr>
          <p:cNvPr id="2" name="Google Shape;192;p31">
            <a:extLst>
              <a:ext uri="{FF2B5EF4-FFF2-40B4-BE49-F238E27FC236}">
                <a16:creationId xmlns:a16="http://schemas.microsoft.com/office/drawing/2014/main" id="{C0B608A9-9574-5207-56A3-C5CFEE4309AD}"/>
              </a:ext>
            </a:extLst>
          </p:cNvPr>
          <p:cNvSpPr txBox="1">
            <a:spLocks noGrp="1"/>
          </p:cNvSpPr>
          <p:nvPr>
            <p:ph type="body" idx="1"/>
          </p:nvPr>
        </p:nvSpPr>
        <p:spPr>
          <a:xfrm>
            <a:off x="686787" y="1187778"/>
            <a:ext cx="7770375" cy="3369708"/>
          </a:xfrm>
          <a:prstGeom prst="rect">
            <a:avLst/>
          </a:prstGeom>
        </p:spPr>
        <p:txBody>
          <a:bodyPr spcFirstLastPara="1" wrap="square" lIns="91425" tIns="91425" rIns="91425" bIns="91425" anchor="t" anchorCtr="0">
            <a:noAutofit/>
          </a:bodyPr>
          <a:lstStyle/>
          <a:p>
            <a:pPr marL="285750" indent="-285750" algn="just">
              <a:buClr>
                <a:schemeClr val="dk1"/>
              </a:buClr>
              <a:buSzPts val="1100"/>
            </a:pPr>
            <a:r>
              <a:rPr lang="es-ES" sz="1400" dirty="0">
                <a:solidFill>
                  <a:schemeClr val="dk1"/>
                </a:solidFill>
              </a:rPr>
              <a:t>Tener una visión general de la dinámica arquitectónica nos ayuda a responder preguntas radicales como las siguientes:</a:t>
            </a:r>
          </a:p>
          <a:p>
            <a:pPr marL="285750" indent="-285750" algn="just">
              <a:buClr>
                <a:schemeClr val="dk1"/>
              </a:buClr>
              <a:buSzPts val="1100"/>
            </a:pPr>
            <a:endParaRPr lang="es-ES" sz="1400" dirty="0">
              <a:solidFill>
                <a:schemeClr val="dk1"/>
              </a:solidFill>
            </a:endParaRPr>
          </a:p>
          <a:p>
            <a:pPr marL="742950" lvl="1" indent="-285750" algn="just">
              <a:buClr>
                <a:schemeClr val="dk1"/>
              </a:buClr>
              <a:buSzPts val="1100"/>
            </a:pPr>
            <a:r>
              <a:rPr lang="es-ES" sz="1400" dirty="0">
                <a:solidFill>
                  <a:schemeClr val="dk1"/>
                </a:solidFill>
              </a:rPr>
              <a:t>¿Cuáles son los principales componentes de mi sistema?</a:t>
            </a:r>
          </a:p>
          <a:p>
            <a:pPr marL="285750" indent="-285750" algn="just">
              <a:buClr>
                <a:schemeClr val="dk1"/>
              </a:buClr>
              <a:buSzPts val="1100"/>
            </a:pPr>
            <a:endParaRPr lang="es-ES" sz="1400" dirty="0">
              <a:solidFill>
                <a:schemeClr val="dk1"/>
              </a:solidFill>
            </a:endParaRPr>
          </a:p>
          <a:p>
            <a:pPr marL="742950" lvl="1" indent="-285750" algn="just">
              <a:buClr>
                <a:schemeClr val="dk1"/>
              </a:buClr>
              <a:buSzPts val="1100"/>
            </a:pPr>
            <a:r>
              <a:rPr lang="es-ES" sz="1400" dirty="0">
                <a:solidFill>
                  <a:schemeClr val="dk1"/>
                </a:solidFill>
              </a:rPr>
              <a:t>¿Cómo interactúan y evolucionan estos componentes?</a:t>
            </a:r>
          </a:p>
          <a:p>
            <a:pPr marL="285750" indent="-285750" algn="just">
              <a:buClr>
                <a:schemeClr val="dk1"/>
              </a:buClr>
              <a:buSzPts val="1100"/>
            </a:pPr>
            <a:endParaRPr lang="es-ES" sz="1400" dirty="0">
              <a:solidFill>
                <a:schemeClr val="dk1"/>
              </a:solidFill>
            </a:endParaRPr>
          </a:p>
          <a:p>
            <a:pPr marL="742950" lvl="1" indent="-285750" algn="just">
              <a:buClr>
                <a:schemeClr val="dk1"/>
              </a:buClr>
              <a:buSzPts val="1100"/>
            </a:pPr>
            <a:r>
              <a:rPr lang="es-ES" sz="1400" dirty="0">
                <a:solidFill>
                  <a:schemeClr val="dk1"/>
                </a:solidFill>
              </a:rPr>
              <a:t>¿Qué recursos necesitaré y qué costes tendré en el proceso de desarrollo?</a:t>
            </a:r>
          </a:p>
          <a:p>
            <a:pPr marL="285750" indent="-285750" algn="just">
              <a:buClr>
                <a:schemeClr val="dk1"/>
              </a:buClr>
              <a:buSzPts val="1100"/>
            </a:pPr>
            <a:endParaRPr lang="es-ES" sz="1400" dirty="0">
              <a:solidFill>
                <a:schemeClr val="dk1"/>
              </a:solidFill>
            </a:endParaRPr>
          </a:p>
          <a:p>
            <a:pPr marL="742950" lvl="1" indent="-285750" algn="just">
              <a:buClr>
                <a:schemeClr val="dk1"/>
              </a:buClr>
              <a:buSzPts val="1100"/>
            </a:pPr>
            <a:r>
              <a:rPr lang="es-ES" sz="1400" dirty="0">
                <a:solidFill>
                  <a:schemeClr val="dk1"/>
                </a:solidFill>
              </a:rPr>
              <a:t>¿Cuáles son las áreas en las que puedo predecir cambios?</a:t>
            </a:r>
            <a:endParaRPr lang="en-US" sz="1400" dirty="0">
              <a:solidFill>
                <a:schemeClr val="dk1"/>
              </a:solidFill>
            </a:endParaRPr>
          </a:p>
          <a:p>
            <a:pPr marL="0" lvl="0" indent="0" algn="just" rtl="0">
              <a:spcBef>
                <a:spcPts val="0"/>
              </a:spcBef>
              <a:spcAft>
                <a:spcPts val="0"/>
              </a:spcAft>
              <a:buClr>
                <a:schemeClr val="dk1"/>
              </a:buClr>
              <a:buSzPts val="1100"/>
              <a:buFont typeface="Arial"/>
              <a:buNone/>
            </a:pPr>
            <a:endParaRPr sz="1400" dirty="0">
              <a:solidFill>
                <a:schemeClr val="dk1"/>
              </a:solidFill>
            </a:endParaRPr>
          </a:p>
        </p:txBody>
      </p:sp>
    </p:spTree>
    <p:extLst>
      <p:ext uri="{BB962C8B-B14F-4D97-AF65-F5344CB8AC3E}">
        <p14:creationId xmlns:p14="http://schemas.microsoft.com/office/powerpoint/2010/main" val="4077152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Impacto de la arquitectura</a:t>
            </a:r>
            <a:endParaRPr dirty="0"/>
          </a:p>
        </p:txBody>
      </p:sp>
      <p:sp>
        <p:nvSpPr>
          <p:cNvPr id="2" name="Google Shape;192;p31">
            <a:extLst>
              <a:ext uri="{FF2B5EF4-FFF2-40B4-BE49-F238E27FC236}">
                <a16:creationId xmlns:a16="http://schemas.microsoft.com/office/drawing/2014/main" id="{C0B608A9-9574-5207-56A3-C5CFEE4309AD}"/>
              </a:ext>
            </a:extLst>
          </p:cNvPr>
          <p:cNvSpPr txBox="1">
            <a:spLocks noGrp="1"/>
          </p:cNvSpPr>
          <p:nvPr>
            <p:ph type="body" idx="1"/>
          </p:nvPr>
        </p:nvSpPr>
        <p:spPr>
          <a:xfrm>
            <a:off x="686788" y="1187778"/>
            <a:ext cx="5126184" cy="3369708"/>
          </a:xfrm>
          <a:prstGeom prst="rect">
            <a:avLst/>
          </a:prstGeom>
        </p:spPr>
        <p:txBody>
          <a:bodyPr spcFirstLastPara="1" wrap="square" lIns="91425" tIns="91425" rIns="91425" bIns="91425" anchor="t" anchorCtr="0">
            <a:noAutofit/>
          </a:bodyPr>
          <a:lstStyle/>
          <a:p>
            <a:pPr marL="285750" indent="-285750" algn="just">
              <a:buClr>
                <a:schemeClr val="dk1"/>
              </a:buClr>
              <a:buSzPts val="1100"/>
            </a:pPr>
            <a:r>
              <a:rPr lang="es-ES" sz="1400" dirty="0">
                <a:solidFill>
                  <a:schemeClr val="dk1"/>
                </a:solidFill>
              </a:rPr>
              <a:t>Otro parámetro importante es la capacidad de </a:t>
            </a:r>
            <a:r>
              <a:rPr lang="es-ES" sz="1400" b="1" dirty="0">
                <a:solidFill>
                  <a:schemeClr val="dk1"/>
                </a:solidFill>
              </a:rPr>
              <a:t>predecir el cambio</a:t>
            </a:r>
            <a:r>
              <a:rPr lang="es-ES" sz="1400" dirty="0">
                <a:solidFill>
                  <a:schemeClr val="dk1"/>
                </a:solidFill>
              </a:rPr>
              <a:t>. </a:t>
            </a:r>
          </a:p>
          <a:p>
            <a:pPr marL="285750" indent="-285750" algn="just">
              <a:buClr>
                <a:schemeClr val="dk1"/>
              </a:buClr>
              <a:buSzPts val="1100"/>
            </a:pPr>
            <a:endParaRPr lang="es-ES" sz="1400" dirty="0">
              <a:solidFill>
                <a:schemeClr val="dk1"/>
              </a:solidFill>
            </a:endParaRPr>
          </a:p>
          <a:p>
            <a:pPr marL="285750" indent="-285750" algn="just">
              <a:buClr>
                <a:schemeClr val="dk1"/>
              </a:buClr>
              <a:buSzPts val="1100"/>
            </a:pPr>
            <a:r>
              <a:rPr lang="es-ES" sz="1400" dirty="0">
                <a:solidFill>
                  <a:schemeClr val="dk1"/>
                </a:solidFill>
              </a:rPr>
              <a:t>La teoría de Darwin dice que </a:t>
            </a:r>
            <a:r>
              <a:rPr lang="es-ES" sz="1400" b="1" dirty="0">
                <a:solidFill>
                  <a:schemeClr val="dk1"/>
                </a:solidFill>
              </a:rPr>
              <a:t>la especie que sobrevive no es la más fuerte, sino la que se adapta mejor al cambio</a:t>
            </a:r>
            <a:r>
              <a:rPr lang="es-ES" sz="1400" dirty="0">
                <a:solidFill>
                  <a:schemeClr val="dk1"/>
                </a:solidFill>
              </a:rPr>
              <a:t>. </a:t>
            </a:r>
          </a:p>
          <a:p>
            <a:pPr marL="285750" indent="-285750" algn="just">
              <a:buClr>
                <a:schemeClr val="dk1"/>
              </a:buClr>
              <a:buSzPts val="1100"/>
            </a:pPr>
            <a:endParaRPr lang="es-ES" sz="1400" dirty="0">
              <a:solidFill>
                <a:schemeClr val="dk1"/>
              </a:solidFill>
            </a:endParaRPr>
          </a:p>
          <a:p>
            <a:pPr marL="285750" indent="-285750" algn="just">
              <a:buClr>
                <a:schemeClr val="dk1"/>
              </a:buClr>
              <a:buSzPts val="1100"/>
            </a:pPr>
            <a:r>
              <a:rPr lang="es-ES" sz="1400" dirty="0">
                <a:solidFill>
                  <a:schemeClr val="dk1"/>
                </a:solidFill>
              </a:rPr>
              <a:t>Si </a:t>
            </a:r>
            <a:r>
              <a:rPr lang="es-ES" sz="1400" b="1" dirty="0">
                <a:solidFill>
                  <a:schemeClr val="dk1"/>
                </a:solidFill>
              </a:rPr>
              <a:t>Darwin </a:t>
            </a:r>
            <a:r>
              <a:rPr lang="es-ES" sz="1400" dirty="0">
                <a:solidFill>
                  <a:schemeClr val="dk1"/>
                </a:solidFill>
              </a:rPr>
              <a:t>hubiera trabajado en el </a:t>
            </a:r>
            <a:r>
              <a:rPr lang="es-ES" sz="1400" b="1" dirty="0">
                <a:solidFill>
                  <a:schemeClr val="dk1"/>
                </a:solidFill>
              </a:rPr>
              <a:t>desarrollo de software</a:t>
            </a:r>
            <a:r>
              <a:rPr lang="es-ES" sz="1400" dirty="0">
                <a:solidFill>
                  <a:schemeClr val="dk1"/>
                </a:solidFill>
              </a:rPr>
              <a:t>, habría afirmado que el sistema que sobrevive más tiempo no es el más fuerte sino el que tiene un arquitecto que puede predecir y adaptarse mejor al cambio.</a:t>
            </a:r>
            <a:endParaRPr sz="1400" dirty="0">
              <a:solidFill>
                <a:schemeClr val="dk1"/>
              </a:solidFill>
            </a:endParaRPr>
          </a:p>
        </p:txBody>
      </p:sp>
      <p:pic>
        <p:nvPicPr>
          <p:cNvPr id="1026" name="Picture 2">
            <a:extLst>
              <a:ext uri="{FF2B5EF4-FFF2-40B4-BE49-F238E27FC236}">
                <a16:creationId xmlns:a16="http://schemas.microsoft.com/office/drawing/2014/main" id="{3F107442-3DDE-FDF7-6FB4-CD77329865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5100" y="1229178"/>
            <a:ext cx="1995625" cy="2685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8133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Beneficios</a:t>
            </a:r>
            <a:endParaRPr dirty="0"/>
          </a:p>
        </p:txBody>
      </p:sp>
      <p:sp>
        <p:nvSpPr>
          <p:cNvPr id="5" name="Marcador de texto 4">
            <a:extLst>
              <a:ext uri="{FF2B5EF4-FFF2-40B4-BE49-F238E27FC236}">
                <a16:creationId xmlns:a16="http://schemas.microsoft.com/office/drawing/2014/main" id="{96381981-90CA-A982-6AF0-917E95B82D60}"/>
              </a:ext>
            </a:extLst>
          </p:cNvPr>
          <p:cNvSpPr>
            <a:spLocks noGrp="1"/>
          </p:cNvSpPr>
          <p:nvPr>
            <p:ph type="body" idx="1"/>
          </p:nvPr>
        </p:nvSpPr>
        <p:spPr/>
        <p:txBody>
          <a:bodyPr/>
          <a:lstStyle/>
          <a:p>
            <a:pPr algn="just"/>
            <a:r>
              <a:rPr lang="es-CO" sz="1400" dirty="0">
                <a:solidFill>
                  <a:schemeClr val="tx1"/>
                </a:solidFill>
              </a:rPr>
              <a:t>A nivel de desarrollo</a:t>
            </a:r>
          </a:p>
          <a:p>
            <a:pPr lvl="1" algn="just"/>
            <a:r>
              <a:rPr lang="es-ES" sz="1400" dirty="0">
                <a:solidFill>
                  <a:schemeClr val="tx1"/>
                </a:solidFill>
              </a:rPr>
              <a:t>Coherencia en la aplicación de las funciones</a:t>
            </a:r>
          </a:p>
          <a:p>
            <a:pPr lvl="1" algn="just"/>
            <a:r>
              <a:rPr lang="es-ES" sz="1400" dirty="0">
                <a:solidFill>
                  <a:schemeClr val="tx1"/>
                </a:solidFill>
              </a:rPr>
              <a:t>Coherencia en la calidad del código</a:t>
            </a:r>
          </a:p>
          <a:p>
            <a:pPr lvl="1" algn="just"/>
            <a:r>
              <a:rPr lang="es-ES" sz="1400" dirty="0">
                <a:solidFill>
                  <a:schemeClr val="tx1"/>
                </a:solidFill>
              </a:rPr>
              <a:t>Es más fácil evaluar al equipo técnicamente</a:t>
            </a:r>
          </a:p>
          <a:p>
            <a:pPr lvl="1" algn="just"/>
            <a:r>
              <a:rPr lang="es-ES" sz="1400" dirty="0">
                <a:solidFill>
                  <a:schemeClr val="tx1"/>
                </a:solidFill>
              </a:rPr>
              <a:t>La misma visión de conjunto</a:t>
            </a:r>
            <a:endParaRPr lang="es-CO" sz="1400" dirty="0">
              <a:solidFill>
                <a:schemeClr val="tx1"/>
              </a:solidFill>
            </a:endParaRPr>
          </a:p>
          <a:p>
            <a:pPr algn="just"/>
            <a:endParaRPr lang="es-CO" sz="1400" dirty="0">
              <a:solidFill>
                <a:schemeClr val="tx1"/>
              </a:solidFill>
            </a:endParaRPr>
          </a:p>
          <a:p>
            <a:pPr algn="just"/>
            <a:r>
              <a:rPr lang="es-CO" sz="1400" dirty="0">
                <a:solidFill>
                  <a:schemeClr val="tx1"/>
                </a:solidFill>
              </a:rPr>
              <a:t>A nivel de aplicación: atributos de calidad</a:t>
            </a:r>
          </a:p>
        </p:txBody>
      </p:sp>
    </p:spTree>
    <p:extLst>
      <p:ext uri="{BB962C8B-B14F-4D97-AF65-F5344CB8AC3E}">
        <p14:creationId xmlns:p14="http://schemas.microsoft.com/office/powerpoint/2010/main" val="1141441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¿Qué es una buena arquitectura?</a:t>
            </a:r>
            <a:endParaRPr dirty="0"/>
          </a:p>
        </p:txBody>
      </p:sp>
      <p:sp>
        <p:nvSpPr>
          <p:cNvPr id="5" name="Marcador de texto 4">
            <a:extLst>
              <a:ext uri="{FF2B5EF4-FFF2-40B4-BE49-F238E27FC236}">
                <a16:creationId xmlns:a16="http://schemas.microsoft.com/office/drawing/2014/main" id="{96381981-90CA-A982-6AF0-917E95B82D60}"/>
              </a:ext>
            </a:extLst>
          </p:cNvPr>
          <p:cNvSpPr>
            <a:spLocks noGrp="1"/>
          </p:cNvSpPr>
          <p:nvPr>
            <p:ph type="body" idx="1"/>
          </p:nvPr>
        </p:nvSpPr>
        <p:spPr/>
        <p:txBody>
          <a:bodyPr/>
          <a:lstStyle/>
          <a:p>
            <a:pPr marL="139700" indent="0" algn="just">
              <a:buNone/>
            </a:pPr>
            <a:r>
              <a:rPr lang="es-ES" sz="1400" dirty="0">
                <a:solidFill>
                  <a:schemeClr val="tx1"/>
                </a:solidFill>
              </a:rPr>
              <a:t>Antes de saber qué es una buena arquitectura, es esencial dar forma a la manera en que los componentes arquitectónicos deben interactuar y evolucionar hablando de algunos de los principios que todo desarrollador debe conocer: los principios </a:t>
            </a:r>
            <a:r>
              <a:rPr lang="es-ES" sz="1400" b="1" dirty="0">
                <a:solidFill>
                  <a:schemeClr val="tx1"/>
                </a:solidFill>
              </a:rPr>
              <a:t>SOLID</a:t>
            </a:r>
            <a:r>
              <a:rPr lang="es-ES" sz="1400" dirty="0">
                <a:solidFill>
                  <a:schemeClr val="tx1"/>
                </a:solidFill>
              </a:rPr>
              <a:t>.</a:t>
            </a:r>
          </a:p>
          <a:p>
            <a:pPr marL="139700" indent="0" algn="just">
              <a:buNone/>
            </a:pPr>
            <a:endParaRPr lang="es-ES" sz="1400" dirty="0">
              <a:solidFill>
                <a:schemeClr val="tx1"/>
              </a:solidFill>
            </a:endParaRPr>
          </a:p>
          <a:p>
            <a:pPr algn="just"/>
            <a:r>
              <a:rPr lang="es-ES" sz="1400" dirty="0">
                <a:solidFill>
                  <a:schemeClr val="tx1"/>
                </a:solidFill>
              </a:rPr>
              <a:t>Robert C. Martin – Tío Bob. (2000). </a:t>
            </a:r>
            <a:r>
              <a:rPr lang="en-US" sz="1400" dirty="0">
                <a:solidFill>
                  <a:schemeClr val="tx1"/>
                </a:solidFill>
              </a:rPr>
              <a:t>Design Principles and Design Patterns</a:t>
            </a:r>
          </a:p>
          <a:p>
            <a:pPr algn="just"/>
            <a:r>
              <a:rPr lang="en-US" sz="1400" dirty="0" err="1">
                <a:solidFill>
                  <a:schemeClr val="tx1"/>
                </a:solidFill>
              </a:rPr>
              <a:t>Acrónimo</a:t>
            </a:r>
            <a:r>
              <a:rPr lang="en-US" sz="1400" dirty="0">
                <a:solidFill>
                  <a:schemeClr val="tx1"/>
                </a:solidFill>
              </a:rPr>
              <a:t> </a:t>
            </a:r>
            <a:r>
              <a:rPr lang="en-US" sz="1400" b="1" dirty="0">
                <a:solidFill>
                  <a:schemeClr val="tx1"/>
                </a:solidFill>
              </a:rPr>
              <a:t>SOLID. </a:t>
            </a:r>
            <a:r>
              <a:rPr lang="en-US" sz="1400" dirty="0">
                <a:solidFill>
                  <a:schemeClr val="tx1"/>
                </a:solidFill>
              </a:rPr>
              <a:t>Michael Feathers</a:t>
            </a:r>
          </a:p>
          <a:p>
            <a:pPr algn="just"/>
            <a:r>
              <a:rPr lang="es-ES" sz="1400" dirty="0">
                <a:solidFill>
                  <a:schemeClr val="tx1"/>
                </a:solidFill>
              </a:rPr>
              <a:t>El tío Bob también es conocido por ser el autor de </a:t>
            </a:r>
            <a:r>
              <a:rPr lang="es-ES" sz="1400" b="1" dirty="0" err="1">
                <a:solidFill>
                  <a:schemeClr val="tx1"/>
                </a:solidFill>
              </a:rPr>
              <a:t>Clean</a:t>
            </a:r>
            <a:r>
              <a:rPr lang="es-ES" sz="1400" b="1" dirty="0">
                <a:solidFill>
                  <a:schemeClr val="tx1"/>
                </a:solidFill>
              </a:rPr>
              <a:t> </a:t>
            </a:r>
            <a:r>
              <a:rPr lang="es-ES" sz="1400" b="1" dirty="0" err="1">
                <a:solidFill>
                  <a:schemeClr val="tx1"/>
                </a:solidFill>
              </a:rPr>
              <a:t>Code</a:t>
            </a:r>
            <a:r>
              <a:rPr lang="es-ES" sz="1400" b="1" dirty="0">
                <a:solidFill>
                  <a:schemeClr val="tx1"/>
                </a:solidFill>
              </a:rPr>
              <a:t> </a:t>
            </a:r>
            <a:r>
              <a:rPr lang="es-ES" sz="1400" dirty="0">
                <a:solidFill>
                  <a:schemeClr val="tx1"/>
                </a:solidFill>
              </a:rPr>
              <a:t>y </a:t>
            </a:r>
            <a:r>
              <a:rPr lang="es-ES" sz="1400" b="1" dirty="0" err="1">
                <a:solidFill>
                  <a:schemeClr val="tx1"/>
                </a:solidFill>
              </a:rPr>
              <a:t>Clean</a:t>
            </a:r>
            <a:r>
              <a:rPr lang="es-ES" sz="1400" b="1" dirty="0">
                <a:solidFill>
                  <a:schemeClr val="tx1"/>
                </a:solidFill>
              </a:rPr>
              <a:t> </a:t>
            </a:r>
            <a:r>
              <a:rPr lang="es-ES" sz="1400" b="1" dirty="0" err="1">
                <a:solidFill>
                  <a:schemeClr val="tx1"/>
                </a:solidFill>
              </a:rPr>
              <a:t>Architecture</a:t>
            </a:r>
            <a:r>
              <a:rPr lang="es-ES" sz="1400" dirty="0">
                <a:solidFill>
                  <a:schemeClr val="tx1"/>
                </a:solidFill>
              </a:rPr>
              <a:t>, por lo que estos principios están estrechamente relacionados con la codificación limpia, la arquitectura limpia y los patrones de calidad</a:t>
            </a:r>
            <a:endParaRPr lang="en-US" sz="1400" dirty="0">
              <a:solidFill>
                <a:schemeClr val="tx1"/>
              </a:solidFill>
            </a:endParaRPr>
          </a:p>
          <a:p>
            <a:pPr algn="just"/>
            <a:endParaRPr lang="es-ES" sz="1400" dirty="0">
              <a:solidFill>
                <a:schemeClr val="tx1"/>
              </a:solidFill>
            </a:endParaRPr>
          </a:p>
          <a:p>
            <a:pPr algn="just"/>
            <a:endParaRPr lang="es-CO" sz="1400" dirty="0">
              <a:solidFill>
                <a:schemeClr val="tx1"/>
              </a:solidFill>
            </a:endParaRPr>
          </a:p>
        </p:txBody>
      </p:sp>
    </p:spTree>
    <p:extLst>
      <p:ext uri="{BB962C8B-B14F-4D97-AF65-F5344CB8AC3E}">
        <p14:creationId xmlns:p14="http://schemas.microsoft.com/office/powerpoint/2010/main" val="1015212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Patrones de arquitectura</a:t>
            </a:r>
            <a:endParaRPr dirty="0"/>
          </a:p>
        </p:txBody>
      </p:sp>
    </p:spTree>
    <p:extLst>
      <p:ext uri="{BB962C8B-B14F-4D97-AF65-F5344CB8AC3E}">
        <p14:creationId xmlns:p14="http://schemas.microsoft.com/office/powerpoint/2010/main" val="2213320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Google Shape;215;p33"/>
          <p:cNvSpPr txBox="1">
            <a:spLocks noGrp="1"/>
          </p:cNvSpPr>
          <p:nvPr>
            <p:ph type="body" idx="1"/>
          </p:nvPr>
        </p:nvSpPr>
        <p:spPr>
          <a:xfrm>
            <a:off x="1195675" y="880686"/>
            <a:ext cx="5062846" cy="338182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dirty="0"/>
              <a:t>Los </a:t>
            </a:r>
            <a:r>
              <a:rPr lang="es-ES" b="1" dirty="0"/>
              <a:t>patrones arquitectónicos </a:t>
            </a:r>
            <a:r>
              <a:rPr lang="es-ES" dirty="0"/>
              <a:t>determinan las restricciones posteriores en muchas áreas, desde el diseño hasta cómo desplegamos una solución. </a:t>
            </a:r>
          </a:p>
          <a:p>
            <a:pPr marL="0" lvl="0" indent="0" algn="just" rtl="0">
              <a:spcBef>
                <a:spcPts val="0"/>
              </a:spcBef>
              <a:spcAft>
                <a:spcPts val="0"/>
              </a:spcAft>
              <a:buClr>
                <a:schemeClr val="dk1"/>
              </a:buClr>
              <a:buSzPts val="1100"/>
              <a:buFont typeface="Arial"/>
              <a:buNone/>
            </a:pPr>
            <a:endParaRPr lang="es-ES" dirty="0"/>
          </a:p>
          <a:p>
            <a:pPr marL="0" lvl="0" indent="0" algn="just" rtl="0">
              <a:spcBef>
                <a:spcPts val="0"/>
              </a:spcBef>
              <a:spcAft>
                <a:spcPts val="0"/>
              </a:spcAft>
              <a:buClr>
                <a:schemeClr val="dk1"/>
              </a:buClr>
              <a:buSzPts val="1100"/>
              <a:buFont typeface="Arial"/>
              <a:buNone/>
            </a:pPr>
            <a:r>
              <a:rPr lang="es-ES" dirty="0"/>
              <a:t>Es esencial investigar y asegurarse de que tomamos una decisión con conocimiento de causa. </a:t>
            </a:r>
          </a:p>
          <a:p>
            <a:pPr marL="0" lvl="0" indent="0" algn="just" rtl="0">
              <a:spcBef>
                <a:spcPts val="0"/>
              </a:spcBef>
              <a:spcAft>
                <a:spcPts val="0"/>
              </a:spcAft>
              <a:buClr>
                <a:schemeClr val="dk1"/>
              </a:buClr>
              <a:buSzPts val="1100"/>
              <a:buFont typeface="Arial"/>
              <a:buNone/>
            </a:pPr>
            <a:endParaRPr lang="es-ES" dirty="0"/>
          </a:p>
          <a:p>
            <a:pPr marL="0" lvl="0" indent="0" algn="just" rtl="0">
              <a:spcBef>
                <a:spcPts val="0"/>
              </a:spcBef>
              <a:spcAft>
                <a:spcPts val="0"/>
              </a:spcAft>
              <a:buClr>
                <a:schemeClr val="dk1"/>
              </a:buClr>
              <a:buSzPts val="1100"/>
              <a:buFont typeface="Arial"/>
              <a:buNone/>
            </a:pPr>
            <a:r>
              <a:rPr lang="es-ES" dirty="0"/>
              <a:t>Un patrón arquitectónico da forma a nuestro sistema y determina cómo evolucionarán e interactuarán entre sí los elementos de alto nivel.</a:t>
            </a:r>
            <a:endParaRPr dirty="0"/>
          </a:p>
        </p:txBody>
      </p:sp>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Google Shape;215;p33"/>
          <p:cNvSpPr txBox="1">
            <a:spLocks noGrp="1"/>
          </p:cNvSpPr>
          <p:nvPr>
            <p:ph type="body" idx="1"/>
          </p:nvPr>
        </p:nvSpPr>
        <p:spPr>
          <a:xfrm>
            <a:off x="1195675" y="880686"/>
            <a:ext cx="5062846" cy="338182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dirty="0"/>
              <a:t>En su libro </a:t>
            </a:r>
            <a:r>
              <a:rPr lang="es-ES" b="1" dirty="0"/>
              <a:t>A </a:t>
            </a:r>
            <a:r>
              <a:rPr lang="es-ES" b="1" dirty="0" err="1"/>
              <a:t>Pattern</a:t>
            </a:r>
            <a:r>
              <a:rPr lang="es-ES" b="1" dirty="0"/>
              <a:t> </a:t>
            </a:r>
            <a:r>
              <a:rPr lang="es-ES" b="1" dirty="0" err="1"/>
              <a:t>Language</a:t>
            </a:r>
            <a:r>
              <a:rPr lang="es-ES" dirty="0"/>
              <a:t>, </a:t>
            </a:r>
            <a:r>
              <a:rPr lang="es-ES" b="1" dirty="0"/>
              <a:t>Christopher Alexander</a:t>
            </a:r>
            <a:r>
              <a:rPr lang="es-ES" dirty="0"/>
              <a:t> explicaba que </a:t>
            </a:r>
          </a:p>
          <a:p>
            <a:pPr marL="0" lvl="0" indent="0" algn="just" rtl="0">
              <a:spcBef>
                <a:spcPts val="0"/>
              </a:spcBef>
              <a:spcAft>
                <a:spcPts val="0"/>
              </a:spcAft>
              <a:buClr>
                <a:schemeClr val="dk1"/>
              </a:buClr>
              <a:buSzPts val="1100"/>
              <a:buFont typeface="Arial"/>
              <a:buNone/>
            </a:pPr>
            <a:endParaRPr lang="es-ES" b="1" dirty="0"/>
          </a:p>
          <a:p>
            <a:pPr marL="0" lvl="0" indent="0" algn="ctr" rtl="0">
              <a:spcBef>
                <a:spcPts val="0"/>
              </a:spcBef>
              <a:spcAft>
                <a:spcPts val="0"/>
              </a:spcAft>
              <a:buClr>
                <a:schemeClr val="dk1"/>
              </a:buClr>
              <a:buSzPts val="1100"/>
              <a:buFont typeface="Arial"/>
              <a:buNone/>
            </a:pPr>
            <a:r>
              <a:rPr lang="es-ES" b="1" dirty="0"/>
              <a:t>"cada patrón describe un problema que se repite una y otra vez en nuestro entorno y, a continuación, describe el núcleo de la solución a ese problema, de forma que puedas utilizar esta solución un millón de veces, sin hacerlo nunca dos veces de la misma manera"</a:t>
            </a:r>
          </a:p>
        </p:txBody>
      </p:sp>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3310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En contexto</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sz="1400" dirty="0">
                <a:solidFill>
                  <a:schemeClr val="dk1"/>
                </a:solidFill>
              </a:rPr>
              <a:t>Desde la base de datos hasta el código, desde la funcionalidad y la interacción con el usuario hasta cómo se organizan los sistemas, nos enfrentamos a retos en cada paso del proceso de desarrollo de un producto.</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r>
              <a:rPr lang="es-ES" sz="1400" dirty="0">
                <a:solidFill>
                  <a:schemeClr val="dk1"/>
                </a:solidFill>
              </a:rPr>
              <a:t>Más que nunca, es esencial comprender lo que tenemos, lo que podemos construir con nuestra información y cuál es nuestro objetivo final.</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r>
              <a:rPr lang="es-ES" sz="1400" dirty="0">
                <a:solidFill>
                  <a:schemeClr val="dk1"/>
                </a:solidFill>
              </a:rPr>
              <a:t>Así es como surgió la necesidad de una estructura, y se hizo cada vez más importante crear sistemas que pudieran evolucionar manteniendo el equilibrio entre los requisitos empresariales y los tecnológicos.</a:t>
            </a:r>
          </a:p>
        </p:txBody>
      </p:sp>
    </p:spTree>
    <p:extLst>
      <p:ext uri="{BB962C8B-B14F-4D97-AF65-F5344CB8AC3E}">
        <p14:creationId xmlns:p14="http://schemas.microsoft.com/office/powerpoint/2010/main" val="2396993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Google Shape;215;p33"/>
          <p:cNvSpPr txBox="1">
            <a:spLocks noGrp="1"/>
          </p:cNvSpPr>
          <p:nvPr>
            <p:ph type="body" idx="1"/>
          </p:nvPr>
        </p:nvSpPr>
        <p:spPr>
          <a:xfrm>
            <a:off x="1195675" y="880686"/>
            <a:ext cx="5062846" cy="338182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dirty="0"/>
              <a:t>Y así es precisamente como debemos enfocar la arquitectura del software. </a:t>
            </a:r>
          </a:p>
          <a:p>
            <a:pPr marL="0" lvl="0" indent="0" algn="just" rtl="0">
              <a:spcBef>
                <a:spcPts val="0"/>
              </a:spcBef>
              <a:spcAft>
                <a:spcPts val="0"/>
              </a:spcAft>
              <a:buClr>
                <a:schemeClr val="dk1"/>
              </a:buClr>
              <a:buSzPts val="1100"/>
              <a:buFont typeface="Arial"/>
              <a:buNone/>
            </a:pPr>
            <a:endParaRPr lang="es-ES" dirty="0"/>
          </a:p>
          <a:p>
            <a:pPr marL="0" lvl="0" indent="0" algn="just" rtl="0">
              <a:spcBef>
                <a:spcPts val="0"/>
              </a:spcBef>
              <a:spcAft>
                <a:spcPts val="0"/>
              </a:spcAft>
              <a:buClr>
                <a:schemeClr val="dk1"/>
              </a:buClr>
              <a:buSzPts val="1100"/>
              <a:buFont typeface="Arial"/>
              <a:buNone/>
            </a:pPr>
            <a:r>
              <a:rPr lang="es-ES" dirty="0"/>
              <a:t>Si tengo estos requisitos y este conjunto de atributos de calidad, ¿cuál es la solución que mejor satisface esta situación? </a:t>
            </a:r>
          </a:p>
          <a:p>
            <a:pPr marL="0" lvl="0" indent="0" algn="just" rtl="0">
              <a:spcBef>
                <a:spcPts val="0"/>
              </a:spcBef>
              <a:spcAft>
                <a:spcPts val="0"/>
              </a:spcAft>
              <a:buClr>
                <a:schemeClr val="dk1"/>
              </a:buClr>
              <a:buSzPts val="1100"/>
              <a:buFont typeface="Arial"/>
              <a:buNone/>
            </a:pPr>
            <a:endParaRPr lang="es-ES" dirty="0"/>
          </a:p>
          <a:p>
            <a:pPr marL="0" lvl="0" indent="0" algn="just" rtl="0">
              <a:spcBef>
                <a:spcPts val="0"/>
              </a:spcBef>
              <a:spcAft>
                <a:spcPts val="0"/>
              </a:spcAft>
              <a:buClr>
                <a:schemeClr val="dk1"/>
              </a:buClr>
              <a:buSzPts val="1100"/>
              <a:buFont typeface="Arial"/>
              <a:buNone/>
            </a:pPr>
            <a:r>
              <a:rPr lang="es-ES" dirty="0"/>
              <a:t>En esencia, los </a:t>
            </a:r>
            <a:r>
              <a:rPr lang="es-ES" b="1" dirty="0"/>
              <a:t>patrones son una forma de reunir enfoques específicos, mejores prácticas y principios, y combinarlos de forma que sea fácil reutilizarlos</a:t>
            </a:r>
            <a:r>
              <a:rPr lang="es-ES" dirty="0"/>
              <a:t>.</a:t>
            </a:r>
          </a:p>
        </p:txBody>
      </p:sp>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2551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Estilos de arquitectura y patrones de arquitectura</a:t>
            </a:r>
            <a:endParaRPr dirty="0"/>
          </a:p>
        </p:txBody>
      </p:sp>
      <p:sp>
        <p:nvSpPr>
          <p:cNvPr id="5" name="Marcador de texto 4">
            <a:extLst>
              <a:ext uri="{FF2B5EF4-FFF2-40B4-BE49-F238E27FC236}">
                <a16:creationId xmlns:a16="http://schemas.microsoft.com/office/drawing/2014/main" id="{96381981-90CA-A982-6AF0-917E95B82D60}"/>
              </a:ext>
            </a:extLst>
          </p:cNvPr>
          <p:cNvSpPr>
            <a:spLocks noGrp="1"/>
          </p:cNvSpPr>
          <p:nvPr>
            <p:ph type="body" idx="1"/>
          </p:nvPr>
        </p:nvSpPr>
        <p:spPr>
          <a:xfrm>
            <a:off x="713225" y="1596571"/>
            <a:ext cx="7717500" cy="2972304"/>
          </a:xfrm>
        </p:spPr>
        <p:txBody>
          <a:bodyPr/>
          <a:lstStyle/>
          <a:p>
            <a:pPr algn="just"/>
            <a:r>
              <a:rPr lang="es-ES" sz="1400" dirty="0">
                <a:solidFill>
                  <a:schemeClr val="tx1"/>
                </a:solidFill>
              </a:rPr>
              <a:t>Puesto que necesitamos entenderlo y cuestionarlo todo, es crucial debatir sobre los </a:t>
            </a:r>
            <a:r>
              <a:rPr lang="es-ES" sz="1400" b="1" dirty="0">
                <a:solidFill>
                  <a:schemeClr val="tx1"/>
                </a:solidFill>
              </a:rPr>
              <a:t>patrones arquitectónicos de software </a:t>
            </a:r>
            <a:r>
              <a:rPr lang="es-ES" sz="1400" dirty="0">
                <a:solidFill>
                  <a:schemeClr val="tx1"/>
                </a:solidFill>
              </a:rPr>
              <a:t>y en qué se diferencian de los </a:t>
            </a:r>
            <a:r>
              <a:rPr lang="es-ES" sz="1400" b="1" dirty="0">
                <a:solidFill>
                  <a:schemeClr val="tx1"/>
                </a:solidFill>
              </a:rPr>
              <a:t>estilos arquitectónicos</a:t>
            </a:r>
            <a:r>
              <a:rPr lang="es-ES" sz="1400" dirty="0">
                <a:solidFill>
                  <a:schemeClr val="tx1"/>
                </a:solidFill>
              </a:rPr>
              <a:t>.</a:t>
            </a:r>
            <a:endParaRPr lang="es-CO" sz="1400" dirty="0">
              <a:solidFill>
                <a:schemeClr val="tx1"/>
              </a:solidFill>
            </a:endParaRPr>
          </a:p>
        </p:txBody>
      </p:sp>
    </p:spTree>
    <p:extLst>
      <p:ext uri="{BB962C8B-B14F-4D97-AF65-F5344CB8AC3E}">
        <p14:creationId xmlns:p14="http://schemas.microsoft.com/office/powerpoint/2010/main" val="3716594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Estilos arquitectónicos</a:t>
            </a:r>
            <a:endParaRPr dirty="0"/>
          </a:p>
        </p:txBody>
      </p:sp>
      <p:sp>
        <p:nvSpPr>
          <p:cNvPr id="5" name="Marcador de texto 4">
            <a:extLst>
              <a:ext uri="{FF2B5EF4-FFF2-40B4-BE49-F238E27FC236}">
                <a16:creationId xmlns:a16="http://schemas.microsoft.com/office/drawing/2014/main" id="{96381981-90CA-A982-6AF0-917E95B82D60}"/>
              </a:ext>
            </a:extLst>
          </p:cNvPr>
          <p:cNvSpPr>
            <a:spLocks noGrp="1"/>
          </p:cNvSpPr>
          <p:nvPr>
            <p:ph type="body" idx="1"/>
          </p:nvPr>
        </p:nvSpPr>
        <p:spPr/>
        <p:txBody>
          <a:bodyPr/>
          <a:lstStyle/>
          <a:p>
            <a:pPr marL="139700" indent="0" algn="just">
              <a:buNone/>
            </a:pPr>
            <a:r>
              <a:rPr lang="es-ES" sz="1400" dirty="0">
                <a:solidFill>
                  <a:schemeClr val="tx1"/>
                </a:solidFill>
              </a:rPr>
              <a:t>Definido de la forma más sencilla, un </a:t>
            </a:r>
            <a:r>
              <a:rPr lang="es-ES" sz="1400" b="1" dirty="0">
                <a:solidFill>
                  <a:schemeClr val="tx1"/>
                </a:solidFill>
              </a:rPr>
              <a:t>estilo arquitectónico </a:t>
            </a:r>
            <a:r>
              <a:rPr lang="es-ES" sz="1400" dirty="0">
                <a:solidFill>
                  <a:schemeClr val="tx1"/>
                </a:solidFill>
              </a:rPr>
              <a:t>representa una combinación de decisiones y principios de diseño para organizar nuestra aplicación y nuestro código de una determinada manera. </a:t>
            </a:r>
          </a:p>
          <a:p>
            <a:pPr marL="139700" indent="0" algn="just">
              <a:buNone/>
            </a:pPr>
            <a:endParaRPr lang="es-ES" sz="1400" dirty="0">
              <a:solidFill>
                <a:schemeClr val="tx1"/>
              </a:solidFill>
            </a:endParaRPr>
          </a:p>
          <a:p>
            <a:pPr marL="139700" indent="0" algn="just">
              <a:buNone/>
            </a:pPr>
            <a:r>
              <a:rPr lang="es-ES" sz="1400" dirty="0">
                <a:solidFill>
                  <a:schemeClr val="tx1"/>
                </a:solidFill>
              </a:rPr>
              <a:t>Es el nivel más alto de organización, no se utiliza para resolver un problema sino para potenciar ciertas buenas prácticas en un tipo concreto de sistema. </a:t>
            </a:r>
          </a:p>
          <a:p>
            <a:pPr marL="139700" indent="0" algn="just">
              <a:buNone/>
            </a:pPr>
            <a:endParaRPr lang="es-ES" sz="1400" dirty="0">
              <a:solidFill>
                <a:schemeClr val="tx1"/>
              </a:solidFill>
            </a:endParaRPr>
          </a:p>
          <a:p>
            <a:pPr marL="139700" indent="0" algn="just">
              <a:buNone/>
            </a:pPr>
            <a:r>
              <a:rPr lang="es-ES" sz="1400" dirty="0">
                <a:solidFill>
                  <a:schemeClr val="tx1"/>
                </a:solidFill>
              </a:rPr>
              <a:t>Por supuesto, podemos mezclar diferentes estilos en función de nuestras necesidades y crear un estilo personalizado para lo que queramos conseguir.</a:t>
            </a:r>
            <a:endParaRPr lang="es-CO" sz="1400" dirty="0">
              <a:solidFill>
                <a:schemeClr val="tx1"/>
              </a:solidFill>
            </a:endParaRPr>
          </a:p>
        </p:txBody>
      </p:sp>
    </p:spTree>
    <p:extLst>
      <p:ext uri="{BB962C8B-B14F-4D97-AF65-F5344CB8AC3E}">
        <p14:creationId xmlns:p14="http://schemas.microsoft.com/office/powerpoint/2010/main" val="252319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Patrones arquitectónicos</a:t>
            </a:r>
            <a:endParaRPr dirty="0"/>
          </a:p>
        </p:txBody>
      </p:sp>
      <p:sp>
        <p:nvSpPr>
          <p:cNvPr id="5" name="Marcador de texto 4">
            <a:extLst>
              <a:ext uri="{FF2B5EF4-FFF2-40B4-BE49-F238E27FC236}">
                <a16:creationId xmlns:a16="http://schemas.microsoft.com/office/drawing/2014/main" id="{96381981-90CA-A982-6AF0-917E95B82D60}"/>
              </a:ext>
            </a:extLst>
          </p:cNvPr>
          <p:cNvSpPr>
            <a:spLocks noGrp="1"/>
          </p:cNvSpPr>
          <p:nvPr>
            <p:ph type="body" idx="1"/>
          </p:nvPr>
        </p:nvSpPr>
        <p:spPr/>
        <p:txBody>
          <a:bodyPr/>
          <a:lstStyle/>
          <a:p>
            <a:pPr marL="139700" indent="0" algn="just">
              <a:buNone/>
            </a:pPr>
            <a:r>
              <a:rPr lang="es-ES" sz="1400" dirty="0">
                <a:solidFill>
                  <a:schemeClr val="tx1"/>
                </a:solidFill>
              </a:rPr>
              <a:t>Un </a:t>
            </a:r>
            <a:r>
              <a:rPr lang="es-ES" sz="1400" b="1" dirty="0">
                <a:solidFill>
                  <a:schemeClr val="tx1"/>
                </a:solidFill>
              </a:rPr>
              <a:t>patrón arquitectónico </a:t>
            </a:r>
            <a:r>
              <a:rPr lang="es-ES" sz="1400" dirty="0">
                <a:solidFill>
                  <a:schemeClr val="tx1"/>
                </a:solidFill>
              </a:rPr>
              <a:t>es un conjunto de decisiones y principios arquitectónicos aplicados en diferentes contextos para resolver problemas recurrentes. </a:t>
            </a:r>
          </a:p>
          <a:p>
            <a:pPr marL="139700" indent="0" algn="just">
              <a:buNone/>
            </a:pPr>
            <a:endParaRPr lang="es-ES" sz="1400" dirty="0">
              <a:solidFill>
                <a:schemeClr val="tx1"/>
              </a:solidFill>
            </a:endParaRPr>
          </a:p>
          <a:p>
            <a:pPr marL="139700" indent="0" algn="just">
              <a:buNone/>
            </a:pPr>
            <a:r>
              <a:rPr lang="es-ES" sz="1400" dirty="0">
                <a:solidFill>
                  <a:schemeClr val="tx1"/>
                </a:solidFill>
              </a:rPr>
              <a:t>En resumen, un </a:t>
            </a:r>
            <a:r>
              <a:rPr lang="es-ES" sz="1400" b="1" dirty="0">
                <a:solidFill>
                  <a:schemeClr val="tx1"/>
                </a:solidFill>
              </a:rPr>
              <a:t>patrón arquitectónico </a:t>
            </a:r>
            <a:r>
              <a:rPr lang="es-ES" sz="1400" dirty="0">
                <a:solidFill>
                  <a:schemeClr val="tx1"/>
                </a:solidFill>
              </a:rPr>
              <a:t>es una forma de resolver un problema arquitectónico recurrente. </a:t>
            </a:r>
          </a:p>
          <a:p>
            <a:pPr marL="139700" indent="0" algn="just">
              <a:buNone/>
            </a:pPr>
            <a:endParaRPr lang="es-ES" sz="1400" dirty="0">
              <a:solidFill>
                <a:schemeClr val="tx1"/>
              </a:solidFill>
            </a:endParaRPr>
          </a:p>
          <a:p>
            <a:pPr marL="139700" indent="0" algn="just">
              <a:buNone/>
            </a:pPr>
            <a:r>
              <a:rPr lang="es-ES" sz="1400" dirty="0">
                <a:solidFill>
                  <a:schemeClr val="tx1"/>
                </a:solidFill>
              </a:rPr>
              <a:t>En última instancia, un </a:t>
            </a:r>
            <a:r>
              <a:rPr lang="es-ES" sz="1400" b="1" dirty="0">
                <a:solidFill>
                  <a:schemeClr val="tx1"/>
                </a:solidFill>
              </a:rPr>
              <a:t>patrón arquitectónico </a:t>
            </a:r>
            <a:r>
              <a:rPr lang="es-ES" sz="1400" dirty="0">
                <a:solidFill>
                  <a:schemeClr val="tx1"/>
                </a:solidFill>
              </a:rPr>
              <a:t>puede representar una solución utilizada en un estilo arquitectónico concreto para un problema específico relativo a las relaciones entre los componentes y la forma en que se comunican las distintas capas.</a:t>
            </a:r>
            <a:endParaRPr lang="es-CO" sz="1400" dirty="0">
              <a:solidFill>
                <a:schemeClr val="tx1"/>
              </a:solidFill>
            </a:endParaRPr>
          </a:p>
        </p:txBody>
      </p:sp>
    </p:spTree>
    <p:extLst>
      <p:ext uri="{BB962C8B-B14F-4D97-AF65-F5344CB8AC3E}">
        <p14:creationId xmlns:p14="http://schemas.microsoft.com/office/powerpoint/2010/main" val="19219968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Relación</a:t>
            </a:r>
            <a:endParaRPr dirty="0"/>
          </a:p>
        </p:txBody>
      </p:sp>
      <p:sp>
        <p:nvSpPr>
          <p:cNvPr id="5" name="Marcador de texto 4">
            <a:extLst>
              <a:ext uri="{FF2B5EF4-FFF2-40B4-BE49-F238E27FC236}">
                <a16:creationId xmlns:a16="http://schemas.microsoft.com/office/drawing/2014/main" id="{96381981-90CA-A982-6AF0-917E95B82D60}"/>
              </a:ext>
            </a:extLst>
          </p:cNvPr>
          <p:cNvSpPr>
            <a:spLocks noGrp="1"/>
          </p:cNvSpPr>
          <p:nvPr>
            <p:ph type="body" idx="1"/>
          </p:nvPr>
        </p:nvSpPr>
        <p:spPr/>
        <p:txBody>
          <a:bodyPr/>
          <a:lstStyle/>
          <a:p>
            <a:pPr marL="139700" indent="0" algn="just">
              <a:buNone/>
            </a:pPr>
            <a:r>
              <a:rPr lang="es-ES" sz="1400" dirty="0">
                <a:solidFill>
                  <a:schemeClr val="tx1"/>
                </a:solidFill>
              </a:rPr>
              <a:t>Supongamos que definimos una relación entre </a:t>
            </a:r>
            <a:r>
              <a:rPr lang="es-ES" sz="1400" b="1" dirty="0">
                <a:solidFill>
                  <a:schemeClr val="tx1"/>
                </a:solidFill>
              </a:rPr>
              <a:t>estilos arquitectónicos </a:t>
            </a:r>
            <a:r>
              <a:rPr lang="es-ES" sz="1400" dirty="0">
                <a:solidFill>
                  <a:schemeClr val="tx1"/>
                </a:solidFill>
              </a:rPr>
              <a:t>y </a:t>
            </a:r>
            <a:r>
              <a:rPr lang="es-ES" sz="1400" b="1" dirty="0">
                <a:solidFill>
                  <a:schemeClr val="tx1"/>
                </a:solidFill>
              </a:rPr>
              <a:t>patrones arquitectónicos</a:t>
            </a:r>
            <a:r>
              <a:rPr lang="es-ES" sz="1400" dirty="0">
                <a:solidFill>
                  <a:schemeClr val="tx1"/>
                </a:solidFill>
              </a:rPr>
              <a:t>. </a:t>
            </a:r>
          </a:p>
          <a:p>
            <a:pPr marL="139700" indent="0" algn="just">
              <a:buNone/>
            </a:pPr>
            <a:endParaRPr lang="es-ES" sz="1400" dirty="0">
              <a:solidFill>
                <a:schemeClr val="tx1"/>
              </a:solidFill>
            </a:endParaRPr>
          </a:p>
          <a:p>
            <a:pPr marL="139700" indent="0" algn="just">
              <a:buNone/>
            </a:pPr>
            <a:r>
              <a:rPr lang="es-ES" sz="1400" dirty="0">
                <a:solidFill>
                  <a:schemeClr val="tx1"/>
                </a:solidFill>
              </a:rPr>
              <a:t>En ese caso, podríamos decir que un </a:t>
            </a:r>
            <a:r>
              <a:rPr lang="es-ES" sz="1400" b="1" dirty="0">
                <a:solidFill>
                  <a:schemeClr val="tx1"/>
                </a:solidFill>
              </a:rPr>
              <a:t>patrón arquitectónico </a:t>
            </a:r>
            <a:r>
              <a:rPr lang="es-ES" sz="1400" dirty="0">
                <a:solidFill>
                  <a:schemeClr val="tx1"/>
                </a:solidFill>
              </a:rPr>
              <a:t>describe una solución para cualquier problema relacionado con la forma en que estamos tratando de implementar un </a:t>
            </a:r>
            <a:r>
              <a:rPr lang="es-ES" sz="1400" b="1" dirty="0">
                <a:solidFill>
                  <a:schemeClr val="tx1"/>
                </a:solidFill>
              </a:rPr>
              <a:t>estilo arquitectónico</a:t>
            </a:r>
            <a:r>
              <a:rPr lang="es-ES" sz="1400" dirty="0">
                <a:solidFill>
                  <a:schemeClr val="tx1"/>
                </a:solidFill>
              </a:rPr>
              <a:t>.</a:t>
            </a:r>
            <a:endParaRPr lang="es-CO" sz="1400" dirty="0">
              <a:solidFill>
                <a:schemeClr val="tx1"/>
              </a:solidFill>
            </a:endParaRPr>
          </a:p>
        </p:txBody>
      </p:sp>
    </p:spTree>
    <p:extLst>
      <p:ext uri="{BB962C8B-B14F-4D97-AF65-F5344CB8AC3E}">
        <p14:creationId xmlns:p14="http://schemas.microsoft.com/office/powerpoint/2010/main" val="31870880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Relación</a:t>
            </a:r>
            <a:endParaRPr dirty="0"/>
          </a:p>
        </p:txBody>
      </p:sp>
      <p:sp>
        <p:nvSpPr>
          <p:cNvPr id="5" name="Marcador de texto 4">
            <a:extLst>
              <a:ext uri="{FF2B5EF4-FFF2-40B4-BE49-F238E27FC236}">
                <a16:creationId xmlns:a16="http://schemas.microsoft.com/office/drawing/2014/main" id="{96381981-90CA-A982-6AF0-917E95B82D60}"/>
              </a:ext>
            </a:extLst>
          </p:cNvPr>
          <p:cNvSpPr>
            <a:spLocks noGrp="1"/>
          </p:cNvSpPr>
          <p:nvPr>
            <p:ph type="body" idx="1"/>
          </p:nvPr>
        </p:nvSpPr>
        <p:spPr>
          <a:xfrm>
            <a:off x="713225" y="1020284"/>
            <a:ext cx="7717500" cy="3102932"/>
          </a:xfrm>
        </p:spPr>
        <p:txBody>
          <a:bodyPr/>
          <a:lstStyle/>
          <a:p>
            <a:pPr algn="just"/>
            <a:r>
              <a:rPr lang="es-ES" sz="1400" dirty="0">
                <a:solidFill>
                  <a:schemeClr val="tx1"/>
                </a:solidFill>
              </a:rPr>
              <a:t>A veces, puede resultar difícil diferenciarlos o tener la mejor visión desde arriba de qué enfoque debe utilizarse, por lo que es crucial empezar paso a paso.</a:t>
            </a:r>
          </a:p>
          <a:p>
            <a:pPr algn="just"/>
            <a:endParaRPr lang="es-ES" sz="1400" dirty="0">
              <a:solidFill>
                <a:schemeClr val="tx1"/>
              </a:solidFill>
            </a:endParaRPr>
          </a:p>
          <a:p>
            <a:pPr algn="just"/>
            <a:r>
              <a:rPr lang="es-ES" sz="1400" dirty="0">
                <a:solidFill>
                  <a:schemeClr val="tx1"/>
                </a:solidFill>
              </a:rPr>
              <a:t>Asegúrese de que comprende y es consciente de algunas de las preocupaciones transversales más críticas, como las siguientes:</a:t>
            </a:r>
          </a:p>
          <a:p>
            <a:pPr algn="just"/>
            <a:endParaRPr lang="es-ES" sz="1400" dirty="0">
              <a:solidFill>
                <a:schemeClr val="tx1"/>
              </a:solidFill>
            </a:endParaRPr>
          </a:p>
          <a:p>
            <a:pPr marL="785450" lvl="2" indent="-285750" algn="just">
              <a:spcBef>
                <a:spcPts val="0"/>
              </a:spcBef>
            </a:pPr>
            <a:r>
              <a:rPr lang="es-ES" dirty="0">
                <a:solidFill>
                  <a:schemeClr val="tx1"/>
                </a:solidFill>
              </a:rPr>
              <a:t>Rendimiento</a:t>
            </a:r>
          </a:p>
          <a:p>
            <a:pPr marL="785450" lvl="2" indent="-285750" algn="just">
              <a:spcBef>
                <a:spcPts val="0"/>
              </a:spcBef>
            </a:pPr>
            <a:r>
              <a:rPr lang="es-ES" dirty="0">
                <a:solidFill>
                  <a:schemeClr val="tx1"/>
                </a:solidFill>
              </a:rPr>
              <a:t>Seguridad</a:t>
            </a:r>
          </a:p>
          <a:p>
            <a:pPr marL="785450" lvl="2" indent="-285750" algn="just">
              <a:spcBef>
                <a:spcPts val="0"/>
              </a:spcBef>
            </a:pPr>
            <a:r>
              <a:rPr lang="es-ES" dirty="0">
                <a:solidFill>
                  <a:schemeClr val="tx1"/>
                </a:solidFill>
              </a:rPr>
              <a:t>Registro</a:t>
            </a:r>
          </a:p>
          <a:p>
            <a:pPr marL="785450" lvl="2" indent="-285750" algn="just">
              <a:spcBef>
                <a:spcPts val="0"/>
              </a:spcBef>
            </a:pPr>
            <a:r>
              <a:rPr lang="es-ES" dirty="0">
                <a:solidFill>
                  <a:schemeClr val="tx1"/>
                </a:solidFill>
              </a:rPr>
              <a:t>Comunicación</a:t>
            </a:r>
          </a:p>
          <a:p>
            <a:pPr marL="785450" lvl="2" indent="-285750" algn="just">
              <a:spcBef>
                <a:spcPts val="0"/>
              </a:spcBef>
            </a:pPr>
            <a:r>
              <a:rPr lang="es-ES" dirty="0">
                <a:solidFill>
                  <a:schemeClr val="tx1"/>
                </a:solidFill>
              </a:rPr>
              <a:t>Despliegue</a:t>
            </a:r>
          </a:p>
          <a:p>
            <a:pPr marL="785450" lvl="2" indent="-285750" algn="just">
              <a:spcBef>
                <a:spcPts val="0"/>
              </a:spcBef>
            </a:pPr>
            <a:r>
              <a:rPr lang="es-ES" dirty="0">
                <a:solidFill>
                  <a:schemeClr val="tx1"/>
                </a:solidFill>
              </a:rPr>
              <a:t>Mantenimiento</a:t>
            </a:r>
          </a:p>
          <a:p>
            <a:pPr marL="785450" lvl="2" indent="-285750" algn="just">
              <a:spcBef>
                <a:spcPts val="0"/>
              </a:spcBef>
            </a:pPr>
            <a:r>
              <a:rPr lang="es-ES" dirty="0">
                <a:solidFill>
                  <a:schemeClr val="tx1"/>
                </a:solidFill>
              </a:rPr>
              <a:t>Escalabilidad</a:t>
            </a:r>
          </a:p>
          <a:p>
            <a:pPr marL="785450" lvl="2" indent="-285750" algn="just">
              <a:spcBef>
                <a:spcPts val="0"/>
              </a:spcBef>
            </a:pPr>
            <a:r>
              <a:rPr lang="es-ES" dirty="0">
                <a:solidFill>
                  <a:schemeClr val="tx1"/>
                </a:solidFill>
              </a:rPr>
              <a:t>Supervisión</a:t>
            </a:r>
          </a:p>
          <a:p>
            <a:pPr marL="785450" lvl="2" indent="-285750" algn="just">
              <a:spcBef>
                <a:spcPts val="0"/>
              </a:spcBef>
            </a:pPr>
            <a:r>
              <a:rPr lang="es-ES" dirty="0">
                <a:solidFill>
                  <a:schemeClr val="tx1"/>
                </a:solidFill>
              </a:rPr>
              <a:t>Usabilidad</a:t>
            </a:r>
            <a:endParaRPr lang="es-CO" dirty="0">
              <a:solidFill>
                <a:schemeClr val="tx1"/>
              </a:solidFill>
            </a:endParaRPr>
          </a:p>
        </p:txBody>
      </p:sp>
    </p:spTree>
    <p:extLst>
      <p:ext uri="{BB962C8B-B14F-4D97-AF65-F5344CB8AC3E}">
        <p14:creationId xmlns:p14="http://schemas.microsoft.com/office/powerpoint/2010/main" val="7454154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Relación</a:t>
            </a:r>
            <a:endParaRPr dirty="0"/>
          </a:p>
        </p:txBody>
      </p:sp>
      <p:sp>
        <p:nvSpPr>
          <p:cNvPr id="5" name="Marcador de texto 4">
            <a:extLst>
              <a:ext uri="{FF2B5EF4-FFF2-40B4-BE49-F238E27FC236}">
                <a16:creationId xmlns:a16="http://schemas.microsoft.com/office/drawing/2014/main" id="{96381981-90CA-A982-6AF0-917E95B82D60}"/>
              </a:ext>
            </a:extLst>
          </p:cNvPr>
          <p:cNvSpPr>
            <a:spLocks noGrp="1"/>
          </p:cNvSpPr>
          <p:nvPr>
            <p:ph type="body" idx="1"/>
          </p:nvPr>
        </p:nvSpPr>
        <p:spPr>
          <a:xfrm>
            <a:off x="713225" y="1020284"/>
            <a:ext cx="7717500" cy="3102932"/>
          </a:xfrm>
        </p:spPr>
        <p:txBody>
          <a:bodyPr/>
          <a:lstStyle/>
          <a:p>
            <a:pPr algn="just"/>
            <a:r>
              <a:rPr lang="es-ES" sz="1400" dirty="0">
                <a:solidFill>
                  <a:schemeClr val="tx1"/>
                </a:solidFill>
              </a:rPr>
              <a:t>A continuación, hágase algunas preguntas, como </a:t>
            </a:r>
          </a:p>
          <a:p>
            <a:pPr algn="just"/>
            <a:endParaRPr lang="es-ES" sz="1400" b="1" dirty="0">
              <a:solidFill>
                <a:schemeClr val="tx1"/>
              </a:solidFill>
            </a:endParaRPr>
          </a:p>
          <a:p>
            <a:pPr algn="just"/>
            <a:r>
              <a:rPr lang="es-ES" sz="1400" b="1" dirty="0">
                <a:solidFill>
                  <a:schemeClr val="tx1"/>
                </a:solidFill>
              </a:rPr>
              <a:t>"¿Qué problemas aborda mi elección de patrón?“</a:t>
            </a:r>
          </a:p>
          <a:p>
            <a:pPr algn="just"/>
            <a:endParaRPr lang="es-ES" sz="1400" b="1" dirty="0">
              <a:solidFill>
                <a:schemeClr val="tx1"/>
              </a:solidFill>
            </a:endParaRPr>
          </a:p>
          <a:p>
            <a:pPr algn="just"/>
            <a:r>
              <a:rPr lang="es-ES" sz="1400" b="1" dirty="0">
                <a:solidFill>
                  <a:schemeClr val="tx1"/>
                </a:solidFill>
              </a:rPr>
              <a:t>"¿Cómo deben interactuar mis módulos para crear una estructura lo más eficiente posible?“</a:t>
            </a:r>
          </a:p>
          <a:p>
            <a:pPr algn="just"/>
            <a:endParaRPr lang="es-ES" sz="1400" b="1" dirty="0">
              <a:solidFill>
                <a:schemeClr val="tx1"/>
              </a:solidFill>
            </a:endParaRPr>
          </a:p>
          <a:p>
            <a:pPr algn="just"/>
            <a:r>
              <a:rPr lang="es-ES" sz="1400" b="1" dirty="0">
                <a:solidFill>
                  <a:schemeClr val="tx1"/>
                </a:solidFill>
              </a:rPr>
              <a:t>"¿Cómo influyen mi mentalidad y mis decisiones técnicas en los requisitos y estructuras no técnicas, y al revés?"</a:t>
            </a:r>
            <a:endParaRPr lang="es-CO" b="1" dirty="0">
              <a:solidFill>
                <a:schemeClr val="tx1"/>
              </a:solidFill>
            </a:endParaRPr>
          </a:p>
        </p:txBody>
      </p:sp>
    </p:spTree>
    <p:extLst>
      <p:ext uri="{BB962C8B-B14F-4D97-AF65-F5344CB8AC3E}">
        <p14:creationId xmlns:p14="http://schemas.microsoft.com/office/powerpoint/2010/main" val="6165707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Relación</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dirty="0"/>
              <a:t>Hay una gran cita de </a:t>
            </a:r>
            <a:r>
              <a:rPr lang="es-ES" b="1" dirty="0"/>
              <a:t>Abraham Lincoln </a:t>
            </a:r>
            <a:r>
              <a:rPr lang="es-ES" dirty="0"/>
              <a:t>que comparte la mentalidad que deberíamos adoptar a la hora de decidir sobre </a:t>
            </a:r>
            <a:r>
              <a:rPr lang="es-ES" b="1" dirty="0"/>
              <a:t>patrones arquitectónicos</a:t>
            </a:r>
            <a:r>
              <a:rPr lang="es-ES" dirty="0"/>
              <a:t>: </a:t>
            </a:r>
            <a:r>
              <a:rPr lang="es-ES" b="1" dirty="0"/>
              <a:t>“Dame seis horas para talar un árbol y pasaré las cuatro primeras afilando el hacha”.</a:t>
            </a:r>
          </a:p>
          <a:p>
            <a:pPr algn="just"/>
            <a:endParaRPr lang="es-ES" b="1" dirty="0"/>
          </a:p>
          <a:p>
            <a:pPr algn="just"/>
            <a:r>
              <a:rPr lang="es-ES" dirty="0"/>
              <a:t>No se apresure a poner en práctica su primera idea; conozca el contexto, las partes interesadas, los atributos de calidad y las preocupaciones transversales y, a continuación, elija la herramienta que más se acerque a lo que quiere conseguir. </a:t>
            </a:r>
          </a:p>
          <a:p>
            <a:pPr algn="just"/>
            <a:endParaRPr lang="es-ES" dirty="0"/>
          </a:p>
          <a:p>
            <a:pPr algn="just"/>
            <a:r>
              <a:rPr lang="es-ES" dirty="0"/>
              <a:t>Veamos algunas herramientas y enfoques que podríamos considerar.</a:t>
            </a:r>
          </a:p>
        </p:txBody>
      </p:sp>
    </p:spTree>
    <p:extLst>
      <p:ext uri="{BB962C8B-B14F-4D97-AF65-F5344CB8AC3E}">
        <p14:creationId xmlns:p14="http://schemas.microsoft.com/office/powerpoint/2010/main" val="37339735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Patrones comunes</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marL="285750" indent="-285750" algn="just">
              <a:buFont typeface="Arial" panose="020B0604020202020204" pitchFamily="34" charset="0"/>
              <a:buChar char="•"/>
            </a:pPr>
            <a:r>
              <a:rPr lang="es-ES" dirty="0"/>
              <a:t>El modelo por capas</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El patrón cliente-servidor</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El patrón modelo-vista-controlador</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El patrón de microservicios</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El patrón CQRS</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Patrones de interfaz de usuario:</a:t>
            </a:r>
          </a:p>
          <a:p>
            <a:pPr marL="285750" indent="-285750" algn="just">
              <a:buFont typeface="Arial" panose="020B0604020202020204" pitchFamily="34" charset="0"/>
              <a:buChar char="•"/>
            </a:pPr>
            <a:endParaRPr lang="es-ES" dirty="0"/>
          </a:p>
          <a:p>
            <a:pPr marL="1200150" lvl="1" indent="-285750" algn="just">
              <a:buFont typeface="Arial" panose="020B0604020202020204" pitchFamily="34" charset="0"/>
              <a:buChar char="•"/>
            </a:pPr>
            <a:r>
              <a:rPr lang="es-ES" dirty="0"/>
              <a:t>Micro frontales</a:t>
            </a:r>
          </a:p>
          <a:p>
            <a:pPr marL="1200150" lvl="1" indent="-285750" algn="just">
              <a:buFont typeface="Arial" panose="020B0604020202020204" pitchFamily="34" charset="0"/>
              <a:buChar char="•"/>
            </a:pPr>
            <a:r>
              <a:rPr lang="es-ES" dirty="0"/>
              <a:t>Flux</a:t>
            </a:r>
          </a:p>
          <a:p>
            <a:pPr marL="1200150" lvl="1" indent="-285750" algn="just">
              <a:buFont typeface="Arial" panose="020B0604020202020204" pitchFamily="34" charset="0"/>
              <a:buChar char="•"/>
            </a:pPr>
            <a:r>
              <a:rPr lang="es-ES" dirty="0" err="1"/>
              <a:t>Jamstack</a:t>
            </a:r>
            <a:endParaRPr lang="es-ES" dirty="0"/>
          </a:p>
        </p:txBody>
      </p:sp>
    </p:spTree>
    <p:extLst>
      <p:ext uri="{BB962C8B-B14F-4D97-AF65-F5344CB8AC3E}">
        <p14:creationId xmlns:p14="http://schemas.microsoft.com/office/powerpoint/2010/main" val="16923822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Por capas</a:t>
            </a:r>
            <a:endParaRPr dirty="0"/>
          </a:p>
        </p:txBody>
      </p:sp>
      <p:pic>
        <p:nvPicPr>
          <p:cNvPr id="4" name="Imagen 3">
            <a:extLst>
              <a:ext uri="{FF2B5EF4-FFF2-40B4-BE49-F238E27FC236}">
                <a16:creationId xmlns:a16="http://schemas.microsoft.com/office/drawing/2014/main" id="{4E3790FF-E1C8-A623-A5C7-CFE4A7075EAD}"/>
              </a:ext>
            </a:extLst>
          </p:cNvPr>
          <p:cNvPicPr>
            <a:picLocks noChangeAspect="1"/>
          </p:cNvPicPr>
          <p:nvPr/>
        </p:nvPicPr>
        <p:blipFill>
          <a:blip r:embed="rId3"/>
          <a:stretch>
            <a:fillRect/>
          </a:stretch>
        </p:blipFill>
        <p:spPr>
          <a:xfrm>
            <a:off x="3189510" y="1255712"/>
            <a:ext cx="2764779" cy="3243717"/>
          </a:xfrm>
          <a:prstGeom prst="rect">
            <a:avLst/>
          </a:prstGeom>
        </p:spPr>
      </p:pic>
    </p:spTree>
    <p:extLst>
      <p:ext uri="{BB962C8B-B14F-4D97-AF65-F5344CB8AC3E}">
        <p14:creationId xmlns:p14="http://schemas.microsoft.com/office/powerpoint/2010/main" val="1309980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En contexto</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sz="1400" dirty="0">
                <a:solidFill>
                  <a:schemeClr val="dk1"/>
                </a:solidFill>
              </a:rPr>
              <a:t>Si preguntamos a un grupo de desarrolladores qué tipo de arquitectura les funciona, recibiremos muchas respuestas diferentes que reflejan la experiencia de cada persona. </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r>
              <a:rPr lang="es-ES" sz="1400" dirty="0">
                <a:solidFill>
                  <a:schemeClr val="dk1"/>
                </a:solidFill>
              </a:rPr>
              <a:t>La arquitectura es un término que se utiliza para definir muchas estructuras, pero a menudo oímos hablar de ella en el ámbito de la </a:t>
            </a:r>
            <a:r>
              <a:rPr lang="es-ES" sz="1400" b="1" dirty="0">
                <a:solidFill>
                  <a:schemeClr val="dk1"/>
                </a:solidFill>
              </a:rPr>
              <a:t>construcción</a:t>
            </a:r>
            <a:r>
              <a:rPr lang="es-ES" sz="1400" dirty="0">
                <a:solidFill>
                  <a:schemeClr val="dk1"/>
                </a:solidFill>
              </a:rPr>
              <a:t>.</a:t>
            </a:r>
          </a:p>
        </p:txBody>
      </p:sp>
    </p:spTree>
    <p:extLst>
      <p:ext uri="{BB962C8B-B14F-4D97-AF65-F5344CB8AC3E}">
        <p14:creationId xmlns:p14="http://schemas.microsoft.com/office/powerpoint/2010/main" val="20403986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Cliente - servidor</a:t>
            </a:r>
            <a:endParaRPr dirty="0"/>
          </a:p>
        </p:txBody>
      </p:sp>
      <p:pic>
        <p:nvPicPr>
          <p:cNvPr id="3" name="Imagen 2">
            <a:extLst>
              <a:ext uri="{FF2B5EF4-FFF2-40B4-BE49-F238E27FC236}">
                <a16:creationId xmlns:a16="http://schemas.microsoft.com/office/drawing/2014/main" id="{8C179FB9-E137-6602-BD8E-87D6A71D4048}"/>
              </a:ext>
            </a:extLst>
          </p:cNvPr>
          <p:cNvPicPr>
            <a:picLocks noChangeAspect="1"/>
          </p:cNvPicPr>
          <p:nvPr/>
        </p:nvPicPr>
        <p:blipFill>
          <a:blip r:embed="rId3"/>
          <a:stretch>
            <a:fillRect/>
          </a:stretch>
        </p:blipFill>
        <p:spPr>
          <a:xfrm>
            <a:off x="926872" y="2132974"/>
            <a:ext cx="3028271" cy="877551"/>
          </a:xfrm>
          <a:prstGeom prst="rect">
            <a:avLst/>
          </a:prstGeom>
        </p:spPr>
      </p:pic>
      <p:pic>
        <p:nvPicPr>
          <p:cNvPr id="6" name="Imagen 5">
            <a:extLst>
              <a:ext uri="{FF2B5EF4-FFF2-40B4-BE49-F238E27FC236}">
                <a16:creationId xmlns:a16="http://schemas.microsoft.com/office/drawing/2014/main" id="{EAB96BFF-E274-E4EB-2B58-490FDBE53585}"/>
              </a:ext>
            </a:extLst>
          </p:cNvPr>
          <p:cNvPicPr>
            <a:picLocks noChangeAspect="1"/>
          </p:cNvPicPr>
          <p:nvPr/>
        </p:nvPicPr>
        <p:blipFill>
          <a:blip r:embed="rId4"/>
          <a:stretch>
            <a:fillRect/>
          </a:stretch>
        </p:blipFill>
        <p:spPr>
          <a:xfrm>
            <a:off x="4309835" y="1459925"/>
            <a:ext cx="4420507" cy="2223649"/>
          </a:xfrm>
          <a:prstGeom prst="rect">
            <a:avLst/>
          </a:prstGeom>
        </p:spPr>
      </p:pic>
    </p:spTree>
    <p:extLst>
      <p:ext uri="{BB962C8B-B14F-4D97-AF65-F5344CB8AC3E}">
        <p14:creationId xmlns:p14="http://schemas.microsoft.com/office/powerpoint/2010/main" val="36206951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MVC</a:t>
            </a:r>
            <a:endParaRPr dirty="0"/>
          </a:p>
        </p:txBody>
      </p:sp>
      <p:pic>
        <p:nvPicPr>
          <p:cNvPr id="4" name="Imagen 3">
            <a:extLst>
              <a:ext uri="{FF2B5EF4-FFF2-40B4-BE49-F238E27FC236}">
                <a16:creationId xmlns:a16="http://schemas.microsoft.com/office/drawing/2014/main" id="{52B7D59A-C62C-CD84-A2BC-7C84B85C6A5B}"/>
              </a:ext>
            </a:extLst>
          </p:cNvPr>
          <p:cNvPicPr>
            <a:picLocks noChangeAspect="1"/>
          </p:cNvPicPr>
          <p:nvPr/>
        </p:nvPicPr>
        <p:blipFill>
          <a:blip r:embed="rId3"/>
          <a:stretch>
            <a:fillRect/>
          </a:stretch>
        </p:blipFill>
        <p:spPr>
          <a:xfrm>
            <a:off x="1853306" y="1250266"/>
            <a:ext cx="5437188" cy="2642967"/>
          </a:xfrm>
          <a:prstGeom prst="rect">
            <a:avLst/>
          </a:prstGeom>
        </p:spPr>
      </p:pic>
    </p:spTree>
    <p:extLst>
      <p:ext uri="{BB962C8B-B14F-4D97-AF65-F5344CB8AC3E}">
        <p14:creationId xmlns:p14="http://schemas.microsoft.com/office/powerpoint/2010/main" val="32546253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Microservicios</a:t>
            </a:r>
            <a:endParaRPr dirty="0"/>
          </a:p>
        </p:txBody>
      </p:sp>
      <p:pic>
        <p:nvPicPr>
          <p:cNvPr id="3" name="Imagen 2">
            <a:extLst>
              <a:ext uri="{FF2B5EF4-FFF2-40B4-BE49-F238E27FC236}">
                <a16:creationId xmlns:a16="http://schemas.microsoft.com/office/drawing/2014/main" id="{B88F2DC2-1501-247B-EE76-098F9E091AA2}"/>
              </a:ext>
            </a:extLst>
          </p:cNvPr>
          <p:cNvPicPr>
            <a:picLocks noChangeAspect="1"/>
          </p:cNvPicPr>
          <p:nvPr/>
        </p:nvPicPr>
        <p:blipFill>
          <a:blip r:embed="rId3"/>
          <a:stretch>
            <a:fillRect/>
          </a:stretch>
        </p:blipFill>
        <p:spPr>
          <a:xfrm>
            <a:off x="2599457" y="1049564"/>
            <a:ext cx="3944885" cy="3493407"/>
          </a:xfrm>
          <a:prstGeom prst="rect">
            <a:avLst/>
          </a:prstGeom>
        </p:spPr>
      </p:pic>
    </p:spTree>
    <p:extLst>
      <p:ext uri="{BB962C8B-B14F-4D97-AF65-F5344CB8AC3E}">
        <p14:creationId xmlns:p14="http://schemas.microsoft.com/office/powerpoint/2010/main" val="3387394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CQRS</a:t>
            </a:r>
            <a:endParaRPr dirty="0"/>
          </a:p>
        </p:txBody>
      </p:sp>
      <p:pic>
        <p:nvPicPr>
          <p:cNvPr id="4" name="Imagen 3">
            <a:extLst>
              <a:ext uri="{FF2B5EF4-FFF2-40B4-BE49-F238E27FC236}">
                <a16:creationId xmlns:a16="http://schemas.microsoft.com/office/drawing/2014/main" id="{3696342D-A54C-8ADC-0ABE-DFD7E4CD4967}"/>
              </a:ext>
            </a:extLst>
          </p:cNvPr>
          <p:cNvPicPr>
            <a:picLocks noChangeAspect="1"/>
          </p:cNvPicPr>
          <p:nvPr/>
        </p:nvPicPr>
        <p:blipFill>
          <a:blip r:embed="rId3"/>
          <a:stretch>
            <a:fillRect/>
          </a:stretch>
        </p:blipFill>
        <p:spPr>
          <a:xfrm>
            <a:off x="2553625" y="1332367"/>
            <a:ext cx="4036549" cy="3072720"/>
          </a:xfrm>
          <a:prstGeom prst="rect">
            <a:avLst/>
          </a:prstGeom>
        </p:spPr>
      </p:pic>
    </p:spTree>
    <p:extLst>
      <p:ext uri="{BB962C8B-B14F-4D97-AF65-F5344CB8AC3E}">
        <p14:creationId xmlns:p14="http://schemas.microsoft.com/office/powerpoint/2010/main" val="11822090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Micro-frontends</a:t>
            </a:r>
            <a:endParaRPr dirty="0"/>
          </a:p>
        </p:txBody>
      </p:sp>
      <p:pic>
        <p:nvPicPr>
          <p:cNvPr id="3" name="Imagen 2">
            <a:extLst>
              <a:ext uri="{FF2B5EF4-FFF2-40B4-BE49-F238E27FC236}">
                <a16:creationId xmlns:a16="http://schemas.microsoft.com/office/drawing/2014/main" id="{23700324-B73F-D8A5-2FD9-EC67B95F8B4E}"/>
              </a:ext>
            </a:extLst>
          </p:cNvPr>
          <p:cNvPicPr>
            <a:picLocks noChangeAspect="1"/>
          </p:cNvPicPr>
          <p:nvPr/>
        </p:nvPicPr>
        <p:blipFill>
          <a:blip r:embed="rId3"/>
          <a:stretch>
            <a:fillRect/>
          </a:stretch>
        </p:blipFill>
        <p:spPr>
          <a:xfrm>
            <a:off x="2071687" y="1176337"/>
            <a:ext cx="5000625" cy="2790825"/>
          </a:xfrm>
          <a:prstGeom prst="rect">
            <a:avLst/>
          </a:prstGeom>
        </p:spPr>
      </p:pic>
    </p:spTree>
    <p:extLst>
      <p:ext uri="{BB962C8B-B14F-4D97-AF65-F5344CB8AC3E}">
        <p14:creationId xmlns:p14="http://schemas.microsoft.com/office/powerpoint/2010/main" val="27671424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Jamstack</a:t>
            </a:r>
            <a:endParaRPr dirty="0"/>
          </a:p>
        </p:txBody>
      </p:sp>
      <p:pic>
        <p:nvPicPr>
          <p:cNvPr id="6" name="Imagen 5">
            <a:extLst>
              <a:ext uri="{FF2B5EF4-FFF2-40B4-BE49-F238E27FC236}">
                <a16:creationId xmlns:a16="http://schemas.microsoft.com/office/drawing/2014/main" id="{C2F8E10A-91DF-B5E5-10D3-B2B133FEA8A6}"/>
              </a:ext>
            </a:extLst>
          </p:cNvPr>
          <p:cNvPicPr>
            <a:picLocks noChangeAspect="1"/>
          </p:cNvPicPr>
          <p:nvPr/>
        </p:nvPicPr>
        <p:blipFill>
          <a:blip r:embed="rId3"/>
          <a:stretch>
            <a:fillRect/>
          </a:stretch>
        </p:blipFill>
        <p:spPr>
          <a:xfrm>
            <a:off x="2285673" y="1100592"/>
            <a:ext cx="4572454" cy="3376100"/>
          </a:xfrm>
          <a:prstGeom prst="rect">
            <a:avLst/>
          </a:prstGeom>
        </p:spPr>
      </p:pic>
    </p:spTree>
    <p:extLst>
      <p:ext uri="{BB962C8B-B14F-4D97-AF65-F5344CB8AC3E}">
        <p14:creationId xmlns:p14="http://schemas.microsoft.com/office/powerpoint/2010/main" val="15414972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Flux</a:t>
            </a:r>
            <a:endParaRPr dirty="0"/>
          </a:p>
        </p:txBody>
      </p:sp>
      <p:pic>
        <p:nvPicPr>
          <p:cNvPr id="3" name="Imagen 2">
            <a:extLst>
              <a:ext uri="{FF2B5EF4-FFF2-40B4-BE49-F238E27FC236}">
                <a16:creationId xmlns:a16="http://schemas.microsoft.com/office/drawing/2014/main" id="{C5DDE7DA-A56B-F850-0524-D7FC6B2EC7C2}"/>
              </a:ext>
            </a:extLst>
          </p:cNvPr>
          <p:cNvPicPr>
            <a:picLocks noChangeAspect="1"/>
          </p:cNvPicPr>
          <p:nvPr/>
        </p:nvPicPr>
        <p:blipFill>
          <a:blip r:embed="rId3"/>
          <a:stretch>
            <a:fillRect/>
          </a:stretch>
        </p:blipFill>
        <p:spPr>
          <a:xfrm>
            <a:off x="2128837" y="1037772"/>
            <a:ext cx="4886325" cy="2699883"/>
          </a:xfrm>
          <a:prstGeom prst="rect">
            <a:avLst/>
          </a:prstGeom>
        </p:spPr>
      </p:pic>
      <p:sp>
        <p:nvSpPr>
          <p:cNvPr id="4" name="Google Shape;215;p33">
            <a:extLst>
              <a:ext uri="{FF2B5EF4-FFF2-40B4-BE49-F238E27FC236}">
                <a16:creationId xmlns:a16="http://schemas.microsoft.com/office/drawing/2014/main" id="{936172F2-9BC4-14A8-8ABD-7FB3AA3D82EF}"/>
              </a:ext>
            </a:extLst>
          </p:cNvPr>
          <p:cNvSpPr txBox="1">
            <a:spLocks/>
          </p:cNvSpPr>
          <p:nvPr/>
        </p:nvSpPr>
        <p:spPr>
          <a:xfrm>
            <a:off x="717900" y="3911825"/>
            <a:ext cx="7708200" cy="5727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ctr"/>
            <a:r>
              <a:rPr lang="es-ES" dirty="0"/>
              <a:t>Flux es un patrón arquitectónico para el desarrollo </a:t>
            </a:r>
            <a:r>
              <a:rPr lang="es-ES" dirty="0" err="1"/>
              <a:t>frontend</a:t>
            </a:r>
            <a:r>
              <a:rPr lang="es-ES" dirty="0"/>
              <a:t> introducido por Facebook para construir aplicaciones de una sola página.</a:t>
            </a:r>
          </a:p>
        </p:txBody>
      </p:sp>
    </p:spTree>
    <p:extLst>
      <p:ext uri="{BB962C8B-B14F-4D97-AF65-F5344CB8AC3E}">
        <p14:creationId xmlns:p14="http://schemas.microsoft.com/office/powerpoint/2010/main" val="10082044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Otros patrones</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marL="285750" indent="-285750" algn="just">
              <a:buFont typeface="Arial" panose="020B0604020202020204" pitchFamily="34" charset="0"/>
              <a:buChar char="•"/>
            </a:pPr>
            <a:r>
              <a:rPr lang="es-ES" dirty="0"/>
              <a:t>Dirigida por eventos</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err="1"/>
              <a:t>Microkernel</a:t>
            </a:r>
            <a:endParaRPr lang="es-ES" dirty="0"/>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Basada en espacios</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err="1"/>
              <a:t>Clean</a:t>
            </a:r>
            <a:r>
              <a:rPr lang="es-ES" dirty="0"/>
              <a:t> </a:t>
            </a:r>
            <a:r>
              <a:rPr lang="es-ES" dirty="0" err="1"/>
              <a:t>architecture</a:t>
            </a:r>
            <a:endParaRPr lang="es-ES" dirty="0"/>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err="1"/>
              <a:t>Onion</a:t>
            </a:r>
            <a:r>
              <a:rPr lang="es-ES" dirty="0"/>
              <a:t> </a:t>
            </a:r>
            <a:r>
              <a:rPr lang="es-ES" dirty="0" err="1"/>
              <a:t>architecture</a:t>
            </a:r>
            <a:endParaRPr lang="es-ES" dirty="0"/>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Hexagonal </a:t>
            </a:r>
            <a:r>
              <a:rPr lang="es-ES" dirty="0" err="1"/>
              <a:t>architecture</a:t>
            </a:r>
            <a:endParaRPr lang="es-ES" dirty="0"/>
          </a:p>
        </p:txBody>
      </p:sp>
    </p:spTree>
    <p:extLst>
      <p:ext uri="{BB962C8B-B14F-4D97-AF65-F5344CB8AC3E}">
        <p14:creationId xmlns:p14="http://schemas.microsoft.com/office/powerpoint/2010/main" val="27433836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3"/>
          <p:cNvSpPr txBox="1">
            <a:spLocks noGrp="1"/>
          </p:cNvSpPr>
          <p:nvPr>
            <p:ph type="title"/>
          </p:nvPr>
        </p:nvSpPr>
        <p:spPr>
          <a:xfrm>
            <a:off x="297544" y="2227050"/>
            <a:ext cx="4891314"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Arquitectura de aplicación web</a:t>
            </a:r>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15;p33">
            <a:extLst>
              <a:ext uri="{FF2B5EF4-FFF2-40B4-BE49-F238E27FC236}">
                <a16:creationId xmlns:a16="http://schemas.microsoft.com/office/drawing/2014/main" id="{B7911243-06DE-08C6-CF71-5AC5F50A9D7C}"/>
              </a:ext>
            </a:extLst>
          </p:cNvPr>
          <p:cNvSpPr txBox="1">
            <a:spLocks/>
          </p:cNvSpPr>
          <p:nvPr/>
        </p:nvSpPr>
        <p:spPr>
          <a:xfrm>
            <a:off x="1022600" y="1962001"/>
            <a:ext cx="5269343"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dirty="0"/>
              <a:t>Es un estilo de arquitectura de software que extiende la arquitectura orientada a servicios a aplicaciones basadas en web</a:t>
            </a:r>
          </a:p>
        </p:txBody>
      </p:sp>
    </p:spTree>
    <p:extLst>
      <p:ext uri="{BB962C8B-B14F-4D97-AF65-F5344CB8AC3E}">
        <p14:creationId xmlns:p14="http://schemas.microsoft.com/office/powerpoint/2010/main" val="3021841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En contexto</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sz="1400" dirty="0">
                <a:solidFill>
                  <a:schemeClr val="dk1"/>
                </a:solidFill>
              </a:rPr>
              <a:t>Explicar con precisión qué es o qué hace la </a:t>
            </a:r>
            <a:r>
              <a:rPr lang="es-ES" sz="1400" b="1" dirty="0">
                <a:solidFill>
                  <a:schemeClr val="dk1"/>
                </a:solidFill>
              </a:rPr>
              <a:t>arquitectura de software </a:t>
            </a:r>
            <a:r>
              <a:rPr lang="es-ES" sz="1400" dirty="0">
                <a:solidFill>
                  <a:schemeClr val="dk1"/>
                </a:solidFill>
              </a:rPr>
              <a:t>es difícil. Sin embargo, por suerte, una comparación que tenemos a mano y que nos da cierta perspectiva sobre el impacto de una decisión arquitectónica es la arquitectura de edificios. </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r>
              <a:rPr lang="es-ES" sz="1400" dirty="0">
                <a:solidFill>
                  <a:schemeClr val="dk1"/>
                </a:solidFill>
              </a:rPr>
              <a:t>Basta pensar en lo difícil que es cambiar la arquitectura de una construcción terminada. Lo mismo ocurre con el software. </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r>
              <a:rPr lang="es-ES" sz="1400" dirty="0">
                <a:solidFill>
                  <a:schemeClr val="dk1"/>
                </a:solidFill>
              </a:rPr>
              <a:t>Aunque el "daño" no sea tan visible como cuando se desmonta una casa y se construye de nuevo, las implicaciones son las mismas: </a:t>
            </a:r>
            <a:r>
              <a:rPr lang="es-ES" sz="1400" b="1" dirty="0">
                <a:solidFill>
                  <a:schemeClr val="dk1"/>
                </a:solidFill>
              </a:rPr>
              <a:t>tiempo</a:t>
            </a:r>
            <a:r>
              <a:rPr lang="es-ES" sz="1400" dirty="0">
                <a:solidFill>
                  <a:schemeClr val="dk1"/>
                </a:solidFill>
              </a:rPr>
              <a:t>, </a:t>
            </a:r>
            <a:r>
              <a:rPr lang="es-ES" sz="1400" b="1" dirty="0">
                <a:solidFill>
                  <a:schemeClr val="dk1"/>
                </a:solidFill>
              </a:rPr>
              <a:t>dinero</a:t>
            </a:r>
            <a:r>
              <a:rPr lang="es-ES" sz="1400" dirty="0">
                <a:solidFill>
                  <a:schemeClr val="dk1"/>
                </a:solidFill>
              </a:rPr>
              <a:t> y un </a:t>
            </a:r>
            <a:r>
              <a:rPr lang="es-ES" sz="1400" b="1" dirty="0">
                <a:solidFill>
                  <a:schemeClr val="dk1"/>
                </a:solidFill>
              </a:rPr>
              <a:t>impacto</a:t>
            </a:r>
            <a:r>
              <a:rPr lang="es-ES" sz="1400" dirty="0">
                <a:solidFill>
                  <a:schemeClr val="dk1"/>
                </a:solidFill>
              </a:rPr>
              <a:t> en diferentes áreas y partes interesadas.</a:t>
            </a:r>
          </a:p>
        </p:txBody>
      </p:sp>
    </p:spTree>
    <p:extLst>
      <p:ext uri="{BB962C8B-B14F-4D97-AF65-F5344CB8AC3E}">
        <p14:creationId xmlns:p14="http://schemas.microsoft.com/office/powerpoint/2010/main" val="13197533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SOA</a:t>
            </a:r>
            <a:endParaRPr dirty="0"/>
          </a:p>
        </p:txBody>
      </p:sp>
      <p:pic>
        <p:nvPicPr>
          <p:cNvPr id="2050" name="Picture 2" descr="Arquitectura orientada a servicios (SOA)">
            <a:extLst>
              <a:ext uri="{FF2B5EF4-FFF2-40B4-BE49-F238E27FC236}">
                <a16:creationId xmlns:a16="http://schemas.microsoft.com/office/drawing/2014/main" id="{3E056312-EF00-65C8-C046-C2AD29F682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903" y="1805213"/>
            <a:ext cx="2869840" cy="15330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9208AB9-9D9D-F673-8A8F-2A93C122D7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5206" y="1127578"/>
            <a:ext cx="4798753" cy="2888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0707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SOA</a:t>
            </a:r>
            <a:endParaRPr dirty="0"/>
          </a:p>
        </p:txBody>
      </p:sp>
      <p:pic>
        <p:nvPicPr>
          <p:cNvPr id="3074" name="Picture 2" descr="Arquitectura basada en servicios - El sistema distribuido más simple - Blog  Hector Poblete">
            <a:extLst>
              <a:ext uri="{FF2B5EF4-FFF2-40B4-BE49-F238E27FC236}">
                <a16:creationId xmlns:a16="http://schemas.microsoft.com/office/drawing/2014/main" id="{573420D9-584A-8768-31A7-F31BCD4C09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1152" y="1139372"/>
            <a:ext cx="5221695" cy="3331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5613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Web Application Architecture</a:t>
            </a:r>
            <a:endParaRPr dirty="0"/>
          </a:p>
        </p:txBody>
      </p:sp>
      <p:pic>
        <p:nvPicPr>
          <p:cNvPr id="7170" name="Picture 2" descr="What is Web Application Architecture? Components, Models, and Types">
            <a:extLst>
              <a:ext uri="{FF2B5EF4-FFF2-40B4-BE49-F238E27FC236}">
                <a16:creationId xmlns:a16="http://schemas.microsoft.com/office/drawing/2014/main" id="{B34832E1-12CA-E8D3-3AAF-6B460BF7A6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316" y="1052060"/>
            <a:ext cx="6705168" cy="3527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58913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Web Application Architecture</a:t>
            </a:r>
            <a:endParaRPr dirty="0"/>
          </a:p>
        </p:txBody>
      </p:sp>
      <p:pic>
        <p:nvPicPr>
          <p:cNvPr id="4098" name="Picture 2" descr="Web Application Architecture: Choosing the Right Type in 2023">
            <a:extLst>
              <a:ext uri="{FF2B5EF4-FFF2-40B4-BE49-F238E27FC236}">
                <a16:creationId xmlns:a16="http://schemas.microsoft.com/office/drawing/2014/main" id="{63E45232-F89F-7A2B-9EBB-D22CEEB896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957" y="955875"/>
            <a:ext cx="5979886" cy="3737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4571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Web Application Architecture</a:t>
            </a:r>
            <a:endParaRPr dirty="0"/>
          </a:p>
        </p:txBody>
      </p:sp>
      <p:pic>
        <p:nvPicPr>
          <p:cNvPr id="5122" name="Picture 2" descr="Web Application Architecture - Detailed Explanation - InterviewBit">
            <a:extLst>
              <a:ext uri="{FF2B5EF4-FFF2-40B4-BE49-F238E27FC236}">
                <a16:creationId xmlns:a16="http://schemas.microsoft.com/office/drawing/2014/main" id="{30F10EDD-7E63-C013-85F0-6A5D485151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00" y="1323976"/>
            <a:ext cx="7467600" cy="3281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9545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Web Application Architecture</a:t>
            </a:r>
            <a:endParaRPr dirty="0"/>
          </a:p>
        </p:txBody>
      </p:sp>
      <p:pic>
        <p:nvPicPr>
          <p:cNvPr id="6146" name="Picture 2" descr="Web Application Architecture: The Latest Guide 2022">
            <a:extLst>
              <a:ext uri="{FF2B5EF4-FFF2-40B4-BE49-F238E27FC236}">
                <a16:creationId xmlns:a16="http://schemas.microsoft.com/office/drawing/2014/main" id="{A90F9638-CC07-3989-6EA9-BA7DC1F5407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298" b="16332"/>
          <a:stretch/>
        </p:blipFill>
        <p:spPr bwMode="auto">
          <a:xfrm>
            <a:off x="1348724" y="1066801"/>
            <a:ext cx="6446551" cy="3541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5254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Web Application Architecture</a:t>
            </a:r>
            <a:endParaRPr dirty="0"/>
          </a:p>
        </p:txBody>
      </p:sp>
      <p:pic>
        <p:nvPicPr>
          <p:cNvPr id="8194" name="Picture 2" descr="Web Application Architecture: The Latest Guide 2022">
            <a:extLst>
              <a:ext uri="{FF2B5EF4-FFF2-40B4-BE49-F238E27FC236}">
                <a16:creationId xmlns:a16="http://schemas.microsoft.com/office/drawing/2014/main" id="{8F516E9D-B076-ACDD-18D3-F5D2D487F6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80" b="14921"/>
          <a:stretch/>
        </p:blipFill>
        <p:spPr bwMode="auto">
          <a:xfrm>
            <a:off x="1909804" y="1059543"/>
            <a:ext cx="5324192" cy="3490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450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Web Application Architecture</a:t>
            </a:r>
            <a:endParaRPr dirty="0"/>
          </a:p>
        </p:txBody>
      </p:sp>
      <p:pic>
        <p:nvPicPr>
          <p:cNvPr id="9218" name="Picture 2" descr="Web Application Architecture: A Guide Through the Intricate Process of  Building an App | LITSLINK Blog">
            <a:extLst>
              <a:ext uri="{FF2B5EF4-FFF2-40B4-BE49-F238E27FC236}">
                <a16:creationId xmlns:a16="http://schemas.microsoft.com/office/drawing/2014/main" id="{BA713685-7078-1DB3-5498-A30B70763A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528" y="955875"/>
            <a:ext cx="6850743" cy="3805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9961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Web Application Architecture</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marL="342900" indent="-342900" algn="just">
              <a:buFont typeface="+mj-lt"/>
              <a:buAutoNum type="arabicPeriod"/>
            </a:pPr>
            <a:r>
              <a:rPr lang="es-ES" b="1" dirty="0"/>
              <a:t>DNS: </a:t>
            </a:r>
            <a:r>
              <a:rPr lang="es-ES" dirty="0"/>
              <a:t>"</a:t>
            </a:r>
            <a:r>
              <a:rPr lang="es-ES" dirty="0" err="1"/>
              <a:t>Domain</a:t>
            </a:r>
            <a:r>
              <a:rPr lang="es-ES" dirty="0"/>
              <a:t> </a:t>
            </a:r>
            <a:r>
              <a:rPr lang="es-ES" dirty="0" err="1"/>
              <a:t>Name</a:t>
            </a:r>
            <a:r>
              <a:rPr lang="es-ES" dirty="0"/>
              <a:t> </a:t>
            </a:r>
            <a:r>
              <a:rPr lang="es-ES" dirty="0" err="1"/>
              <a:t>System</a:t>
            </a:r>
            <a:r>
              <a:rPr lang="es-ES" dirty="0"/>
              <a:t>" (Sistema de Nombres de Dominio) y es una tecnología troncal que hace posible la </a:t>
            </a:r>
            <a:r>
              <a:rPr lang="es-ES" dirty="0" err="1"/>
              <a:t>World</a:t>
            </a:r>
            <a:r>
              <a:rPr lang="es-ES" dirty="0"/>
              <a:t> Wide Web.</a:t>
            </a:r>
          </a:p>
          <a:p>
            <a:pPr marL="342900" indent="-342900" algn="just">
              <a:buFont typeface="+mj-lt"/>
              <a:buAutoNum type="arabicPeriod"/>
            </a:pPr>
            <a:endParaRPr lang="es-ES" dirty="0"/>
          </a:p>
        </p:txBody>
      </p:sp>
    </p:spTree>
    <p:extLst>
      <p:ext uri="{BB962C8B-B14F-4D97-AF65-F5344CB8AC3E}">
        <p14:creationId xmlns:p14="http://schemas.microsoft.com/office/powerpoint/2010/main" val="18498862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Web Application Architecture</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marL="342900" indent="-342900" algn="just">
              <a:buFont typeface="+mj-lt"/>
              <a:buAutoNum type="arabicPeriod"/>
            </a:pPr>
            <a:r>
              <a:rPr lang="es-ES" b="1" dirty="0"/>
              <a:t>DNS: </a:t>
            </a:r>
            <a:r>
              <a:rPr lang="es-ES" dirty="0"/>
              <a:t>"</a:t>
            </a:r>
            <a:r>
              <a:rPr lang="es-ES" dirty="0" err="1"/>
              <a:t>Domain</a:t>
            </a:r>
            <a:r>
              <a:rPr lang="es-ES" dirty="0"/>
              <a:t> </a:t>
            </a:r>
            <a:r>
              <a:rPr lang="es-ES" dirty="0" err="1"/>
              <a:t>Name</a:t>
            </a:r>
            <a:r>
              <a:rPr lang="es-ES" dirty="0"/>
              <a:t> </a:t>
            </a:r>
            <a:r>
              <a:rPr lang="es-ES" dirty="0" err="1"/>
              <a:t>System</a:t>
            </a:r>
            <a:r>
              <a:rPr lang="es-ES" dirty="0"/>
              <a:t>" (Sistema de Nombres de Dominio) y es una tecnología troncal que hace posible la </a:t>
            </a:r>
            <a:r>
              <a:rPr lang="es-ES" dirty="0" err="1"/>
              <a:t>World</a:t>
            </a:r>
            <a:r>
              <a:rPr lang="es-ES" dirty="0"/>
              <a:t> Wide Web.</a:t>
            </a:r>
          </a:p>
          <a:p>
            <a:pPr marL="342900" indent="-342900" algn="just">
              <a:buFont typeface="+mj-lt"/>
              <a:buAutoNum type="arabicPeriod"/>
            </a:pPr>
            <a:endParaRPr lang="es-ES" dirty="0"/>
          </a:p>
          <a:p>
            <a:pPr marL="342900" indent="-342900" algn="just">
              <a:buFont typeface="+mj-lt"/>
              <a:buAutoNum type="arabicPeriod"/>
            </a:pPr>
            <a:r>
              <a:rPr lang="es-ES" b="1" dirty="0"/>
              <a:t>Load </a:t>
            </a:r>
            <a:r>
              <a:rPr lang="es-ES" b="1" dirty="0" err="1"/>
              <a:t>balancer</a:t>
            </a:r>
            <a:r>
              <a:rPr lang="es-ES" b="1" dirty="0"/>
              <a:t>:</a:t>
            </a:r>
            <a:r>
              <a:rPr lang="es-ES" dirty="0"/>
              <a:t> Antes de entrar en detalles sobre el balanceador de carga, tenemos que dar un paso atrás para hablar del escalado horizontal frente al vertical de las aplicaciones. ¿Qué son y cuál es la diferencia?</a:t>
            </a:r>
          </a:p>
          <a:p>
            <a:pPr marL="342900" indent="-342900" algn="just">
              <a:buFont typeface="+mj-lt"/>
              <a:buAutoNum type="arabicPeriod"/>
            </a:pPr>
            <a:endParaRPr lang="es-ES" dirty="0"/>
          </a:p>
          <a:p>
            <a:pPr marL="342900" indent="-342900" algn="just">
              <a:buFont typeface="+mj-lt"/>
              <a:buAutoNum type="arabicPeriod"/>
            </a:pPr>
            <a:endParaRPr lang="es-ES" dirty="0"/>
          </a:p>
        </p:txBody>
      </p:sp>
    </p:spTree>
    <p:extLst>
      <p:ext uri="{BB962C8B-B14F-4D97-AF65-F5344CB8AC3E}">
        <p14:creationId xmlns:p14="http://schemas.microsoft.com/office/powerpoint/2010/main" val="3162790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¿Podemos </a:t>
            </a:r>
            <a:r>
              <a:rPr lang="en-US" dirty="0" err="1"/>
              <a:t>definir</a:t>
            </a:r>
            <a:r>
              <a:rPr lang="en-US" dirty="0"/>
              <a:t> la </a:t>
            </a:r>
            <a:r>
              <a:rPr lang="en-US" dirty="0" err="1"/>
              <a:t>arquitectura</a:t>
            </a:r>
            <a:r>
              <a:rPr lang="en-US" dirty="0"/>
              <a:t> del software</a:t>
            </a:r>
            <a:r>
              <a:rPr lang="en" dirty="0"/>
              <a:t>?</a:t>
            </a:r>
            <a:endParaRPr dirty="0"/>
          </a:p>
        </p:txBody>
      </p:sp>
      <p:sp>
        <p:nvSpPr>
          <p:cNvPr id="192" name="Google Shape;192;p31"/>
          <p:cNvSpPr txBox="1">
            <a:spLocks noGrp="1"/>
          </p:cNvSpPr>
          <p:nvPr>
            <p:ph type="body" idx="1"/>
          </p:nvPr>
        </p:nvSpPr>
        <p:spPr>
          <a:xfrm>
            <a:off x="713225" y="1618343"/>
            <a:ext cx="7717500" cy="295053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sz="1400" dirty="0">
                <a:solidFill>
                  <a:schemeClr val="dk1"/>
                </a:solidFill>
              </a:rPr>
              <a:t>El debate siempre se reduce a una pregunta: </a:t>
            </a:r>
            <a:r>
              <a:rPr lang="es-ES" sz="1400" b="1" dirty="0">
                <a:solidFill>
                  <a:schemeClr val="dk1"/>
                </a:solidFill>
              </a:rPr>
              <a:t>"¿Qué es la arquitectura de software?"</a:t>
            </a:r>
            <a:r>
              <a:rPr lang="es-ES" sz="1400" dirty="0">
                <a:solidFill>
                  <a:schemeClr val="dk1"/>
                </a:solidFill>
              </a:rPr>
              <a:t> Aunque se trata de un asunto muy discutido e importante, no existe una definición definitiva y de aplicación general.</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r>
              <a:rPr lang="es-ES" sz="1400" dirty="0">
                <a:solidFill>
                  <a:schemeClr val="dk1"/>
                </a:solidFill>
              </a:rPr>
              <a:t>El tema de la arquitectura empieza a cobrar sentido cuando empezamos a trabajar en proyectos como desarrolladores full-</a:t>
            </a:r>
            <a:r>
              <a:rPr lang="es-ES" sz="1400" dirty="0" err="1">
                <a:solidFill>
                  <a:schemeClr val="dk1"/>
                </a:solidFill>
              </a:rPr>
              <a:t>stack</a:t>
            </a:r>
            <a:r>
              <a:rPr lang="es-ES" sz="1400" dirty="0">
                <a:solidFill>
                  <a:schemeClr val="dk1"/>
                </a:solidFill>
              </a:rPr>
              <a:t>. </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endParaRPr lang="es-ES" sz="1400" dirty="0">
              <a:solidFill>
                <a:schemeClr val="dk1"/>
              </a:solidFill>
            </a:endParaRPr>
          </a:p>
        </p:txBody>
      </p:sp>
    </p:spTree>
    <p:extLst>
      <p:ext uri="{BB962C8B-B14F-4D97-AF65-F5344CB8AC3E}">
        <p14:creationId xmlns:p14="http://schemas.microsoft.com/office/powerpoint/2010/main" val="16402519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Escalado horizontal y vertical</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dirty="0"/>
              <a:t>El escalado “horizontal” consiste en añadir más máquinas al conjunto de recursos, mientras que el escalado “vertical” consiste en añadir más potencia (CPU, RAM, etc.) a una máquina ya existente.</a:t>
            </a:r>
          </a:p>
        </p:txBody>
      </p:sp>
      <p:pic>
        <p:nvPicPr>
          <p:cNvPr id="10242" name="Picture 2" descr="Horizontal and Vertical Scaling - WebAiry">
            <a:extLst>
              <a:ext uri="{FF2B5EF4-FFF2-40B4-BE49-F238E27FC236}">
                <a16:creationId xmlns:a16="http://schemas.microsoft.com/office/drawing/2014/main" id="{2A92796C-9BD7-06D0-32AA-F7C82F88A4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2416" y="2245893"/>
            <a:ext cx="4078968" cy="2514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9069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Escalado horizontal y vertical</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dirty="0"/>
              <a:t>En el desarrollo web, (casi) siempre se quiere escalar horizontalmente porque, para simplificar, las cosas se rompen. </a:t>
            </a:r>
          </a:p>
          <a:p>
            <a:pPr algn="just"/>
            <a:endParaRPr lang="es-ES" dirty="0"/>
          </a:p>
          <a:p>
            <a:pPr algn="just"/>
            <a:r>
              <a:rPr lang="es-ES" dirty="0"/>
              <a:t>Los servidores se bloquean aleatoriamente. Las redes se degradan. Ocasionalmente, centros de datos enteros dejan de funcionar. Tener más de un servidor te permite planificar las interrupciones para que tu aplicación siga funcionando. </a:t>
            </a:r>
          </a:p>
          <a:p>
            <a:pPr algn="just"/>
            <a:endParaRPr lang="es-ES" dirty="0"/>
          </a:p>
          <a:p>
            <a:pPr algn="just"/>
            <a:r>
              <a:rPr lang="es-ES" dirty="0"/>
              <a:t>En otras palabras, tu aplicación es "</a:t>
            </a:r>
            <a:r>
              <a:rPr lang="es-ES" b="1" dirty="0"/>
              <a:t>tolerante a fallos</a:t>
            </a:r>
            <a:r>
              <a:rPr lang="es-ES" dirty="0"/>
              <a:t>". </a:t>
            </a:r>
          </a:p>
        </p:txBody>
      </p:sp>
    </p:spTree>
    <p:extLst>
      <p:ext uri="{BB962C8B-B14F-4D97-AF65-F5344CB8AC3E}">
        <p14:creationId xmlns:p14="http://schemas.microsoft.com/office/powerpoint/2010/main" val="40586204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Escalado horizontal y vertical</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dirty="0"/>
              <a:t>El escalado horizontal permite acoplar mínimamente diferentes partes del </a:t>
            </a:r>
            <a:r>
              <a:rPr lang="es-ES" dirty="0" err="1"/>
              <a:t>backend</a:t>
            </a:r>
            <a:r>
              <a:rPr lang="es-ES" dirty="0"/>
              <a:t> de la aplicación (servidor web, base de datos, servicio X, etc.) haciendo que cada una de ellas se ejecute en diferentes servidores. </a:t>
            </a:r>
          </a:p>
          <a:p>
            <a:pPr algn="just"/>
            <a:endParaRPr lang="es-ES" dirty="0"/>
          </a:p>
          <a:p>
            <a:pPr algn="just"/>
            <a:r>
              <a:rPr lang="es-ES" dirty="0"/>
              <a:t>Por último, puede que se llegue a una escala en la que ya no sea posible escalar verticalmente. </a:t>
            </a:r>
          </a:p>
          <a:p>
            <a:pPr algn="just"/>
            <a:endParaRPr lang="es-ES" dirty="0"/>
          </a:p>
          <a:p>
            <a:pPr algn="just"/>
            <a:r>
              <a:rPr lang="es-ES" dirty="0" err="1"/>
              <a:t>Story</a:t>
            </a:r>
            <a:r>
              <a:rPr lang="es-ES" dirty="0"/>
              <a:t> blocks, por ejemplo, ejecuta entre 150 y 400 instancias AWS EC2 en un momento dado. </a:t>
            </a:r>
          </a:p>
          <a:p>
            <a:pPr algn="just"/>
            <a:endParaRPr lang="es-ES" dirty="0"/>
          </a:p>
          <a:p>
            <a:pPr algn="just"/>
            <a:r>
              <a:rPr lang="es-ES" dirty="0"/>
              <a:t>Sería difícil proporcionar toda esa potencia informática mediante el escalado vertical.</a:t>
            </a:r>
          </a:p>
        </p:txBody>
      </p:sp>
    </p:spTree>
    <p:extLst>
      <p:ext uri="{BB962C8B-B14F-4D97-AF65-F5344CB8AC3E}">
        <p14:creationId xmlns:p14="http://schemas.microsoft.com/office/powerpoint/2010/main" val="24775310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Web Application Architecture</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marL="342900" indent="-342900" algn="just">
              <a:buFont typeface="+mj-lt"/>
              <a:buAutoNum type="arabicPeriod"/>
            </a:pPr>
            <a:r>
              <a:rPr lang="es-ES" b="1" dirty="0"/>
              <a:t>DNS: </a:t>
            </a:r>
            <a:r>
              <a:rPr lang="es-ES" dirty="0"/>
              <a:t>"</a:t>
            </a:r>
            <a:r>
              <a:rPr lang="es-ES" dirty="0" err="1"/>
              <a:t>Domain</a:t>
            </a:r>
            <a:r>
              <a:rPr lang="es-ES" dirty="0"/>
              <a:t> </a:t>
            </a:r>
            <a:r>
              <a:rPr lang="es-ES" dirty="0" err="1"/>
              <a:t>Name</a:t>
            </a:r>
            <a:r>
              <a:rPr lang="es-ES" dirty="0"/>
              <a:t> </a:t>
            </a:r>
            <a:r>
              <a:rPr lang="es-ES" dirty="0" err="1"/>
              <a:t>System</a:t>
            </a:r>
            <a:r>
              <a:rPr lang="es-ES" dirty="0"/>
              <a:t>" (Sistema de Nombres de Dominio) y es una tecnología troncal que hace posible la </a:t>
            </a:r>
            <a:r>
              <a:rPr lang="es-ES" dirty="0" err="1"/>
              <a:t>World</a:t>
            </a:r>
            <a:r>
              <a:rPr lang="es-ES" dirty="0"/>
              <a:t> Wide Web.</a:t>
            </a:r>
          </a:p>
          <a:p>
            <a:pPr marL="342900" indent="-342900" algn="just">
              <a:buFont typeface="+mj-lt"/>
              <a:buAutoNum type="arabicPeriod"/>
            </a:pPr>
            <a:endParaRPr lang="es-ES" dirty="0"/>
          </a:p>
          <a:p>
            <a:pPr marL="342900" indent="-342900" algn="just">
              <a:buFont typeface="+mj-lt"/>
              <a:buAutoNum type="arabicPeriod"/>
            </a:pPr>
            <a:r>
              <a:rPr lang="es-ES" b="1" dirty="0"/>
              <a:t>Load </a:t>
            </a:r>
            <a:r>
              <a:rPr lang="es-ES" b="1" dirty="0" err="1"/>
              <a:t>balancer</a:t>
            </a:r>
            <a:r>
              <a:rPr lang="es-ES" b="1" dirty="0"/>
              <a:t>: </a:t>
            </a:r>
            <a:r>
              <a:rPr lang="es-ES" dirty="0"/>
              <a:t>son la salsa mágica que hace posible el escalado horizontal. Enrutan las peticiones entrantes a uno de los muchos servidores de aplicaciones que suelen ser clones / imágenes y envían la respuesta del servidor de aplicaciones de vuelta al cliente. Cualquiera de ellos debería procesar la solicitud de la misma manera, por lo que sólo es cuestión de distribuir las solicitudes entre el conjunto de servidores para que ninguno de ellos esté sobrecargado.</a:t>
            </a:r>
          </a:p>
          <a:p>
            <a:pPr marL="342900" indent="-342900" algn="just">
              <a:buFont typeface="+mj-lt"/>
              <a:buAutoNum type="arabicPeriod"/>
            </a:pPr>
            <a:endParaRPr lang="es-ES" dirty="0"/>
          </a:p>
        </p:txBody>
      </p:sp>
    </p:spTree>
    <p:extLst>
      <p:ext uri="{BB962C8B-B14F-4D97-AF65-F5344CB8AC3E}">
        <p14:creationId xmlns:p14="http://schemas.microsoft.com/office/powerpoint/2010/main" val="39944424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Web Application Architecture</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marL="342900" indent="-342900" algn="just">
              <a:buFont typeface="+mj-lt"/>
              <a:buAutoNum type="arabicPeriod"/>
            </a:pPr>
            <a:r>
              <a:rPr lang="es-ES" b="1" dirty="0"/>
              <a:t>DNS: </a:t>
            </a:r>
            <a:r>
              <a:rPr lang="es-ES" dirty="0"/>
              <a:t>"</a:t>
            </a:r>
            <a:r>
              <a:rPr lang="es-ES" dirty="0" err="1"/>
              <a:t>Domain</a:t>
            </a:r>
            <a:r>
              <a:rPr lang="es-ES" dirty="0"/>
              <a:t> </a:t>
            </a:r>
            <a:r>
              <a:rPr lang="es-ES" dirty="0" err="1"/>
              <a:t>Name</a:t>
            </a:r>
            <a:r>
              <a:rPr lang="es-ES" dirty="0"/>
              <a:t> </a:t>
            </a:r>
            <a:r>
              <a:rPr lang="es-ES" dirty="0" err="1"/>
              <a:t>System</a:t>
            </a:r>
            <a:r>
              <a:rPr lang="es-ES" dirty="0"/>
              <a:t>" (Sistema de Nombres de Dominio) y es una tecnología troncal que hace posible la </a:t>
            </a:r>
            <a:r>
              <a:rPr lang="es-ES" dirty="0" err="1"/>
              <a:t>World</a:t>
            </a:r>
            <a:r>
              <a:rPr lang="es-ES" dirty="0"/>
              <a:t> Wide Web.</a:t>
            </a:r>
          </a:p>
          <a:p>
            <a:pPr marL="342900" indent="-342900" algn="just">
              <a:buFont typeface="+mj-lt"/>
              <a:buAutoNum type="arabicPeriod"/>
            </a:pPr>
            <a:endParaRPr lang="es-ES" dirty="0"/>
          </a:p>
          <a:p>
            <a:pPr marL="342900" indent="-342900" algn="just">
              <a:buFont typeface="+mj-lt"/>
              <a:buAutoNum type="arabicPeriod"/>
            </a:pPr>
            <a:r>
              <a:rPr lang="es-ES" b="1" dirty="0"/>
              <a:t>Load </a:t>
            </a:r>
            <a:r>
              <a:rPr lang="es-ES" b="1" dirty="0" err="1"/>
              <a:t>balancer</a:t>
            </a:r>
            <a:r>
              <a:rPr lang="es-ES" b="1" dirty="0"/>
              <a:t>: </a:t>
            </a:r>
            <a:r>
              <a:rPr lang="es-ES" dirty="0"/>
              <a:t>son la salsa mágica que hace posible el escalado horizontal. Enrutan las peticiones entrantes a uno de los muchos servidores de aplicaciones que suelen ser clones / imágenes y envían la respuesta del servidor de aplicaciones de vuelta al cliente. Cualquiera de ellos debería procesar la solicitud de la misma manera, por lo que sólo es cuestión de distribuir las solicitudes entre el conjunto de servidores para que ninguno de ellos esté sobrecargado.</a:t>
            </a:r>
          </a:p>
          <a:p>
            <a:pPr marL="342900" indent="-342900" algn="just">
              <a:buFont typeface="+mj-lt"/>
              <a:buAutoNum type="arabicPeriod"/>
            </a:pPr>
            <a:endParaRPr lang="es-ES" dirty="0"/>
          </a:p>
          <a:p>
            <a:pPr marL="342900" indent="-342900" algn="just">
              <a:buFont typeface="+mj-lt"/>
              <a:buAutoNum type="arabicPeriod"/>
            </a:pPr>
            <a:r>
              <a:rPr lang="es-ES" b="1" dirty="0"/>
              <a:t>Web </a:t>
            </a:r>
            <a:r>
              <a:rPr lang="es-ES" b="1" dirty="0" err="1"/>
              <a:t>Application</a:t>
            </a:r>
            <a:r>
              <a:rPr lang="es-ES" b="1" dirty="0"/>
              <a:t> Servers: </a:t>
            </a:r>
            <a:r>
              <a:rPr lang="es-ES" dirty="0"/>
              <a:t>Ejecutan la lógica empresarial central que gestiona la solicitud de un usuario y devuelve HTML al navegador del usuario. </a:t>
            </a:r>
          </a:p>
        </p:txBody>
      </p:sp>
    </p:spTree>
    <p:extLst>
      <p:ext uri="{BB962C8B-B14F-4D97-AF65-F5344CB8AC3E}">
        <p14:creationId xmlns:p14="http://schemas.microsoft.com/office/powerpoint/2010/main" val="34147346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Web Application Architecture</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marL="342900" indent="-342900" algn="just">
              <a:buFont typeface="+mj-lt"/>
              <a:buAutoNum type="arabicPeriod"/>
            </a:pPr>
            <a:r>
              <a:rPr lang="es-ES" b="1" dirty="0"/>
              <a:t>DNS: </a:t>
            </a:r>
            <a:r>
              <a:rPr lang="es-ES" dirty="0"/>
              <a:t>"</a:t>
            </a:r>
            <a:r>
              <a:rPr lang="es-ES" dirty="0" err="1"/>
              <a:t>Domain</a:t>
            </a:r>
            <a:r>
              <a:rPr lang="es-ES" dirty="0"/>
              <a:t> </a:t>
            </a:r>
            <a:r>
              <a:rPr lang="es-ES" dirty="0" err="1"/>
              <a:t>Name</a:t>
            </a:r>
            <a:r>
              <a:rPr lang="es-ES" dirty="0"/>
              <a:t> </a:t>
            </a:r>
            <a:r>
              <a:rPr lang="es-ES" dirty="0" err="1"/>
              <a:t>System</a:t>
            </a:r>
            <a:r>
              <a:rPr lang="es-ES" dirty="0"/>
              <a:t>" (Sistema de Nombres de Dominio) y es una tecnología troncal que hace posible la </a:t>
            </a:r>
            <a:r>
              <a:rPr lang="es-ES" dirty="0" err="1"/>
              <a:t>World</a:t>
            </a:r>
            <a:r>
              <a:rPr lang="es-ES" dirty="0"/>
              <a:t> Wide Web.</a:t>
            </a:r>
          </a:p>
          <a:p>
            <a:pPr marL="342900" indent="-342900" algn="just">
              <a:buFont typeface="+mj-lt"/>
              <a:buAutoNum type="arabicPeriod"/>
            </a:pPr>
            <a:endParaRPr lang="es-ES" dirty="0"/>
          </a:p>
          <a:p>
            <a:pPr marL="342900" indent="-342900" algn="just">
              <a:buFont typeface="+mj-lt"/>
              <a:buAutoNum type="arabicPeriod"/>
            </a:pPr>
            <a:r>
              <a:rPr lang="es-ES" b="1" dirty="0"/>
              <a:t>Load </a:t>
            </a:r>
            <a:r>
              <a:rPr lang="es-ES" b="1" dirty="0" err="1"/>
              <a:t>balancer</a:t>
            </a:r>
            <a:r>
              <a:rPr lang="es-ES" b="1" dirty="0"/>
              <a:t>: </a:t>
            </a:r>
            <a:r>
              <a:rPr lang="es-ES" dirty="0"/>
              <a:t>son la salsa mágica que hace posible el escalado horizontal. Enrutan las peticiones entrantes a uno de los muchos servidores de aplicaciones que suelen ser clones / imágenes y envían la respuesta del servidor de aplicaciones de vuelta al cliente. Cualquiera de ellos debería procesar la solicitud de la misma manera, por lo que sólo es cuestión de distribuir las solicitudes entre el conjunto de servidores para que ninguno de ellos esté sobrecargado.</a:t>
            </a:r>
          </a:p>
          <a:p>
            <a:pPr marL="342900" indent="-342900" algn="just">
              <a:buFont typeface="+mj-lt"/>
              <a:buAutoNum type="arabicPeriod"/>
            </a:pPr>
            <a:endParaRPr lang="es-ES" dirty="0"/>
          </a:p>
          <a:p>
            <a:pPr marL="342900" indent="-342900" algn="just">
              <a:buFont typeface="+mj-lt"/>
              <a:buAutoNum type="arabicPeriod"/>
            </a:pPr>
            <a:r>
              <a:rPr lang="es-ES" b="1" dirty="0"/>
              <a:t>Web </a:t>
            </a:r>
            <a:r>
              <a:rPr lang="es-ES" b="1" dirty="0" err="1"/>
              <a:t>Application</a:t>
            </a:r>
            <a:r>
              <a:rPr lang="es-ES" b="1" dirty="0"/>
              <a:t> Servers: </a:t>
            </a:r>
            <a:r>
              <a:rPr lang="es-ES" dirty="0"/>
              <a:t>Para hacer su trabajo, normalmente se comunican con una variedad de infraestructura de </a:t>
            </a:r>
            <a:r>
              <a:rPr lang="es-ES" dirty="0" err="1"/>
              <a:t>backend</a:t>
            </a:r>
            <a:r>
              <a:rPr lang="es-ES" dirty="0"/>
              <a:t> como bases de datos, capas de caché, colas de trabajo, servicios de búsqueda, otros microservicios, colas de datos/</a:t>
            </a:r>
            <a:r>
              <a:rPr lang="es-ES" dirty="0" err="1"/>
              <a:t>logging</a:t>
            </a:r>
            <a:r>
              <a:rPr lang="es-ES" dirty="0"/>
              <a:t>, y más. </a:t>
            </a:r>
          </a:p>
        </p:txBody>
      </p:sp>
    </p:spTree>
    <p:extLst>
      <p:ext uri="{BB962C8B-B14F-4D97-AF65-F5344CB8AC3E}">
        <p14:creationId xmlns:p14="http://schemas.microsoft.com/office/powerpoint/2010/main" val="29702215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Web Application Architecture</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marL="342900" indent="-342900" algn="just">
              <a:buFont typeface="+mj-lt"/>
              <a:buAutoNum type="arabicPeriod"/>
            </a:pPr>
            <a:r>
              <a:rPr lang="es-ES" b="1" dirty="0"/>
              <a:t>DNS: </a:t>
            </a:r>
            <a:r>
              <a:rPr lang="es-ES" dirty="0"/>
              <a:t>"</a:t>
            </a:r>
            <a:r>
              <a:rPr lang="es-ES" dirty="0" err="1"/>
              <a:t>Domain</a:t>
            </a:r>
            <a:r>
              <a:rPr lang="es-ES" dirty="0"/>
              <a:t> </a:t>
            </a:r>
            <a:r>
              <a:rPr lang="es-ES" dirty="0" err="1"/>
              <a:t>Name</a:t>
            </a:r>
            <a:r>
              <a:rPr lang="es-ES" dirty="0"/>
              <a:t> </a:t>
            </a:r>
            <a:r>
              <a:rPr lang="es-ES" dirty="0" err="1"/>
              <a:t>System</a:t>
            </a:r>
            <a:r>
              <a:rPr lang="es-ES" dirty="0"/>
              <a:t>" (Sistema de Nombres de Dominio) y es una tecnología troncal que hace posible la </a:t>
            </a:r>
            <a:r>
              <a:rPr lang="es-ES" dirty="0" err="1"/>
              <a:t>World</a:t>
            </a:r>
            <a:r>
              <a:rPr lang="es-ES" dirty="0"/>
              <a:t> Wide Web.</a:t>
            </a:r>
          </a:p>
          <a:p>
            <a:pPr marL="342900" indent="-342900" algn="just">
              <a:buFont typeface="+mj-lt"/>
              <a:buAutoNum type="arabicPeriod"/>
            </a:pPr>
            <a:endParaRPr lang="es-ES" dirty="0"/>
          </a:p>
          <a:p>
            <a:pPr marL="342900" indent="-342900" algn="just">
              <a:buFont typeface="+mj-lt"/>
              <a:buAutoNum type="arabicPeriod"/>
            </a:pPr>
            <a:r>
              <a:rPr lang="es-ES" b="1" dirty="0"/>
              <a:t>Load </a:t>
            </a:r>
            <a:r>
              <a:rPr lang="es-ES" b="1" dirty="0" err="1"/>
              <a:t>balancer</a:t>
            </a:r>
            <a:r>
              <a:rPr lang="es-ES" b="1" dirty="0"/>
              <a:t>: </a:t>
            </a:r>
            <a:r>
              <a:rPr lang="es-ES" dirty="0"/>
              <a:t>son la salsa mágica que hace posible el escalado horizontal. Enrutan las peticiones entrantes a uno de los muchos servidores de aplicaciones que suelen ser clones / imágenes y envían la respuesta del servidor de aplicaciones de vuelta al cliente. Cualquiera de ellos debería procesar la solicitud de la misma manera, por lo que sólo es cuestión de distribuir las solicitudes entre el conjunto de servidores para que ninguno de ellos esté sobrecargado.</a:t>
            </a:r>
          </a:p>
          <a:p>
            <a:pPr marL="342900" indent="-342900" algn="just">
              <a:buFont typeface="+mj-lt"/>
              <a:buAutoNum type="arabicPeriod"/>
            </a:pPr>
            <a:endParaRPr lang="es-ES" dirty="0"/>
          </a:p>
          <a:p>
            <a:pPr marL="342900" indent="-342900" algn="just">
              <a:buFont typeface="+mj-lt"/>
              <a:buAutoNum type="arabicPeriod"/>
            </a:pPr>
            <a:r>
              <a:rPr lang="es-ES" b="1" dirty="0"/>
              <a:t>Web </a:t>
            </a:r>
            <a:r>
              <a:rPr lang="es-ES" b="1" dirty="0" err="1"/>
              <a:t>Application</a:t>
            </a:r>
            <a:r>
              <a:rPr lang="es-ES" b="1" dirty="0"/>
              <a:t> Servers: </a:t>
            </a:r>
            <a:r>
              <a:rPr lang="es-ES" dirty="0"/>
              <a:t>Normalmente hay al menos dos, y a menudo muchos más, conectados a un balanceador de carga para procesar las solicitudes de los usuarios.</a:t>
            </a:r>
          </a:p>
        </p:txBody>
      </p:sp>
    </p:spTree>
    <p:extLst>
      <p:ext uri="{BB962C8B-B14F-4D97-AF65-F5344CB8AC3E}">
        <p14:creationId xmlns:p14="http://schemas.microsoft.com/office/powerpoint/2010/main" val="38000966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Web Application Architecture</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b="1" dirty="0"/>
              <a:t>4. </a:t>
            </a:r>
            <a:r>
              <a:rPr lang="es-ES" b="1" dirty="0" err="1"/>
              <a:t>Database</a:t>
            </a:r>
            <a:r>
              <a:rPr lang="es-ES" b="1" dirty="0"/>
              <a:t> server</a:t>
            </a:r>
          </a:p>
          <a:p>
            <a:pPr algn="just"/>
            <a:endParaRPr lang="es-ES" b="1" dirty="0"/>
          </a:p>
        </p:txBody>
      </p:sp>
      <p:pic>
        <p:nvPicPr>
          <p:cNvPr id="11266" name="Picture 2">
            <a:extLst>
              <a:ext uri="{FF2B5EF4-FFF2-40B4-BE49-F238E27FC236}">
                <a16:creationId xmlns:a16="http://schemas.microsoft.com/office/drawing/2014/main" id="{4B88B2B1-FBA6-AAF0-163B-31280887E1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012" y="1982335"/>
            <a:ext cx="4295775"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3932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Web Application Architecture</a:t>
            </a:r>
            <a:endParaRPr dirty="0"/>
          </a:p>
        </p:txBody>
      </p:sp>
      <mc:AlternateContent xmlns:mc="http://schemas.openxmlformats.org/markup-compatibility/2006">
        <mc:Choice xmlns:a14="http://schemas.microsoft.com/office/drawing/2010/main" Requires="a14">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b="1" dirty="0"/>
                  <a:t>4. </a:t>
                </a:r>
                <a:r>
                  <a:rPr lang="es-ES" b="1" dirty="0" err="1"/>
                  <a:t>Database</a:t>
                </a:r>
                <a:r>
                  <a:rPr lang="es-ES" b="1" dirty="0"/>
                  <a:t> server</a:t>
                </a:r>
              </a:p>
              <a:p>
                <a:pPr algn="just"/>
                <a:endParaRPr lang="es-ES" b="1" dirty="0"/>
              </a:p>
              <a:p>
                <a:pPr algn="just"/>
                <a:r>
                  <a:rPr lang="es-ES" b="1" dirty="0"/>
                  <a:t>5. </a:t>
                </a:r>
                <a:r>
                  <a:rPr lang="es-ES" b="1" dirty="0" err="1"/>
                  <a:t>Caching</a:t>
                </a:r>
                <a:r>
                  <a:rPr lang="es-ES" b="1" dirty="0"/>
                  <a:t> </a:t>
                </a:r>
                <a:r>
                  <a:rPr lang="es-ES" b="1" dirty="0" err="1"/>
                  <a:t>Service</a:t>
                </a:r>
                <a:r>
                  <a:rPr lang="es-ES" b="1" dirty="0"/>
                  <a:t>: </a:t>
                </a:r>
                <a:r>
                  <a:rPr lang="es-ES" dirty="0"/>
                  <a:t>proporciona un sencillo almacén de datos clave/valor que permite guardar y buscar información en un tiempo cercano a </a:t>
                </a:r>
                <a14:m>
                  <m:oMath xmlns:m="http://schemas.openxmlformats.org/officeDocument/2006/math">
                    <m:r>
                      <a:rPr lang="es-ES" i="1" dirty="0" smtClean="0">
                        <a:latin typeface="Cambria Math" panose="02040503050406030204" pitchFamily="18" charset="0"/>
                      </a:rPr>
                      <m:t>𝑂</m:t>
                    </m:r>
                    <m:r>
                      <a:rPr lang="es-ES" i="1" dirty="0" smtClean="0">
                        <a:latin typeface="Cambria Math" panose="02040503050406030204" pitchFamily="18" charset="0"/>
                      </a:rPr>
                      <m:t>(1)</m:t>
                    </m:r>
                  </m:oMath>
                </a14:m>
                <a:r>
                  <a:rPr lang="es-ES" dirty="0"/>
                  <a:t>. Las aplicaciones suelen aprovechar los servicios de caché para guardar los resultados de cálculos costosos, de modo que sea posible recuperarlos de la caché en lugar de volver a calcularlos la próxima vez que se necesiten. Una aplicación puede almacenar en caché los resultados de una consulta a una base de datos, las llamadas a servicios externos, el HTML de una URL determinada, etc.</a:t>
                </a:r>
              </a:p>
            </p:txBody>
          </p:sp>
        </mc:Choice>
        <mc:Fallback>
          <p:sp>
            <p:nvSpPr>
              <p:cNvPr id="2" name="Google Shape;215;p33">
                <a:extLst>
                  <a:ext uri="{FF2B5EF4-FFF2-40B4-BE49-F238E27FC236}">
                    <a16:creationId xmlns:a16="http://schemas.microsoft.com/office/drawing/2014/main" id="{D90DF9B6-6AF1-6C25-8FAC-8DFEC35762EA}"/>
                  </a:ext>
                </a:extLst>
              </p:cNvPr>
              <p:cNvSpPr txBox="1">
                <a:spLocks noRot="1" noChangeAspect="1" noMove="1" noResize="1" noEditPoints="1" noAdjustHandles="1" noChangeArrowheads="1" noChangeShapeType="1" noTextEdit="1"/>
              </p:cNvSpPr>
              <p:nvPr/>
            </p:nvSpPr>
            <p:spPr>
              <a:xfrm>
                <a:off x="717800" y="1294344"/>
                <a:ext cx="7708200" cy="3381828"/>
              </a:xfrm>
              <a:prstGeom prst="rect">
                <a:avLst/>
              </a:prstGeom>
              <a:blipFill>
                <a:blip r:embed="rId3"/>
                <a:stretch>
                  <a:fillRect l="-237" r="-237"/>
                </a:stretch>
              </a:blipFill>
              <a:ln>
                <a:noFill/>
              </a:ln>
            </p:spPr>
            <p:txBody>
              <a:bodyPr/>
              <a:lstStyle/>
              <a:p>
                <a:r>
                  <a:rPr lang="es-CO">
                    <a:noFill/>
                  </a:rPr>
                  <a:t> </a:t>
                </a:r>
              </a:p>
            </p:txBody>
          </p:sp>
        </mc:Fallback>
      </mc:AlternateContent>
    </p:spTree>
    <p:extLst>
      <p:ext uri="{BB962C8B-B14F-4D97-AF65-F5344CB8AC3E}">
        <p14:creationId xmlns:p14="http://schemas.microsoft.com/office/powerpoint/2010/main" val="26812368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Web Application Architecture</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b="1" dirty="0"/>
              <a:t>6. Job </a:t>
            </a:r>
            <a:r>
              <a:rPr lang="es-ES" b="1" dirty="0" err="1"/>
              <a:t>Queue</a:t>
            </a:r>
            <a:r>
              <a:rPr lang="es-ES" b="1" dirty="0"/>
              <a:t> &amp; Servers: </a:t>
            </a:r>
            <a:r>
              <a:rPr lang="es-ES" dirty="0"/>
              <a:t>la mayoría de las aplicaciones web necesitan hacer algún trabajo </a:t>
            </a:r>
            <a:r>
              <a:rPr lang="es-ES" b="1" dirty="0"/>
              <a:t>asíncrono</a:t>
            </a:r>
            <a:r>
              <a:rPr lang="es-ES" dirty="0"/>
              <a:t> atrás de escena que no está directamente asociado con la respuesta a la solicitud de un usuario. Por ejemplo, Google necesita rastrear e indexar todo Internet para ofrecer resultados de búsqueda. No lo hace cada vez que realizas una búsqueda. En su lugar, rastrea la web de forma asíncrona, actualizando los índices de búsqueda a lo largo del proceso.  </a:t>
            </a:r>
          </a:p>
        </p:txBody>
      </p:sp>
    </p:spTree>
    <p:extLst>
      <p:ext uri="{BB962C8B-B14F-4D97-AF65-F5344CB8AC3E}">
        <p14:creationId xmlns:p14="http://schemas.microsoft.com/office/powerpoint/2010/main" val="368727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¿Podemos </a:t>
            </a:r>
            <a:r>
              <a:rPr lang="en-US" dirty="0" err="1"/>
              <a:t>definir</a:t>
            </a:r>
            <a:r>
              <a:rPr lang="en-US" dirty="0"/>
              <a:t> la </a:t>
            </a:r>
            <a:r>
              <a:rPr lang="en-US" dirty="0" err="1"/>
              <a:t>arquitectura</a:t>
            </a:r>
            <a:r>
              <a:rPr lang="en-US" dirty="0"/>
              <a:t> del software</a:t>
            </a:r>
            <a:r>
              <a:rPr lang="en" dirty="0"/>
              <a:t>?</a:t>
            </a:r>
            <a:endParaRPr dirty="0"/>
          </a:p>
        </p:txBody>
      </p:sp>
      <p:sp>
        <p:nvSpPr>
          <p:cNvPr id="192" name="Google Shape;192;p31"/>
          <p:cNvSpPr txBox="1">
            <a:spLocks noGrp="1"/>
          </p:cNvSpPr>
          <p:nvPr>
            <p:ph type="body" idx="1"/>
          </p:nvPr>
        </p:nvSpPr>
        <p:spPr>
          <a:xfrm>
            <a:off x="713225" y="1618343"/>
            <a:ext cx="7717500" cy="295053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sz="1400" dirty="0">
                <a:solidFill>
                  <a:schemeClr val="dk1"/>
                </a:solidFill>
              </a:rPr>
              <a:t>Al tener que pasar por diferentes capas en la aplicación (trabajando desde la base de datos hasta el cliente), se tiene que respetar las reglas impuestas por la arquitectura. Luego, paso a paso, al sentir más curiosidad por las diferentes tecnologías y enfoques en otros proyectos, vamos descubriendo que se trata de un asunto apasionante y esencial que tiene que explorarse a fondo.</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p:txBody>
      </p:sp>
    </p:spTree>
    <p:extLst>
      <p:ext uri="{BB962C8B-B14F-4D97-AF65-F5344CB8AC3E}">
        <p14:creationId xmlns:p14="http://schemas.microsoft.com/office/powerpoint/2010/main" val="4657778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Web Application Architecture</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b="1" dirty="0"/>
              <a:t>6. Job </a:t>
            </a:r>
            <a:r>
              <a:rPr lang="es-ES" b="1" dirty="0" err="1"/>
              <a:t>Queue</a:t>
            </a:r>
            <a:r>
              <a:rPr lang="es-ES" b="1" dirty="0"/>
              <a:t> &amp; Servers: </a:t>
            </a:r>
            <a:r>
              <a:rPr lang="es-ES" dirty="0"/>
              <a:t>Aunque existen diferentes arquitecturas que permiten realizar trabajos asíncronos, la más omnipresente es "cola de trabajos". Consta de dos componentes: una cola de "trabajos" que deben ejecutarse y uno o varios servidores de trabajos (a menudo llamados "trabajadores") que ejecutan los trabajos de la cola.</a:t>
            </a:r>
          </a:p>
        </p:txBody>
      </p:sp>
    </p:spTree>
    <p:extLst>
      <p:ext uri="{BB962C8B-B14F-4D97-AF65-F5344CB8AC3E}">
        <p14:creationId xmlns:p14="http://schemas.microsoft.com/office/powerpoint/2010/main" val="14210720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Web Application Architecture</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b="1" dirty="0"/>
              <a:t>6. Job </a:t>
            </a:r>
            <a:r>
              <a:rPr lang="es-ES" b="1" dirty="0" err="1"/>
              <a:t>Queue</a:t>
            </a:r>
            <a:r>
              <a:rPr lang="es-ES" b="1" dirty="0"/>
              <a:t> &amp; Servers: </a:t>
            </a:r>
            <a:r>
              <a:rPr lang="es-ES" dirty="0"/>
              <a:t>Las colas de trabajos almacenan una lista de trabajos que deben ejecutarse de forma asíncrona. Las más sencillas son las colas FIFO (primero en entrar, primero en salir), aunque la mayoría de las aplicaciones acaban necesitando algún tipo de sistema de colas prioritarias. Cada vez que la aplicación necesita que se ejecute un trabajo, ya sea en algún tipo de horario regular o según lo determinado por las acciones del usuario, simplemente añade el trabajo apropiado a la cola.</a:t>
            </a:r>
          </a:p>
        </p:txBody>
      </p:sp>
    </p:spTree>
    <p:extLst>
      <p:ext uri="{BB962C8B-B14F-4D97-AF65-F5344CB8AC3E}">
        <p14:creationId xmlns:p14="http://schemas.microsoft.com/office/powerpoint/2010/main" val="29316844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Web Application Architecture</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b="1" dirty="0"/>
              <a:t>7. Full-</a:t>
            </a:r>
            <a:r>
              <a:rPr lang="es-ES" b="1" dirty="0" err="1"/>
              <a:t>text</a:t>
            </a:r>
            <a:r>
              <a:rPr lang="es-ES" b="1" dirty="0"/>
              <a:t> </a:t>
            </a:r>
            <a:r>
              <a:rPr lang="es-ES" b="1" dirty="0" err="1"/>
              <a:t>Search</a:t>
            </a:r>
            <a:r>
              <a:rPr lang="es-ES" b="1" dirty="0"/>
              <a:t> </a:t>
            </a:r>
            <a:r>
              <a:rPr lang="es-ES" b="1" dirty="0" err="1"/>
              <a:t>Service</a:t>
            </a:r>
            <a:r>
              <a:rPr lang="es-ES" b="1" dirty="0"/>
              <a:t>: </a:t>
            </a:r>
            <a:r>
              <a:rPr lang="es-ES" dirty="0"/>
              <a:t>Muchas, si no la mayoría, de las aplicaciones web admiten algún tipo de función de búsqueda en la que el usuario introduce un texto (a menudo llamado "consulta") y la aplicación devuelve los resultados más "relevantes". La tecnología que permite esta funcionalidad suele denominarse "búsqueda de texto completo", que aprovecha un índice invertido para buscar rápidamente documentos que contengan las palabras clave de la consulta. (</a:t>
            </a:r>
            <a:r>
              <a:rPr lang="es-ES" dirty="0" err="1"/>
              <a:t>Elasticsearch</a:t>
            </a:r>
            <a:r>
              <a:rPr lang="es-ES" dirty="0"/>
              <a:t>, </a:t>
            </a:r>
            <a:r>
              <a:rPr lang="es-ES" dirty="0" err="1"/>
              <a:t>Sphinx</a:t>
            </a:r>
            <a:r>
              <a:rPr lang="es-ES" dirty="0"/>
              <a:t>, Apache </a:t>
            </a:r>
            <a:r>
              <a:rPr lang="es-ES" dirty="0" err="1"/>
              <a:t>Solr</a:t>
            </a:r>
            <a:r>
              <a:rPr lang="es-ES" dirty="0"/>
              <a:t>)</a:t>
            </a:r>
          </a:p>
        </p:txBody>
      </p:sp>
      <p:pic>
        <p:nvPicPr>
          <p:cNvPr id="12290" name="Picture 2">
            <a:extLst>
              <a:ext uri="{FF2B5EF4-FFF2-40B4-BE49-F238E27FC236}">
                <a16:creationId xmlns:a16="http://schemas.microsoft.com/office/drawing/2014/main" id="{2D7409C1-A49F-D550-B7DE-13986D19AD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0137" y="2875947"/>
            <a:ext cx="5343525"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1252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Web Application Architecture</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b="1" dirty="0"/>
              <a:t>8. </a:t>
            </a:r>
            <a:r>
              <a:rPr lang="es-ES" b="1" dirty="0" err="1"/>
              <a:t>Services</a:t>
            </a:r>
            <a:r>
              <a:rPr lang="es-ES" b="1" dirty="0"/>
              <a:t>: </a:t>
            </a:r>
            <a:r>
              <a:rPr lang="es-ES" dirty="0"/>
              <a:t>Cuando una aplicación alcanza cierta escala, es probable que haya determinados "servicios" que se ejecuten como aplicaciones independientes. No están expuestos al mundo exterior, pero la aplicación y otros servicios interactúan con ellos. </a:t>
            </a:r>
          </a:p>
        </p:txBody>
      </p:sp>
    </p:spTree>
    <p:extLst>
      <p:ext uri="{BB962C8B-B14F-4D97-AF65-F5344CB8AC3E}">
        <p14:creationId xmlns:p14="http://schemas.microsoft.com/office/powerpoint/2010/main" val="425905815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Web Application Architecture</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b="1" dirty="0"/>
              <a:t>9. Data: </a:t>
            </a:r>
            <a:r>
              <a:rPr lang="es-ES" dirty="0"/>
              <a:t>(a) La aplicación envía datos, normalmente eventos sobre las interacciones del usuario, a la "manguera" de datos, que proporciona una interfaz de flujo para ingerir y procesar los datos; (b) Los datos brutos y los datos finales transformados o mejorados se guardan en la nube; (c) Los datos transformados/ampliados suelen cargarse en un almacén de datos para su análisis.</a:t>
            </a:r>
          </a:p>
        </p:txBody>
      </p:sp>
    </p:spTree>
    <p:extLst>
      <p:ext uri="{BB962C8B-B14F-4D97-AF65-F5344CB8AC3E}">
        <p14:creationId xmlns:p14="http://schemas.microsoft.com/office/powerpoint/2010/main" val="7805279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Web Application Architecture</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b="1" dirty="0"/>
              <a:t>9. Data:</a:t>
            </a:r>
            <a:endParaRPr lang="es-ES" dirty="0"/>
          </a:p>
        </p:txBody>
      </p:sp>
      <p:pic>
        <p:nvPicPr>
          <p:cNvPr id="13314" name="Picture 2" descr="New for Amazon Redshift – General Availability of Streaming Ingestion for  Kinesis Data Streams and Managed Streaming for Apache Kafka | AWS News Blog">
            <a:extLst>
              <a:ext uri="{FF2B5EF4-FFF2-40B4-BE49-F238E27FC236}">
                <a16:creationId xmlns:a16="http://schemas.microsoft.com/office/drawing/2014/main" id="{9C5B9132-5388-B61C-4BED-075BEFC2B4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528" y="1637851"/>
            <a:ext cx="5326743" cy="2694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8704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Web Application Architecture</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b="1" dirty="0"/>
              <a:t>9. Data:</a:t>
            </a:r>
            <a:endParaRPr lang="es-ES" dirty="0"/>
          </a:p>
        </p:txBody>
      </p:sp>
      <p:pic>
        <p:nvPicPr>
          <p:cNvPr id="14338" name="Picture 2" descr="Streaming Analytics with Data Warehouses, using Amazon Kinesis Data  Firehose, Amazon Redshift, and Amazon QuickSight | Programmatic Ponderings">
            <a:extLst>
              <a:ext uri="{FF2B5EF4-FFF2-40B4-BE49-F238E27FC236}">
                <a16:creationId xmlns:a16="http://schemas.microsoft.com/office/drawing/2014/main" id="{B6DCDA95-5A70-6BCB-721D-F45CEDF755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3912" y="1323145"/>
            <a:ext cx="5895975" cy="332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3302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Web Application Architecture</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b="1" dirty="0"/>
              <a:t>10. Cloud Storage: </a:t>
            </a:r>
            <a:r>
              <a:rPr lang="es-ES" dirty="0"/>
              <a:t>"El almacenamiento en la nube es una forma sencilla y escalable de almacenar, acceder y compartir datos a través de Internet", según AWS.</a:t>
            </a:r>
          </a:p>
          <a:p>
            <a:pPr algn="just"/>
            <a:endParaRPr lang="es-ES" dirty="0"/>
          </a:p>
          <a:p>
            <a:pPr algn="just"/>
            <a:r>
              <a:rPr lang="es-ES" dirty="0"/>
              <a:t>Puede utilizarlo para almacenar y acceder a más o menos cualquier cosa que almacenaría en un sistema de archivos local con las ventajas de poder interactuar con él a través de una API </a:t>
            </a:r>
            <a:r>
              <a:rPr lang="es-ES" dirty="0" err="1"/>
              <a:t>RESTful</a:t>
            </a:r>
            <a:r>
              <a:rPr lang="es-ES" dirty="0"/>
              <a:t> sobre HTTP. </a:t>
            </a:r>
          </a:p>
        </p:txBody>
      </p:sp>
    </p:spTree>
    <p:extLst>
      <p:ext uri="{BB962C8B-B14F-4D97-AF65-F5344CB8AC3E}">
        <p14:creationId xmlns:p14="http://schemas.microsoft.com/office/powerpoint/2010/main" val="42778096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Web Application Architecture</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b="1" dirty="0"/>
              <a:t>11. CDN: </a:t>
            </a:r>
            <a:r>
              <a:rPr lang="es-ES" dirty="0"/>
              <a:t>CDN son las siglas de "Content </a:t>
            </a:r>
            <a:r>
              <a:rPr lang="es-ES" dirty="0" err="1"/>
              <a:t>Delivery</a:t>
            </a:r>
            <a:r>
              <a:rPr lang="es-ES" dirty="0"/>
              <a:t> Network" (red de distribución de contenidos). Esta tecnología permite servir activos como HTML estático, CSS, </a:t>
            </a:r>
            <a:r>
              <a:rPr lang="es-ES" dirty="0" err="1"/>
              <a:t>Javascript</a:t>
            </a:r>
            <a:r>
              <a:rPr lang="es-ES" dirty="0"/>
              <a:t> e imágenes a través del web mucho más rápido que desde un único servidor de origen. </a:t>
            </a:r>
          </a:p>
          <a:p>
            <a:pPr algn="just"/>
            <a:endParaRPr lang="es-ES" dirty="0"/>
          </a:p>
          <a:p>
            <a:pPr algn="just"/>
            <a:r>
              <a:rPr lang="es-ES" dirty="0"/>
              <a:t>Funciona distribuyendo el contenido a través de muchos servidores "periféricos" en todo el mundo, de modo que los usuarios acaban descargando los activos desde los servidores "periféricos" en vez de desde el servidor de origen.</a:t>
            </a:r>
          </a:p>
        </p:txBody>
      </p:sp>
    </p:spTree>
    <p:extLst>
      <p:ext uri="{BB962C8B-B14F-4D97-AF65-F5344CB8AC3E}">
        <p14:creationId xmlns:p14="http://schemas.microsoft.com/office/powerpoint/2010/main" val="36267576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Web Application Architecture</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b="1" dirty="0"/>
              <a:t>11. CDN:</a:t>
            </a:r>
            <a:endParaRPr lang="es-ES" dirty="0"/>
          </a:p>
        </p:txBody>
      </p:sp>
      <p:pic>
        <p:nvPicPr>
          <p:cNvPr id="15362" name="Picture 2">
            <a:extLst>
              <a:ext uri="{FF2B5EF4-FFF2-40B4-BE49-F238E27FC236}">
                <a16:creationId xmlns:a16="http://schemas.microsoft.com/office/drawing/2014/main" id="{CE255373-C51C-22FB-00CC-0D9981BEE5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4878" y="1791912"/>
            <a:ext cx="6054044" cy="2712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033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Arquitectura</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sz="1400" dirty="0">
                <a:solidFill>
                  <a:schemeClr val="dk1"/>
                </a:solidFill>
              </a:rPr>
              <a:t>Según</a:t>
            </a:r>
            <a:r>
              <a:rPr lang="es-ES" sz="1400" b="1" dirty="0">
                <a:solidFill>
                  <a:schemeClr val="dk1"/>
                </a:solidFill>
              </a:rPr>
              <a:t> Ralph Johnson, "la arquitectura trata de lo importante. Sea lo que sea"</a:t>
            </a:r>
            <a:r>
              <a:rPr lang="es-ES" sz="1400" dirty="0">
                <a:solidFill>
                  <a:schemeClr val="dk1"/>
                </a:solidFill>
              </a:rPr>
              <a:t>. </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r>
              <a:rPr lang="es-ES" sz="1400" dirty="0">
                <a:solidFill>
                  <a:schemeClr val="dk1"/>
                </a:solidFill>
              </a:rPr>
              <a:t>Se trata de una definición muy abstracta, pero puede ser una buena representación de lo importante que es el contexto del proyecto a la hora de determinar la arquitectura.</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r>
              <a:rPr lang="es-ES" sz="1400" dirty="0">
                <a:solidFill>
                  <a:schemeClr val="dk1"/>
                </a:solidFill>
              </a:rPr>
              <a:t>Otra perspectiva interesante es la de </a:t>
            </a:r>
            <a:r>
              <a:rPr lang="es-ES" sz="1400" b="1" dirty="0">
                <a:solidFill>
                  <a:schemeClr val="dk1"/>
                </a:solidFill>
              </a:rPr>
              <a:t>Eoin Woods. </a:t>
            </a:r>
            <a:r>
              <a:rPr lang="es-ES" sz="1400" dirty="0">
                <a:solidFill>
                  <a:schemeClr val="dk1"/>
                </a:solidFill>
              </a:rPr>
              <a:t>Afirma que </a:t>
            </a:r>
            <a:r>
              <a:rPr lang="es-ES" sz="1400" b="1" dirty="0">
                <a:solidFill>
                  <a:schemeClr val="dk1"/>
                </a:solidFill>
              </a:rPr>
              <a:t>"la arquitectura de software es el conjunto de decisiones de diseño que, si se toman incorrectamente, pueden hacer que se cancele tu proyecto"</a:t>
            </a:r>
            <a:r>
              <a:rPr lang="es-ES" sz="1400" dirty="0">
                <a:solidFill>
                  <a:schemeClr val="dk1"/>
                </a:solidFill>
              </a:rPr>
              <a:t>. </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r>
              <a:rPr lang="es-ES" sz="1400" dirty="0">
                <a:solidFill>
                  <a:schemeClr val="dk1"/>
                </a:solidFill>
              </a:rPr>
              <a:t>Aunque radical, la definición de Eoin Woods ejemplifica lo importante que es asegurarse siempre de que tenemos requisitos explícitos a la hora de tomar decisiones sobre la estructura de un sistema.</a:t>
            </a:r>
            <a:endParaRPr lang="en-US" sz="1400" dirty="0">
              <a:solidFill>
                <a:schemeClr val="dk1"/>
              </a:solidFill>
            </a:endParaRPr>
          </a:p>
          <a:p>
            <a:pPr marL="0" lvl="0" indent="0" algn="just" rtl="0">
              <a:spcBef>
                <a:spcPts val="0"/>
              </a:spcBef>
              <a:spcAft>
                <a:spcPts val="0"/>
              </a:spcAft>
              <a:buClr>
                <a:schemeClr val="dk1"/>
              </a:buClr>
              <a:buSzPts val="1100"/>
              <a:buFont typeface="Arial"/>
              <a:buNone/>
            </a:pPr>
            <a:endParaRPr sz="1400" dirty="0">
              <a:solidFill>
                <a:schemeClr val="dk1"/>
              </a:solidFill>
            </a:endParaRPr>
          </a:p>
        </p:txBody>
      </p:sp>
    </p:spTree>
    <p:extLst>
      <p:ext uri="{BB962C8B-B14F-4D97-AF65-F5344CB8AC3E}">
        <p14:creationId xmlns:p14="http://schemas.microsoft.com/office/powerpoint/2010/main" val="411824496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Web Application Architecture</a:t>
            </a:r>
            <a:endParaRPr dirty="0"/>
          </a:p>
        </p:txBody>
      </p:sp>
      <p:pic>
        <p:nvPicPr>
          <p:cNvPr id="3" name="Picture 2" descr="Web Application Architecture: A Guide Through the Intricate Process of  Building an App | LITSLINK Blog">
            <a:extLst>
              <a:ext uri="{FF2B5EF4-FFF2-40B4-BE49-F238E27FC236}">
                <a16:creationId xmlns:a16="http://schemas.microsoft.com/office/drawing/2014/main" id="{56F9AFB0-4E2A-FB2E-D173-2518A85939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528" y="955875"/>
            <a:ext cx="6850743" cy="3805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968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1066"/>
        <p:cNvGrpSpPr/>
        <p:nvPr/>
      </p:nvGrpSpPr>
      <p:grpSpPr>
        <a:xfrm>
          <a:off x="0" y="0"/>
          <a:ext cx="0" cy="0"/>
          <a:chOff x="0" y="0"/>
          <a:chExt cx="0" cy="0"/>
        </a:xfrm>
      </p:grpSpPr>
      <p:pic>
        <p:nvPicPr>
          <p:cNvPr id="11067" name="Google Shape;11067;p82">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Arquitectura</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sz="1400" dirty="0">
                <a:solidFill>
                  <a:schemeClr val="dk1"/>
                </a:solidFill>
              </a:rPr>
              <a:t>Desde </a:t>
            </a:r>
            <a:r>
              <a:rPr lang="es-ES" sz="1400" b="1" dirty="0">
                <a:solidFill>
                  <a:schemeClr val="dk1"/>
                </a:solidFill>
              </a:rPr>
              <a:t>"el proceso de definir una solución estructurada que cumpla todos los requisitos técnicos y operativos"</a:t>
            </a:r>
            <a:r>
              <a:rPr lang="es-ES" sz="1400" dirty="0">
                <a:solidFill>
                  <a:schemeClr val="dk1"/>
                </a:solidFill>
              </a:rPr>
              <a:t> hasta </a:t>
            </a:r>
            <a:r>
              <a:rPr lang="es-ES" sz="1400" b="1" dirty="0">
                <a:solidFill>
                  <a:schemeClr val="dk1"/>
                </a:solidFill>
              </a:rPr>
              <a:t>"el conjunto de estructuras necesarias para razonar sobre el sistema, que comprende elementos de software, relaciones entre ellos y propiedades de ambos"</a:t>
            </a:r>
            <a:r>
              <a:rPr lang="es-ES" sz="1400" dirty="0">
                <a:solidFill>
                  <a:schemeClr val="dk1"/>
                </a:solidFill>
              </a:rPr>
              <a:t>, cada uno de ellos no hace sino subrayar una vez más la idea de que definir la arquitectura crea limitaciones y posiblemente muchos debates.</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endParaRPr sz="1400" dirty="0">
              <a:solidFill>
                <a:schemeClr val="dk1"/>
              </a:solidFill>
            </a:endParaRPr>
          </a:p>
        </p:txBody>
      </p:sp>
    </p:spTree>
    <p:extLst>
      <p:ext uri="{BB962C8B-B14F-4D97-AF65-F5344CB8AC3E}">
        <p14:creationId xmlns:p14="http://schemas.microsoft.com/office/powerpoint/2010/main" val="2899726592"/>
      </p:ext>
    </p:extLst>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1242</TotalTime>
  <Words>4108</Words>
  <Application>Microsoft Office PowerPoint</Application>
  <PresentationFormat>Presentación en pantalla (16:9)</PresentationFormat>
  <Paragraphs>309</Paragraphs>
  <Slides>81</Slides>
  <Notes>81</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81</vt:i4>
      </vt:variant>
    </vt:vector>
  </HeadingPairs>
  <TitlesOfParts>
    <vt:vector size="89" baseType="lpstr">
      <vt:lpstr>Barlow</vt:lpstr>
      <vt:lpstr>Proxima Nova</vt:lpstr>
      <vt:lpstr>Montserrat</vt:lpstr>
      <vt:lpstr>Arial</vt:lpstr>
      <vt:lpstr>Cambria Math</vt:lpstr>
      <vt:lpstr>Proxima Nova Semibold</vt:lpstr>
      <vt:lpstr>Management Consulting Toolkit by Slidesgo</vt:lpstr>
      <vt:lpstr>Slidesgo Final Pages</vt:lpstr>
      <vt:lpstr>Arquitectura web</vt:lpstr>
      <vt:lpstr>En contexto</vt:lpstr>
      <vt:lpstr>En contexto</vt:lpstr>
      <vt:lpstr>En contexto</vt:lpstr>
      <vt:lpstr>En contexto</vt:lpstr>
      <vt:lpstr>¿Podemos definir la arquitectura del software?</vt:lpstr>
      <vt:lpstr>¿Podemos definir la arquitectura del software?</vt:lpstr>
      <vt:lpstr>Arquitectura</vt:lpstr>
      <vt:lpstr>Arquitectura</vt:lpstr>
      <vt:lpstr>Arquitectura</vt:lpstr>
      <vt:lpstr>Arquitectura</vt:lpstr>
      <vt:lpstr>Arquitectura</vt:lpstr>
      <vt:lpstr>Arquitectura</vt:lpstr>
      <vt:lpstr>Arquitectura</vt:lpstr>
      <vt:lpstr>¿Y el desarrollo…?</vt:lpstr>
      <vt:lpstr>Arquitectura</vt:lpstr>
      <vt:lpstr>Mantenibilidad y extensibilidad </vt:lpstr>
      <vt:lpstr>Mantenibilidad y extensibilidad </vt:lpstr>
      <vt:lpstr>Mantenibilidad y extensibilidad </vt:lpstr>
      <vt:lpstr>Características de arquitectura </vt:lpstr>
      <vt:lpstr>Atributos de calidad</vt:lpstr>
      <vt:lpstr>El impacto de la arquitectura</vt:lpstr>
      <vt:lpstr>Impacto de la arquitectura</vt:lpstr>
      <vt:lpstr>Impacto de la arquitectura</vt:lpstr>
      <vt:lpstr>Beneficios</vt:lpstr>
      <vt:lpstr>¿Qué es una buena arquitectura?</vt:lpstr>
      <vt:lpstr>Patrones de arquitectura</vt:lpstr>
      <vt:lpstr>Presentación de PowerPoint</vt:lpstr>
      <vt:lpstr>Presentación de PowerPoint</vt:lpstr>
      <vt:lpstr>Presentación de PowerPoint</vt:lpstr>
      <vt:lpstr>Estilos de arquitectura y patrones de arquitectura</vt:lpstr>
      <vt:lpstr>Estilos arquitectónicos</vt:lpstr>
      <vt:lpstr>Patrones arquitectónicos</vt:lpstr>
      <vt:lpstr>Relación</vt:lpstr>
      <vt:lpstr>Relación</vt:lpstr>
      <vt:lpstr>Relación</vt:lpstr>
      <vt:lpstr>Relación</vt:lpstr>
      <vt:lpstr>Patrones comunes</vt:lpstr>
      <vt:lpstr>Por capas</vt:lpstr>
      <vt:lpstr>Cliente - servidor</vt:lpstr>
      <vt:lpstr>MVC</vt:lpstr>
      <vt:lpstr>Microservicios</vt:lpstr>
      <vt:lpstr>CQRS</vt:lpstr>
      <vt:lpstr>Micro-frontends</vt:lpstr>
      <vt:lpstr>Jamstack</vt:lpstr>
      <vt:lpstr>Flux</vt:lpstr>
      <vt:lpstr>Otros patrones</vt:lpstr>
      <vt:lpstr>Arquitectura de aplicación web</vt:lpstr>
      <vt:lpstr>Presentación de PowerPoint</vt:lpstr>
      <vt:lpstr>SOA</vt:lpstr>
      <vt:lpstr>SOA</vt:lpstr>
      <vt:lpstr>Web Application Architecture</vt:lpstr>
      <vt:lpstr>Web Application Architecture</vt:lpstr>
      <vt:lpstr>Web Application Architecture</vt:lpstr>
      <vt:lpstr>Web Application Architecture</vt:lpstr>
      <vt:lpstr>Web Application Architecture</vt:lpstr>
      <vt:lpstr>Web Application Architecture</vt:lpstr>
      <vt:lpstr>Web Application Architecture</vt:lpstr>
      <vt:lpstr>Web Application Architecture</vt:lpstr>
      <vt:lpstr>Escalado horizontal y vertical</vt:lpstr>
      <vt:lpstr>Escalado horizontal y vertical</vt:lpstr>
      <vt:lpstr>Escalado horizontal y vertical</vt:lpstr>
      <vt:lpstr>Web Application Architecture</vt:lpstr>
      <vt:lpstr>Web Application Architecture</vt:lpstr>
      <vt:lpstr>Web Application Architecture</vt:lpstr>
      <vt:lpstr>Web Application Architecture</vt:lpstr>
      <vt:lpstr>Web Application Architecture</vt:lpstr>
      <vt:lpstr>Web Application Architecture</vt:lpstr>
      <vt:lpstr>Web Application Architecture</vt:lpstr>
      <vt:lpstr>Web Application Architecture</vt:lpstr>
      <vt:lpstr>Web Application Architecture</vt:lpstr>
      <vt:lpstr>Web Application Architecture</vt:lpstr>
      <vt:lpstr>Web Application Architecture</vt:lpstr>
      <vt:lpstr>Web Application Architecture</vt:lpstr>
      <vt:lpstr>Web Application Architecture</vt:lpstr>
      <vt:lpstr>Web Application Architecture</vt:lpstr>
      <vt:lpstr>Web Application Architecture</vt:lpstr>
      <vt:lpstr>Web Application Architecture</vt:lpstr>
      <vt:lpstr>Web Application Architecture</vt:lpstr>
      <vt:lpstr>Web Application Architecture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Probabilidades</dc:title>
  <cp:lastModifiedBy>NORVEY DANILO MUÑOZ</cp:lastModifiedBy>
  <cp:revision>2</cp:revision>
  <dcterms:modified xsi:type="dcterms:W3CDTF">2023-03-21T20:28:27Z</dcterms:modified>
</cp:coreProperties>
</file>