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55"/>
  </p:notesMasterIdLst>
  <p:sldIdLst>
    <p:sldId id="294" r:id="rId3"/>
    <p:sldId id="367" r:id="rId4"/>
    <p:sldId id="557" r:id="rId5"/>
    <p:sldId id="559" r:id="rId6"/>
    <p:sldId id="560" r:id="rId7"/>
    <p:sldId id="482" r:id="rId8"/>
    <p:sldId id="561" r:id="rId9"/>
    <p:sldId id="609" r:id="rId10"/>
    <p:sldId id="562" r:id="rId11"/>
    <p:sldId id="564" r:id="rId12"/>
    <p:sldId id="563" r:id="rId13"/>
    <p:sldId id="571" r:id="rId14"/>
    <p:sldId id="483" r:id="rId15"/>
    <p:sldId id="565" r:id="rId16"/>
    <p:sldId id="566" r:id="rId17"/>
    <p:sldId id="567" r:id="rId18"/>
    <p:sldId id="568" r:id="rId19"/>
    <p:sldId id="572" r:id="rId20"/>
    <p:sldId id="573" r:id="rId21"/>
    <p:sldId id="575" r:id="rId22"/>
    <p:sldId id="574" r:id="rId23"/>
    <p:sldId id="576" r:id="rId24"/>
    <p:sldId id="577" r:id="rId25"/>
    <p:sldId id="578" r:id="rId26"/>
    <p:sldId id="579" r:id="rId27"/>
    <p:sldId id="581" r:id="rId28"/>
    <p:sldId id="608" r:id="rId29"/>
    <p:sldId id="582" r:id="rId30"/>
    <p:sldId id="584" r:id="rId31"/>
    <p:sldId id="589" r:id="rId32"/>
    <p:sldId id="591" r:id="rId33"/>
    <p:sldId id="611" r:id="rId34"/>
    <p:sldId id="612" r:id="rId35"/>
    <p:sldId id="585" r:id="rId36"/>
    <p:sldId id="598" r:id="rId37"/>
    <p:sldId id="599" r:id="rId38"/>
    <p:sldId id="600" r:id="rId39"/>
    <p:sldId id="610" r:id="rId40"/>
    <p:sldId id="590" r:id="rId41"/>
    <p:sldId id="592" r:id="rId42"/>
    <p:sldId id="593" r:id="rId43"/>
    <p:sldId id="594" r:id="rId44"/>
    <p:sldId id="595" r:id="rId45"/>
    <p:sldId id="596" r:id="rId46"/>
    <p:sldId id="597" r:id="rId47"/>
    <p:sldId id="583" r:id="rId48"/>
    <p:sldId id="587" r:id="rId49"/>
    <p:sldId id="586" r:id="rId50"/>
    <p:sldId id="603" r:id="rId51"/>
    <p:sldId id="604" r:id="rId52"/>
    <p:sldId id="605" r:id="rId53"/>
    <p:sldId id="308" r:id="rId54"/>
  </p:sldIdLst>
  <p:sldSz cx="9144000" cy="5143500" type="screen16x9"/>
  <p:notesSz cx="6858000" cy="9144000"/>
  <p:embeddedFontLst>
    <p:embeddedFont>
      <p:font typeface="Barlow" panose="00000500000000000000" pitchFamily="2" charset="0"/>
      <p:regular r:id="rId56"/>
      <p:bold r:id="rId57"/>
      <p:italic r:id="rId58"/>
      <p:boldItalic r:id="rId59"/>
    </p:embeddedFont>
    <p:embeddedFont>
      <p:font typeface="Calibri" panose="020F0502020204030204" pitchFamily="34" charset="0"/>
      <p:regular r:id="rId60"/>
      <p:bold r:id="rId61"/>
      <p:italic r:id="rId62"/>
      <p:boldItalic r:id="rId63"/>
    </p:embeddedFont>
    <p:embeddedFont>
      <p:font typeface="Consolas" panose="020B0609020204030204" pitchFamily="49" charset="0"/>
      <p:regular r:id="rId64"/>
      <p:bold r:id="rId65"/>
      <p:italic r:id="rId66"/>
      <p:boldItalic r:id="rId67"/>
    </p:embeddedFont>
    <p:embeddedFont>
      <p:font typeface="Montserrat" panose="00000500000000000000" pitchFamily="2" charset="0"/>
      <p:regular r:id="rId68"/>
      <p:bold r:id="rId69"/>
      <p:italic r:id="rId70"/>
      <p:boldItalic r:id="rId71"/>
    </p:embeddedFont>
    <p:embeddedFont>
      <p:font typeface="Proxima Nova" panose="020B0604020202020204" charset="0"/>
      <p:regular r:id="rId72"/>
      <p:bold r:id="rId73"/>
      <p:italic r:id="rId74"/>
      <p:boldItalic r:id="rId75"/>
    </p:embeddedFont>
    <p:embeddedFont>
      <p:font typeface="Proxima Nova Semibold" panose="020B0604020202020204" charset="0"/>
      <p:regular r:id="rId76"/>
      <p:bold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AC0AA0-166F-4847-92FC-EA1C1A4F873D}" v="3" dt="2023-10-09T19:57:11.301"/>
  </p1510:revLst>
</p1510:revInfo>
</file>

<file path=ppt/tableStyles.xml><?xml version="1.0" encoding="utf-8"?>
<a:tblStyleLst xmlns:a="http://schemas.openxmlformats.org/drawingml/2006/main" def="{9D15990F-D783-4A15-A11D-9B5CB783B86C}">
  <a:tblStyle styleId="{9D15990F-D783-4A15-A11D-9B5CB783B8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129" autoAdjust="0"/>
  </p:normalViewPr>
  <p:slideViewPr>
    <p:cSldViewPr snapToGrid="0">
      <p:cViewPr varScale="1">
        <p:scale>
          <a:sx n="79" d="100"/>
          <a:sy n="79" d="100"/>
        </p:scale>
        <p:origin x="1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8.fntdata"/><Relationship Id="rId68" Type="http://schemas.openxmlformats.org/officeDocument/2006/relationships/font" Target="fonts/font13.fntdata"/><Relationship Id="rId84" Type="http://schemas.microsoft.com/office/2015/10/relationships/revisionInfo" Target="revisionInfo.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font" Target="fonts/font3.fntdata"/><Relationship Id="rId74" Type="http://schemas.openxmlformats.org/officeDocument/2006/relationships/font" Target="fonts/font19.fntdata"/><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6.fntdata"/><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font" Target="fonts/font22.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7.fntdata"/><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font" Target="fonts/font23.fntdata"/><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notesMaster" Target="notesMasters/notesMaster1.xml"/><Relationship Id="rId76" Type="http://schemas.openxmlformats.org/officeDocument/2006/relationships/font" Target="fonts/font21.fntdata"/><Relationship Id="rId7" Type="http://schemas.openxmlformats.org/officeDocument/2006/relationships/slide" Target="slides/slide5.xml"/><Relationship Id="rId71" Type="http://schemas.openxmlformats.org/officeDocument/2006/relationships/font" Target="fonts/font16.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userId="29f64d73-8b12-4c53-a9f3-1c223397a229" providerId="ADAL" clId="{41D5C782-5EAE-48FE-AC87-D0FEEA99E110}"/>
    <pc:docChg chg="undo custSel addSld delSld modSld sldOrd">
      <pc:chgData name="NORBEY DANILO" userId="29f64d73-8b12-4c53-a9f3-1c223397a229" providerId="ADAL" clId="{41D5C782-5EAE-48FE-AC87-D0FEEA99E110}" dt="2023-03-08T02:06:54.399" v="1257" actId="47"/>
      <pc:docMkLst>
        <pc:docMk/>
      </pc:docMkLst>
      <pc:sldChg chg="modSp mod">
        <pc:chgData name="NORBEY DANILO" userId="29f64d73-8b12-4c53-a9f3-1c223397a229" providerId="ADAL" clId="{41D5C782-5EAE-48FE-AC87-D0FEEA99E110}" dt="2023-03-07T17:02:01.915" v="43" actId="20577"/>
        <pc:sldMkLst>
          <pc:docMk/>
          <pc:sldMk cId="0" sldId="256"/>
        </pc:sldMkLst>
        <pc:spChg chg="mod">
          <ac:chgData name="NORBEY DANILO" userId="29f64d73-8b12-4c53-a9f3-1c223397a229" providerId="ADAL" clId="{41D5C782-5EAE-48FE-AC87-D0FEEA99E110}" dt="2023-03-07T17:01:58.380" v="40" actId="20577"/>
          <ac:spMkLst>
            <pc:docMk/>
            <pc:sldMk cId="0" sldId="256"/>
            <ac:spMk id="185" creationId="{00000000-0000-0000-0000-000000000000}"/>
          </ac:spMkLst>
        </pc:spChg>
        <pc:spChg chg="mod">
          <ac:chgData name="NORBEY DANILO" userId="29f64d73-8b12-4c53-a9f3-1c223397a229" providerId="ADAL" clId="{41D5C782-5EAE-48FE-AC87-D0FEEA99E110}" dt="2023-03-07T17:02:01.915" v="43" actId="20577"/>
          <ac:spMkLst>
            <pc:docMk/>
            <pc:sldMk cId="0" sldId="256"/>
            <ac:spMk id="186" creationId="{00000000-0000-0000-0000-000000000000}"/>
          </ac:spMkLst>
        </pc:spChg>
      </pc:sldChg>
      <pc:sldChg chg="del">
        <pc:chgData name="NORBEY DANILO" userId="29f64d73-8b12-4c53-a9f3-1c223397a229" providerId="ADAL" clId="{41D5C782-5EAE-48FE-AC87-D0FEEA99E110}" dt="2023-03-08T02:06:49.266" v="1252" actId="47"/>
        <pc:sldMkLst>
          <pc:docMk/>
          <pc:sldMk cId="2012777000" sldId="312"/>
        </pc:sldMkLst>
      </pc:sldChg>
      <pc:sldChg chg="mod modShow">
        <pc:chgData name="NORBEY DANILO" userId="29f64d73-8b12-4c53-a9f3-1c223397a229" providerId="ADAL" clId="{41D5C782-5EAE-48FE-AC87-D0FEEA99E110}" dt="2023-03-08T02:06:24.393" v="1250" actId="729"/>
        <pc:sldMkLst>
          <pc:docMk/>
          <pc:sldMk cId="2244255232" sldId="369"/>
        </pc:sldMkLst>
      </pc:sldChg>
      <pc:sldChg chg="ord">
        <pc:chgData name="NORBEY DANILO" userId="29f64d73-8b12-4c53-a9f3-1c223397a229" providerId="ADAL" clId="{41D5C782-5EAE-48FE-AC87-D0FEEA99E110}" dt="2023-03-08T02:05:58.925" v="1246"/>
        <pc:sldMkLst>
          <pc:docMk/>
          <pc:sldMk cId="1792618635" sldId="401"/>
        </pc:sldMkLst>
      </pc:sldChg>
      <pc:sldChg chg="del">
        <pc:chgData name="NORBEY DANILO" userId="29f64d73-8b12-4c53-a9f3-1c223397a229" providerId="ADAL" clId="{41D5C782-5EAE-48FE-AC87-D0FEEA99E110}" dt="2023-03-08T02:06:48.473" v="1251" actId="47"/>
        <pc:sldMkLst>
          <pc:docMk/>
          <pc:sldMk cId="3692068965" sldId="402"/>
        </pc:sldMkLst>
      </pc:sldChg>
      <pc:sldChg chg="del">
        <pc:chgData name="NORBEY DANILO" userId="29f64d73-8b12-4c53-a9f3-1c223397a229" providerId="ADAL" clId="{41D5C782-5EAE-48FE-AC87-D0FEEA99E110}" dt="2023-03-08T02:06:54.399" v="1257" actId="47"/>
        <pc:sldMkLst>
          <pc:docMk/>
          <pc:sldMk cId="4020559624" sldId="403"/>
        </pc:sldMkLst>
      </pc:sldChg>
      <pc:sldChg chg="del">
        <pc:chgData name="NORBEY DANILO" userId="29f64d73-8b12-4c53-a9f3-1c223397a229" providerId="ADAL" clId="{41D5C782-5EAE-48FE-AC87-D0FEEA99E110}" dt="2023-03-08T02:06:50.507" v="1253" actId="47"/>
        <pc:sldMkLst>
          <pc:docMk/>
          <pc:sldMk cId="3105859779" sldId="404"/>
        </pc:sldMkLst>
      </pc:sldChg>
      <pc:sldChg chg="del">
        <pc:chgData name="NORBEY DANILO" userId="29f64d73-8b12-4c53-a9f3-1c223397a229" providerId="ADAL" clId="{41D5C782-5EAE-48FE-AC87-D0FEEA99E110}" dt="2023-03-08T02:06:50.912" v="1254" actId="47"/>
        <pc:sldMkLst>
          <pc:docMk/>
          <pc:sldMk cId="1290478887" sldId="405"/>
        </pc:sldMkLst>
      </pc:sldChg>
      <pc:sldChg chg="del">
        <pc:chgData name="NORBEY DANILO" userId="29f64d73-8b12-4c53-a9f3-1c223397a229" providerId="ADAL" clId="{41D5C782-5EAE-48FE-AC87-D0FEEA99E110}" dt="2023-03-08T02:06:53.239" v="1255" actId="47"/>
        <pc:sldMkLst>
          <pc:docMk/>
          <pc:sldMk cId="4218222119" sldId="406"/>
        </pc:sldMkLst>
      </pc:sldChg>
      <pc:sldChg chg="del">
        <pc:chgData name="NORBEY DANILO" userId="29f64d73-8b12-4c53-a9f3-1c223397a229" providerId="ADAL" clId="{41D5C782-5EAE-48FE-AC87-D0FEEA99E110}" dt="2023-03-08T02:06:53.662" v="1256" actId="47"/>
        <pc:sldMkLst>
          <pc:docMk/>
          <pc:sldMk cId="1811660567" sldId="407"/>
        </pc:sldMkLst>
      </pc:sldChg>
      <pc:sldChg chg="mod modShow">
        <pc:chgData name="NORBEY DANILO" userId="29f64d73-8b12-4c53-a9f3-1c223397a229" providerId="ADAL" clId="{41D5C782-5EAE-48FE-AC87-D0FEEA99E110}" dt="2023-03-08T02:06:24.393" v="1250" actId="729"/>
        <pc:sldMkLst>
          <pc:docMk/>
          <pc:sldMk cId="1502933733" sldId="408"/>
        </pc:sldMkLst>
      </pc:sldChg>
      <pc:sldChg chg="mod modShow">
        <pc:chgData name="NORBEY DANILO" userId="29f64d73-8b12-4c53-a9f3-1c223397a229" providerId="ADAL" clId="{41D5C782-5EAE-48FE-AC87-D0FEEA99E110}" dt="2023-03-08T02:06:24.393" v="1250" actId="729"/>
        <pc:sldMkLst>
          <pc:docMk/>
          <pc:sldMk cId="2835311418" sldId="409"/>
        </pc:sldMkLst>
      </pc:sldChg>
      <pc:sldChg chg="modSp add mod ord">
        <pc:chgData name="NORBEY DANILO" userId="29f64d73-8b12-4c53-a9f3-1c223397a229" providerId="ADAL" clId="{41D5C782-5EAE-48FE-AC87-D0FEEA99E110}" dt="2023-03-07T17:04:50.106" v="95" actId="20577"/>
        <pc:sldMkLst>
          <pc:docMk/>
          <pc:sldMk cId="1937748922" sldId="412"/>
        </pc:sldMkLst>
        <pc:spChg chg="mod">
          <ac:chgData name="NORBEY DANILO" userId="29f64d73-8b12-4c53-a9f3-1c223397a229" providerId="ADAL" clId="{41D5C782-5EAE-48FE-AC87-D0FEEA99E110}" dt="2023-03-07T17:02:36.586" v="67" actId="20577"/>
          <ac:spMkLst>
            <pc:docMk/>
            <pc:sldMk cId="1937748922" sldId="412"/>
            <ac:spMk id="191" creationId="{00000000-0000-0000-0000-000000000000}"/>
          </ac:spMkLst>
        </pc:spChg>
        <pc:spChg chg="mod">
          <ac:chgData name="NORBEY DANILO" userId="29f64d73-8b12-4c53-a9f3-1c223397a229" providerId="ADAL" clId="{41D5C782-5EAE-48FE-AC87-D0FEEA99E110}" dt="2023-03-07T17:04:50.106" v="95" actId="20577"/>
          <ac:spMkLst>
            <pc:docMk/>
            <pc:sldMk cId="1937748922" sldId="412"/>
            <ac:spMk id="192" creationId="{00000000-0000-0000-0000-000000000000}"/>
          </ac:spMkLst>
        </pc:spChg>
      </pc:sldChg>
      <pc:sldChg chg="addSp delSp modSp add mod">
        <pc:chgData name="NORBEY DANILO" userId="29f64d73-8b12-4c53-a9f3-1c223397a229" providerId="ADAL" clId="{41D5C782-5EAE-48FE-AC87-D0FEEA99E110}" dt="2023-03-07T17:42:33.981" v="101" actId="1076"/>
        <pc:sldMkLst>
          <pc:docMk/>
          <pc:sldMk cId="712897181" sldId="413"/>
        </pc:sldMkLst>
        <pc:spChg chg="add del mod">
          <ac:chgData name="NORBEY DANILO" userId="29f64d73-8b12-4c53-a9f3-1c223397a229" providerId="ADAL" clId="{41D5C782-5EAE-48FE-AC87-D0FEEA99E110}" dt="2023-03-07T17:42:18.086" v="98" actId="478"/>
          <ac:spMkLst>
            <pc:docMk/>
            <pc:sldMk cId="712897181" sldId="413"/>
            <ac:spMk id="3" creationId="{FC0ADF43-E226-23C7-F389-B7DEFF1C6F43}"/>
          </ac:spMkLst>
        </pc:spChg>
        <pc:spChg chg="del">
          <ac:chgData name="NORBEY DANILO" userId="29f64d73-8b12-4c53-a9f3-1c223397a229" providerId="ADAL" clId="{41D5C782-5EAE-48FE-AC87-D0FEEA99E110}" dt="2023-03-07T17:42:14.887" v="97" actId="478"/>
          <ac:spMkLst>
            <pc:docMk/>
            <pc:sldMk cId="712897181" sldId="413"/>
            <ac:spMk id="192" creationId="{00000000-0000-0000-0000-000000000000}"/>
          </ac:spMkLst>
        </pc:spChg>
        <pc:picChg chg="add mod">
          <ac:chgData name="NORBEY DANILO" userId="29f64d73-8b12-4c53-a9f3-1c223397a229" providerId="ADAL" clId="{41D5C782-5EAE-48FE-AC87-D0FEEA99E110}" dt="2023-03-07T17:42:33.981" v="101" actId="1076"/>
          <ac:picMkLst>
            <pc:docMk/>
            <pc:sldMk cId="712897181" sldId="413"/>
            <ac:picMk id="5" creationId="{B291DE61-BE7E-6AF7-0328-667F7052839D}"/>
          </ac:picMkLst>
        </pc:picChg>
      </pc:sldChg>
      <pc:sldChg chg="addSp delSp modSp add mod">
        <pc:chgData name="NORBEY DANILO" userId="29f64d73-8b12-4c53-a9f3-1c223397a229" providerId="ADAL" clId="{41D5C782-5EAE-48FE-AC87-D0FEEA99E110}" dt="2023-03-07T17:43:38.841" v="117" actId="14100"/>
        <pc:sldMkLst>
          <pc:docMk/>
          <pc:sldMk cId="1024426399" sldId="414"/>
        </pc:sldMkLst>
        <pc:picChg chg="add mod">
          <ac:chgData name="NORBEY DANILO" userId="29f64d73-8b12-4c53-a9f3-1c223397a229" providerId="ADAL" clId="{41D5C782-5EAE-48FE-AC87-D0FEEA99E110}" dt="2023-03-07T17:43:19.437" v="110" actId="1076"/>
          <ac:picMkLst>
            <pc:docMk/>
            <pc:sldMk cId="1024426399" sldId="414"/>
            <ac:picMk id="3" creationId="{FA081916-DC16-A3AB-D16E-E278B7494BCA}"/>
          </ac:picMkLst>
        </pc:picChg>
        <pc:picChg chg="del">
          <ac:chgData name="NORBEY DANILO" userId="29f64d73-8b12-4c53-a9f3-1c223397a229" providerId="ADAL" clId="{41D5C782-5EAE-48FE-AC87-D0FEEA99E110}" dt="2023-03-07T17:42:43.045" v="103" actId="478"/>
          <ac:picMkLst>
            <pc:docMk/>
            <pc:sldMk cId="1024426399" sldId="414"/>
            <ac:picMk id="5" creationId="{B291DE61-BE7E-6AF7-0328-667F7052839D}"/>
          </ac:picMkLst>
        </pc:picChg>
        <pc:picChg chg="add mod">
          <ac:chgData name="NORBEY DANILO" userId="29f64d73-8b12-4c53-a9f3-1c223397a229" providerId="ADAL" clId="{41D5C782-5EAE-48FE-AC87-D0FEEA99E110}" dt="2023-03-07T17:43:38.841" v="117" actId="14100"/>
          <ac:picMkLst>
            <pc:docMk/>
            <pc:sldMk cId="1024426399" sldId="414"/>
            <ac:picMk id="6" creationId="{4960D880-5F07-ACAF-2F67-85805C4D5D32}"/>
          </ac:picMkLst>
        </pc:picChg>
      </pc:sldChg>
      <pc:sldChg chg="addSp delSp modSp add mod">
        <pc:chgData name="NORBEY DANILO" userId="29f64d73-8b12-4c53-a9f3-1c223397a229" providerId="ADAL" clId="{41D5C782-5EAE-48FE-AC87-D0FEEA99E110}" dt="2023-03-07T17:44:16.645" v="123" actId="1076"/>
        <pc:sldMkLst>
          <pc:docMk/>
          <pc:sldMk cId="549993861" sldId="415"/>
        </pc:sldMkLst>
        <pc:picChg chg="del">
          <ac:chgData name="NORBEY DANILO" userId="29f64d73-8b12-4c53-a9f3-1c223397a229" providerId="ADAL" clId="{41D5C782-5EAE-48FE-AC87-D0FEEA99E110}" dt="2023-03-07T17:44:09.982" v="119" actId="478"/>
          <ac:picMkLst>
            <pc:docMk/>
            <pc:sldMk cId="549993861" sldId="415"/>
            <ac:picMk id="3" creationId="{FA081916-DC16-A3AB-D16E-E278B7494BCA}"/>
          </ac:picMkLst>
        </pc:picChg>
        <pc:picChg chg="add mod">
          <ac:chgData name="NORBEY DANILO" userId="29f64d73-8b12-4c53-a9f3-1c223397a229" providerId="ADAL" clId="{41D5C782-5EAE-48FE-AC87-D0FEEA99E110}" dt="2023-03-07T17:44:16.645" v="123" actId="1076"/>
          <ac:picMkLst>
            <pc:docMk/>
            <pc:sldMk cId="549993861" sldId="415"/>
            <ac:picMk id="4" creationId="{BA142727-0E6A-1637-8D23-7AC37AB1C141}"/>
          </ac:picMkLst>
        </pc:picChg>
        <pc:picChg chg="del">
          <ac:chgData name="NORBEY DANILO" userId="29f64d73-8b12-4c53-a9f3-1c223397a229" providerId="ADAL" clId="{41D5C782-5EAE-48FE-AC87-D0FEEA99E110}" dt="2023-03-07T17:44:10.522" v="120" actId="478"/>
          <ac:picMkLst>
            <pc:docMk/>
            <pc:sldMk cId="549993861" sldId="415"/>
            <ac:picMk id="6" creationId="{4960D880-5F07-ACAF-2F67-85805C4D5D32}"/>
          </ac:picMkLst>
        </pc:picChg>
      </pc:sldChg>
      <pc:sldChg chg="addSp delSp modSp add mod">
        <pc:chgData name="NORBEY DANILO" userId="29f64d73-8b12-4c53-a9f3-1c223397a229" providerId="ADAL" clId="{41D5C782-5EAE-48FE-AC87-D0FEEA99E110}" dt="2023-03-07T17:52:10.252" v="128" actId="1076"/>
        <pc:sldMkLst>
          <pc:docMk/>
          <pc:sldMk cId="2858029987" sldId="416"/>
        </pc:sldMkLst>
        <pc:picChg chg="add mod">
          <ac:chgData name="NORBEY DANILO" userId="29f64d73-8b12-4c53-a9f3-1c223397a229" providerId="ADAL" clId="{41D5C782-5EAE-48FE-AC87-D0FEEA99E110}" dt="2023-03-07T17:52:10.252" v="128" actId="1076"/>
          <ac:picMkLst>
            <pc:docMk/>
            <pc:sldMk cId="2858029987" sldId="416"/>
            <ac:picMk id="3" creationId="{1EDD370B-74AA-765B-1DF0-65396E289029}"/>
          </ac:picMkLst>
        </pc:picChg>
        <pc:picChg chg="del">
          <ac:chgData name="NORBEY DANILO" userId="29f64d73-8b12-4c53-a9f3-1c223397a229" providerId="ADAL" clId="{41D5C782-5EAE-48FE-AC87-D0FEEA99E110}" dt="2023-03-07T17:45:31.961" v="125" actId="478"/>
          <ac:picMkLst>
            <pc:docMk/>
            <pc:sldMk cId="2858029987" sldId="416"/>
            <ac:picMk id="4" creationId="{BA142727-0E6A-1637-8D23-7AC37AB1C141}"/>
          </ac:picMkLst>
        </pc:picChg>
      </pc:sldChg>
      <pc:sldChg chg="addSp delSp modSp add mod">
        <pc:chgData name="NORBEY DANILO" userId="29f64d73-8b12-4c53-a9f3-1c223397a229" providerId="ADAL" clId="{41D5C782-5EAE-48FE-AC87-D0FEEA99E110}" dt="2023-03-07T17:58:57.921" v="133" actId="1076"/>
        <pc:sldMkLst>
          <pc:docMk/>
          <pc:sldMk cId="3102589011" sldId="417"/>
        </pc:sldMkLst>
        <pc:picChg chg="del">
          <ac:chgData name="NORBEY DANILO" userId="29f64d73-8b12-4c53-a9f3-1c223397a229" providerId="ADAL" clId="{41D5C782-5EAE-48FE-AC87-D0FEEA99E110}" dt="2023-03-07T17:58:37.800" v="130" actId="478"/>
          <ac:picMkLst>
            <pc:docMk/>
            <pc:sldMk cId="3102589011" sldId="417"/>
            <ac:picMk id="3" creationId="{1EDD370B-74AA-765B-1DF0-65396E289029}"/>
          </ac:picMkLst>
        </pc:picChg>
        <pc:picChg chg="add mod">
          <ac:chgData name="NORBEY DANILO" userId="29f64d73-8b12-4c53-a9f3-1c223397a229" providerId="ADAL" clId="{41D5C782-5EAE-48FE-AC87-D0FEEA99E110}" dt="2023-03-07T17:58:57.921" v="133" actId="1076"/>
          <ac:picMkLst>
            <pc:docMk/>
            <pc:sldMk cId="3102589011" sldId="417"/>
            <ac:picMk id="4" creationId="{4D361743-935E-2522-F4E1-B90693696855}"/>
          </ac:picMkLst>
        </pc:picChg>
      </pc:sldChg>
      <pc:sldChg chg="modSp add mod ord">
        <pc:chgData name="NORBEY DANILO" userId="29f64d73-8b12-4c53-a9f3-1c223397a229" providerId="ADAL" clId="{41D5C782-5EAE-48FE-AC87-D0FEEA99E110}" dt="2023-03-07T18:01:27.529" v="172" actId="313"/>
        <pc:sldMkLst>
          <pc:docMk/>
          <pc:sldMk cId="290647687" sldId="418"/>
        </pc:sldMkLst>
        <pc:spChg chg="mod">
          <ac:chgData name="NORBEY DANILO" userId="29f64d73-8b12-4c53-a9f3-1c223397a229" providerId="ADAL" clId="{41D5C782-5EAE-48FE-AC87-D0FEEA99E110}" dt="2023-03-07T18:00:38.291" v="148" actId="20577"/>
          <ac:spMkLst>
            <pc:docMk/>
            <pc:sldMk cId="290647687" sldId="418"/>
            <ac:spMk id="191" creationId="{00000000-0000-0000-0000-000000000000}"/>
          </ac:spMkLst>
        </pc:spChg>
        <pc:spChg chg="mod">
          <ac:chgData name="NORBEY DANILO" userId="29f64d73-8b12-4c53-a9f3-1c223397a229" providerId="ADAL" clId="{41D5C782-5EAE-48FE-AC87-D0FEEA99E110}" dt="2023-03-07T18:01:27.529" v="172" actId="313"/>
          <ac:spMkLst>
            <pc:docMk/>
            <pc:sldMk cId="290647687" sldId="418"/>
            <ac:spMk id="192" creationId="{00000000-0000-0000-0000-000000000000}"/>
          </ac:spMkLst>
        </pc:spChg>
      </pc:sldChg>
      <pc:sldChg chg="addSp delSp modSp add mod">
        <pc:chgData name="NORBEY DANILO" userId="29f64d73-8b12-4c53-a9f3-1c223397a229" providerId="ADAL" clId="{41D5C782-5EAE-48FE-AC87-D0FEEA99E110}" dt="2023-03-07T18:03:32.935" v="219" actId="1076"/>
        <pc:sldMkLst>
          <pc:docMk/>
          <pc:sldMk cId="110690283" sldId="419"/>
        </pc:sldMkLst>
        <pc:spChg chg="add del mod">
          <ac:chgData name="NORBEY DANILO" userId="29f64d73-8b12-4c53-a9f3-1c223397a229" providerId="ADAL" clId="{41D5C782-5EAE-48FE-AC87-D0FEEA99E110}" dt="2023-03-07T18:02:05.514" v="196" actId="478"/>
          <ac:spMkLst>
            <pc:docMk/>
            <pc:sldMk cId="110690283" sldId="419"/>
            <ac:spMk id="3" creationId="{D254DEED-F63E-323F-0DCB-2CC9883F8536}"/>
          </ac:spMkLst>
        </pc:spChg>
        <pc:spChg chg="mod">
          <ac:chgData name="NORBEY DANILO" userId="29f64d73-8b12-4c53-a9f3-1c223397a229" providerId="ADAL" clId="{41D5C782-5EAE-48FE-AC87-D0FEEA99E110}" dt="2023-03-07T18:03:25.652" v="215" actId="20577"/>
          <ac:spMkLst>
            <pc:docMk/>
            <pc:sldMk cId="110690283" sldId="419"/>
            <ac:spMk id="191" creationId="{00000000-0000-0000-0000-000000000000}"/>
          </ac:spMkLst>
        </pc:spChg>
        <pc:spChg chg="del">
          <ac:chgData name="NORBEY DANILO" userId="29f64d73-8b12-4c53-a9f3-1c223397a229" providerId="ADAL" clId="{41D5C782-5EAE-48FE-AC87-D0FEEA99E110}" dt="2023-03-07T18:02:04.228" v="195" actId="478"/>
          <ac:spMkLst>
            <pc:docMk/>
            <pc:sldMk cId="110690283" sldId="419"/>
            <ac:spMk id="192" creationId="{00000000-0000-0000-0000-000000000000}"/>
          </ac:spMkLst>
        </pc:spChg>
        <pc:picChg chg="add del mod">
          <ac:chgData name="NORBEY DANILO" userId="29f64d73-8b12-4c53-a9f3-1c223397a229" providerId="ADAL" clId="{41D5C782-5EAE-48FE-AC87-D0FEEA99E110}" dt="2023-03-07T18:03:27.218" v="216" actId="478"/>
          <ac:picMkLst>
            <pc:docMk/>
            <pc:sldMk cId="110690283" sldId="419"/>
            <ac:picMk id="5" creationId="{C341B38C-42E8-8E0E-FE6C-888EA08A7FEA}"/>
          </ac:picMkLst>
        </pc:picChg>
        <pc:picChg chg="add mod">
          <ac:chgData name="NORBEY DANILO" userId="29f64d73-8b12-4c53-a9f3-1c223397a229" providerId="ADAL" clId="{41D5C782-5EAE-48FE-AC87-D0FEEA99E110}" dt="2023-03-07T18:03:32.935" v="219" actId="1076"/>
          <ac:picMkLst>
            <pc:docMk/>
            <pc:sldMk cId="110690283" sldId="419"/>
            <ac:picMk id="7" creationId="{381D0345-A2D9-3CF9-4339-3008A0A591EC}"/>
          </ac:picMkLst>
        </pc:picChg>
      </pc:sldChg>
      <pc:sldChg chg="add">
        <pc:chgData name="NORBEY DANILO" userId="29f64d73-8b12-4c53-a9f3-1c223397a229" providerId="ADAL" clId="{41D5C782-5EAE-48FE-AC87-D0FEEA99E110}" dt="2023-03-07T18:03:02.655" v="200" actId="2890"/>
        <pc:sldMkLst>
          <pc:docMk/>
          <pc:sldMk cId="3934344230" sldId="420"/>
        </pc:sldMkLst>
      </pc:sldChg>
      <pc:sldChg chg="addSp modSp add mod ord">
        <pc:chgData name="NORBEY DANILO" userId="29f64d73-8b12-4c53-a9f3-1c223397a229" providerId="ADAL" clId="{41D5C782-5EAE-48FE-AC87-D0FEEA99E110}" dt="2023-03-07T18:05:16.336" v="271" actId="1076"/>
        <pc:sldMkLst>
          <pc:docMk/>
          <pc:sldMk cId="3788969096" sldId="421"/>
        </pc:sldMkLst>
        <pc:spChg chg="mod">
          <ac:chgData name="NORBEY DANILO" userId="29f64d73-8b12-4c53-a9f3-1c223397a229" providerId="ADAL" clId="{41D5C782-5EAE-48FE-AC87-D0FEEA99E110}" dt="2023-03-07T18:04:11.227" v="243" actId="20577"/>
          <ac:spMkLst>
            <pc:docMk/>
            <pc:sldMk cId="3788969096" sldId="421"/>
            <ac:spMk id="191" creationId="{00000000-0000-0000-0000-000000000000}"/>
          </ac:spMkLst>
        </pc:spChg>
        <pc:spChg chg="mod">
          <ac:chgData name="NORBEY DANILO" userId="29f64d73-8b12-4c53-a9f3-1c223397a229" providerId="ADAL" clId="{41D5C782-5EAE-48FE-AC87-D0FEEA99E110}" dt="2023-03-07T18:04:56.264" v="265" actId="6549"/>
          <ac:spMkLst>
            <pc:docMk/>
            <pc:sldMk cId="3788969096" sldId="421"/>
            <ac:spMk id="192" creationId="{00000000-0000-0000-0000-000000000000}"/>
          </ac:spMkLst>
        </pc:spChg>
        <pc:picChg chg="add mod">
          <ac:chgData name="NORBEY DANILO" userId="29f64d73-8b12-4c53-a9f3-1c223397a229" providerId="ADAL" clId="{41D5C782-5EAE-48FE-AC87-D0FEEA99E110}" dt="2023-03-07T18:05:16.336" v="271" actId="1076"/>
          <ac:picMkLst>
            <pc:docMk/>
            <pc:sldMk cId="3788969096" sldId="421"/>
            <ac:picMk id="3" creationId="{7A8F7ADD-24F4-7376-4B31-A3B02B466A67}"/>
          </ac:picMkLst>
        </pc:picChg>
      </pc:sldChg>
      <pc:sldChg chg="addSp delSp modSp add mod">
        <pc:chgData name="NORBEY DANILO" userId="29f64d73-8b12-4c53-a9f3-1c223397a229" providerId="ADAL" clId="{41D5C782-5EAE-48FE-AC87-D0FEEA99E110}" dt="2023-03-07T18:05:49.761" v="278" actId="1076"/>
        <pc:sldMkLst>
          <pc:docMk/>
          <pc:sldMk cId="2239289159" sldId="422"/>
        </pc:sldMkLst>
        <pc:picChg chg="del">
          <ac:chgData name="NORBEY DANILO" userId="29f64d73-8b12-4c53-a9f3-1c223397a229" providerId="ADAL" clId="{41D5C782-5EAE-48FE-AC87-D0FEEA99E110}" dt="2023-03-07T18:05:42.086" v="273" actId="478"/>
          <ac:picMkLst>
            <pc:docMk/>
            <pc:sldMk cId="2239289159" sldId="422"/>
            <ac:picMk id="3" creationId="{7A8F7ADD-24F4-7376-4B31-A3B02B466A67}"/>
          </ac:picMkLst>
        </pc:picChg>
        <pc:picChg chg="add mod">
          <ac:chgData name="NORBEY DANILO" userId="29f64d73-8b12-4c53-a9f3-1c223397a229" providerId="ADAL" clId="{41D5C782-5EAE-48FE-AC87-D0FEEA99E110}" dt="2023-03-07T18:05:49.761" v="278" actId="1076"/>
          <ac:picMkLst>
            <pc:docMk/>
            <pc:sldMk cId="2239289159" sldId="422"/>
            <ac:picMk id="4" creationId="{1A0BD202-F0B8-98B5-90BC-50E60D84413B}"/>
          </ac:picMkLst>
        </pc:picChg>
      </pc:sldChg>
      <pc:sldChg chg="addSp delSp modSp add mod ord">
        <pc:chgData name="NORBEY DANILO" userId="29f64d73-8b12-4c53-a9f3-1c223397a229" providerId="ADAL" clId="{41D5C782-5EAE-48FE-AC87-D0FEEA99E110}" dt="2023-03-07T18:13:02.404" v="418"/>
        <pc:sldMkLst>
          <pc:docMk/>
          <pc:sldMk cId="4000503241" sldId="423"/>
        </pc:sldMkLst>
        <pc:spChg chg="add del mod">
          <ac:chgData name="NORBEY DANILO" userId="29f64d73-8b12-4c53-a9f3-1c223397a229" providerId="ADAL" clId="{41D5C782-5EAE-48FE-AC87-D0FEEA99E110}" dt="2023-03-07T18:06:24.339" v="292" actId="478"/>
          <ac:spMkLst>
            <pc:docMk/>
            <pc:sldMk cId="4000503241" sldId="423"/>
            <ac:spMk id="3" creationId="{161391E9-AFC3-AEE3-FC9E-51FD3804C08D}"/>
          </ac:spMkLst>
        </pc:spChg>
        <pc:spChg chg="mod">
          <ac:chgData name="NORBEY DANILO" userId="29f64d73-8b12-4c53-a9f3-1c223397a229" providerId="ADAL" clId="{41D5C782-5EAE-48FE-AC87-D0FEEA99E110}" dt="2023-03-07T18:07:49.691" v="332" actId="20577"/>
          <ac:spMkLst>
            <pc:docMk/>
            <pc:sldMk cId="4000503241" sldId="423"/>
            <ac:spMk id="191" creationId="{00000000-0000-0000-0000-000000000000}"/>
          </ac:spMkLst>
        </pc:spChg>
        <pc:spChg chg="del">
          <ac:chgData name="NORBEY DANILO" userId="29f64d73-8b12-4c53-a9f3-1c223397a229" providerId="ADAL" clId="{41D5C782-5EAE-48FE-AC87-D0FEEA99E110}" dt="2023-03-07T18:06:23.740" v="291" actId="478"/>
          <ac:spMkLst>
            <pc:docMk/>
            <pc:sldMk cId="4000503241" sldId="423"/>
            <ac:spMk id="192" creationId="{00000000-0000-0000-0000-000000000000}"/>
          </ac:spMkLst>
        </pc:spChg>
        <pc:picChg chg="del">
          <ac:chgData name="NORBEY DANILO" userId="29f64d73-8b12-4c53-a9f3-1c223397a229" providerId="ADAL" clId="{41D5C782-5EAE-48FE-AC87-D0FEEA99E110}" dt="2023-03-07T18:06:22.450" v="290" actId="478"/>
          <ac:picMkLst>
            <pc:docMk/>
            <pc:sldMk cId="4000503241" sldId="423"/>
            <ac:picMk id="4" creationId="{1A0BD202-F0B8-98B5-90BC-50E60D84413B}"/>
          </ac:picMkLst>
        </pc:picChg>
        <pc:picChg chg="add mod">
          <ac:chgData name="NORBEY DANILO" userId="29f64d73-8b12-4c53-a9f3-1c223397a229" providerId="ADAL" clId="{41D5C782-5EAE-48FE-AC87-D0FEEA99E110}" dt="2023-03-07T18:06:29.240" v="295" actId="1076"/>
          <ac:picMkLst>
            <pc:docMk/>
            <pc:sldMk cId="4000503241" sldId="423"/>
            <ac:picMk id="6" creationId="{2969AF55-321B-CE5F-E083-2FB20DDB5FD5}"/>
          </ac:picMkLst>
        </pc:picChg>
      </pc:sldChg>
      <pc:sldChg chg="addSp delSp modSp add mod ord">
        <pc:chgData name="NORBEY DANILO" userId="29f64d73-8b12-4c53-a9f3-1c223397a229" providerId="ADAL" clId="{41D5C782-5EAE-48FE-AC87-D0FEEA99E110}" dt="2023-03-07T18:13:02.404" v="418"/>
        <pc:sldMkLst>
          <pc:docMk/>
          <pc:sldMk cId="1258943398" sldId="424"/>
        </pc:sldMkLst>
        <pc:spChg chg="mod">
          <ac:chgData name="NORBEY DANILO" userId="29f64d73-8b12-4c53-a9f3-1c223397a229" providerId="ADAL" clId="{41D5C782-5EAE-48FE-AC87-D0FEEA99E110}" dt="2023-03-07T18:07:39.695" v="317" actId="20577"/>
          <ac:spMkLst>
            <pc:docMk/>
            <pc:sldMk cId="1258943398" sldId="424"/>
            <ac:spMk id="191" creationId="{00000000-0000-0000-0000-000000000000}"/>
          </ac:spMkLst>
        </pc:spChg>
        <pc:picChg chg="add mod">
          <ac:chgData name="NORBEY DANILO" userId="29f64d73-8b12-4c53-a9f3-1c223397a229" providerId="ADAL" clId="{41D5C782-5EAE-48FE-AC87-D0FEEA99E110}" dt="2023-03-07T18:06:55.865" v="300" actId="1076"/>
          <ac:picMkLst>
            <pc:docMk/>
            <pc:sldMk cId="1258943398" sldId="424"/>
            <ac:picMk id="3" creationId="{56DD553A-FEFF-914E-8E0F-F05E746C1095}"/>
          </ac:picMkLst>
        </pc:picChg>
        <pc:picChg chg="del">
          <ac:chgData name="NORBEY DANILO" userId="29f64d73-8b12-4c53-a9f3-1c223397a229" providerId="ADAL" clId="{41D5C782-5EAE-48FE-AC87-D0FEEA99E110}" dt="2023-03-07T18:06:51.251" v="297" actId="478"/>
          <ac:picMkLst>
            <pc:docMk/>
            <pc:sldMk cId="1258943398" sldId="424"/>
            <ac:picMk id="6" creationId="{2969AF55-321B-CE5F-E083-2FB20DDB5FD5}"/>
          </ac:picMkLst>
        </pc:picChg>
      </pc:sldChg>
      <pc:sldChg chg="addSp delSp modSp add mod">
        <pc:chgData name="NORBEY DANILO" userId="29f64d73-8b12-4c53-a9f3-1c223397a229" providerId="ADAL" clId="{41D5C782-5EAE-48FE-AC87-D0FEEA99E110}" dt="2023-03-07T18:09:25.097" v="392" actId="1036"/>
        <pc:sldMkLst>
          <pc:docMk/>
          <pc:sldMk cId="899533250" sldId="425"/>
        </pc:sldMkLst>
        <pc:spChg chg="mod">
          <ac:chgData name="NORBEY DANILO" userId="29f64d73-8b12-4c53-a9f3-1c223397a229" providerId="ADAL" clId="{41D5C782-5EAE-48FE-AC87-D0FEEA99E110}" dt="2023-03-07T18:08:04.398" v="354" actId="20577"/>
          <ac:spMkLst>
            <pc:docMk/>
            <pc:sldMk cId="899533250" sldId="425"/>
            <ac:spMk id="191" creationId="{00000000-0000-0000-0000-000000000000}"/>
          </ac:spMkLst>
        </pc:spChg>
        <pc:picChg chg="add mod">
          <ac:chgData name="NORBEY DANILO" userId="29f64d73-8b12-4c53-a9f3-1c223397a229" providerId="ADAL" clId="{41D5C782-5EAE-48FE-AC87-D0FEEA99E110}" dt="2023-03-07T18:09:15.537" v="390" actId="1076"/>
          <ac:picMkLst>
            <pc:docMk/>
            <pc:sldMk cId="899533250" sldId="425"/>
            <ac:picMk id="3" creationId="{3A3D20C4-22CA-7A77-A87F-6E1B3E4B61D8}"/>
          </ac:picMkLst>
        </pc:picChg>
        <pc:picChg chg="add mod ord">
          <ac:chgData name="NORBEY DANILO" userId="29f64d73-8b12-4c53-a9f3-1c223397a229" providerId="ADAL" clId="{41D5C782-5EAE-48FE-AC87-D0FEEA99E110}" dt="2023-03-07T18:09:25.097" v="392" actId="1036"/>
          <ac:picMkLst>
            <pc:docMk/>
            <pc:sldMk cId="899533250" sldId="425"/>
            <ac:picMk id="5" creationId="{CDFAF40C-522F-27E5-6985-EC8FC7C63B75}"/>
          </ac:picMkLst>
        </pc:picChg>
        <pc:picChg chg="del">
          <ac:chgData name="NORBEY DANILO" userId="29f64d73-8b12-4c53-a9f3-1c223397a229" providerId="ADAL" clId="{41D5C782-5EAE-48FE-AC87-D0FEEA99E110}" dt="2023-03-07T18:08:13.995" v="376" actId="478"/>
          <ac:picMkLst>
            <pc:docMk/>
            <pc:sldMk cId="899533250" sldId="425"/>
            <ac:picMk id="6" creationId="{2969AF55-321B-CE5F-E083-2FB20DDB5FD5}"/>
          </ac:picMkLst>
        </pc:picChg>
      </pc:sldChg>
      <pc:sldChg chg="addSp delSp modSp add mod replId">
        <pc:chgData name="NORBEY DANILO" userId="29f64d73-8b12-4c53-a9f3-1c223397a229" providerId="ADAL" clId="{41D5C782-5EAE-48FE-AC87-D0FEEA99E110}" dt="2023-03-07T18:09:55.216" v="395" actId="1076"/>
        <pc:sldMkLst>
          <pc:docMk/>
          <pc:sldMk cId="592865857" sldId="426"/>
        </pc:sldMkLst>
        <pc:spChg chg="mod">
          <ac:chgData name="NORBEY DANILO" userId="29f64d73-8b12-4c53-a9f3-1c223397a229" providerId="ADAL" clId="{41D5C782-5EAE-48FE-AC87-D0FEEA99E110}" dt="2023-03-07T18:08:10.680" v="375" actId="20577"/>
          <ac:spMkLst>
            <pc:docMk/>
            <pc:sldMk cId="592865857" sldId="426"/>
            <ac:spMk id="191" creationId="{00000000-0000-0000-0000-000000000000}"/>
          </ac:spMkLst>
        </pc:spChg>
        <pc:picChg chg="del">
          <ac:chgData name="NORBEY DANILO" userId="29f64d73-8b12-4c53-a9f3-1c223397a229" providerId="ADAL" clId="{41D5C782-5EAE-48FE-AC87-D0FEEA99E110}" dt="2023-03-07T18:08:15.416" v="377" actId="478"/>
          <ac:picMkLst>
            <pc:docMk/>
            <pc:sldMk cId="592865857" sldId="426"/>
            <ac:picMk id="3" creationId="{56DD553A-FEFF-914E-8E0F-F05E746C1095}"/>
          </ac:picMkLst>
        </pc:picChg>
        <pc:picChg chg="add mod">
          <ac:chgData name="NORBEY DANILO" userId="29f64d73-8b12-4c53-a9f3-1c223397a229" providerId="ADAL" clId="{41D5C782-5EAE-48FE-AC87-D0FEEA99E110}" dt="2023-03-07T18:09:55.216" v="395" actId="1076"/>
          <ac:picMkLst>
            <pc:docMk/>
            <pc:sldMk cId="592865857" sldId="426"/>
            <ac:picMk id="4" creationId="{B12B21AA-526F-764A-0DFB-23CAC9560F5F}"/>
          </ac:picMkLst>
        </pc:picChg>
      </pc:sldChg>
      <pc:sldChg chg="addSp delSp modSp add mod">
        <pc:chgData name="NORBEY DANILO" userId="29f64d73-8b12-4c53-a9f3-1c223397a229" providerId="ADAL" clId="{41D5C782-5EAE-48FE-AC87-D0FEEA99E110}" dt="2023-03-07T18:10:58.669" v="402" actId="1076"/>
        <pc:sldMkLst>
          <pc:docMk/>
          <pc:sldMk cId="2143894318" sldId="427"/>
        </pc:sldMkLst>
        <pc:picChg chg="del">
          <ac:chgData name="NORBEY DANILO" userId="29f64d73-8b12-4c53-a9f3-1c223397a229" providerId="ADAL" clId="{41D5C782-5EAE-48FE-AC87-D0FEEA99E110}" dt="2023-03-07T18:10:43.838" v="398" actId="478"/>
          <ac:picMkLst>
            <pc:docMk/>
            <pc:sldMk cId="2143894318" sldId="427"/>
            <ac:picMk id="3" creationId="{3A3D20C4-22CA-7A77-A87F-6E1B3E4B61D8}"/>
          </ac:picMkLst>
        </pc:picChg>
        <pc:picChg chg="add mod">
          <ac:chgData name="NORBEY DANILO" userId="29f64d73-8b12-4c53-a9f3-1c223397a229" providerId="ADAL" clId="{41D5C782-5EAE-48FE-AC87-D0FEEA99E110}" dt="2023-03-07T18:10:58.669" v="402" actId="1076"/>
          <ac:picMkLst>
            <pc:docMk/>
            <pc:sldMk cId="2143894318" sldId="427"/>
            <ac:picMk id="4" creationId="{A768EB1A-2E7D-B697-1610-8BCB41908F37}"/>
          </ac:picMkLst>
        </pc:picChg>
        <pc:picChg chg="del">
          <ac:chgData name="NORBEY DANILO" userId="29f64d73-8b12-4c53-a9f3-1c223397a229" providerId="ADAL" clId="{41D5C782-5EAE-48FE-AC87-D0FEEA99E110}" dt="2023-03-07T18:10:43.170" v="397" actId="478"/>
          <ac:picMkLst>
            <pc:docMk/>
            <pc:sldMk cId="2143894318" sldId="427"/>
            <ac:picMk id="5" creationId="{CDFAF40C-522F-27E5-6985-EC8FC7C63B75}"/>
          </ac:picMkLst>
        </pc:picChg>
      </pc:sldChg>
      <pc:sldChg chg="addSp delSp modSp add mod replId">
        <pc:chgData name="NORBEY DANILO" userId="29f64d73-8b12-4c53-a9f3-1c223397a229" providerId="ADAL" clId="{41D5C782-5EAE-48FE-AC87-D0FEEA99E110}" dt="2023-03-07T18:11:17.076" v="405" actId="1076"/>
        <pc:sldMkLst>
          <pc:docMk/>
          <pc:sldMk cId="2098493197" sldId="428"/>
        </pc:sldMkLst>
        <pc:picChg chg="add mod">
          <ac:chgData name="NORBEY DANILO" userId="29f64d73-8b12-4c53-a9f3-1c223397a229" providerId="ADAL" clId="{41D5C782-5EAE-48FE-AC87-D0FEEA99E110}" dt="2023-03-07T18:11:17.076" v="405" actId="1076"/>
          <ac:picMkLst>
            <pc:docMk/>
            <pc:sldMk cId="2098493197" sldId="428"/>
            <ac:picMk id="3" creationId="{2E224D2D-CD1B-BDD1-8D4C-C694F2D7D2E2}"/>
          </ac:picMkLst>
        </pc:picChg>
        <pc:picChg chg="del">
          <ac:chgData name="NORBEY DANILO" userId="29f64d73-8b12-4c53-a9f3-1c223397a229" providerId="ADAL" clId="{41D5C782-5EAE-48FE-AC87-D0FEEA99E110}" dt="2023-03-07T18:10:45.028" v="399" actId="478"/>
          <ac:picMkLst>
            <pc:docMk/>
            <pc:sldMk cId="2098493197" sldId="428"/>
            <ac:picMk id="4" creationId="{B12B21AA-526F-764A-0DFB-23CAC9560F5F}"/>
          </ac:picMkLst>
        </pc:picChg>
      </pc:sldChg>
      <pc:sldChg chg="addSp delSp modSp add mod">
        <pc:chgData name="NORBEY DANILO" userId="29f64d73-8b12-4c53-a9f3-1c223397a229" providerId="ADAL" clId="{41D5C782-5EAE-48FE-AC87-D0FEEA99E110}" dt="2023-03-07T18:12:14.541" v="413" actId="1076"/>
        <pc:sldMkLst>
          <pc:docMk/>
          <pc:sldMk cId="1679138341" sldId="429"/>
        </pc:sldMkLst>
        <pc:picChg chg="add mod">
          <ac:chgData name="NORBEY DANILO" userId="29f64d73-8b12-4c53-a9f3-1c223397a229" providerId="ADAL" clId="{41D5C782-5EAE-48FE-AC87-D0FEEA99E110}" dt="2023-03-07T18:12:14.541" v="413" actId="1076"/>
          <ac:picMkLst>
            <pc:docMk/>
            <pc:sldMk cId="1679138341" sldId="429"/>
            <ac:picMk id="3" creationId="{6D4A25C5-0D11-D6A0-E09C-6088ACD6B5C2}"/>
          </ac:picMkLst>
        </pc:picChg>
        <pc:picChg chg="del">
          <ac:chgData name="NORBEY DANILO" userId="29f64d73-8b12-4c53-a9f3-1c223397a229" providerId="ADAL" clId="{41D5C782-5EAE-48FE-AC87-D0FEEA99E110}" dt="2023-03-07T18:12:05.424" v="407" actId="478"/>
          <ac:picMkLst>
            <pc:docMk/>
            <pc:sldMk cId="1679138341" sldId="429"/>
            <ac:picMk id="4" creationId="{A768EB1A-2E7D-B697-1610-8BCB41908F37}"/>
          </ac:picMkLst>
        </pc:picChg>
      </pc:sldChg>
      <pc:sldChg chg="addSp delSp modSp add del mod replId">
        <pc:chgData name="NORBEY DANILO" userId="29f64d73-8b12-4c53-a9f3-1c223397a229" providerId="ADAL" clId="{41D5C782-5EAE-48FE-AC87-D0FEEA99E110}" dt="2023-03-07T18:12:32.781" v="416" actId="1076"/>
        <pc:sldMkLst>
          <pc:docMk/>
          <pc:sldMk cId="371043596" sldId="430"/>
        </pc:sldMkLst>
        <pc:picChg chg="del">
          <ac:chgData name="NORBEY DANILO" userId="29f64d73-8b12-4c53-a9f3-1c223397a229" providerId="ADAL" clId="{41D5C782-5EAE-48FE-AC87-D0FEEA99E110}" dt="2023-03-07T18:12:09.378" v="410" actId="478"/>
          <ac:picMkLst>
            <pc:docMk/>
            <pc:sldMk cId="371043596" sldId="430"/>
            <ac:picMk id="3" creationId="{2E224D2D-CD1B-BDD1-8D4C-C694F2D7D2E2}"/>
          </ac:picMkLst>
        </pc:picChg>
        <pc:picChg chg="add mod">
          <ac:chgData name="NORBEY DANILO" userId="29f64d73-8b12-4c53-a9f3-1c223397a229" providerId="ADAL" clId="{41D5C782-5EAE-48FE-AC87-D0FEEA99E110}" dt="2023-03-07T18:12:32.781" v="416" actId="1076"/>
          <ac:picMkLst>
            <pc:docMk/>
            <pc:sldMk cId="371043596" sldId="430"/>
            <ac:picMk id="4" creationId="{89B01C30-037F-1CB4-97B6-0304E454DDC7}"/>
          </ac:picMkLst>
        </pc:picChg>
      </pc:sldChg>
      <pc:sldChg chg="addSp delSp modSp add mod ord">
        <pc:chgData name="NORBEY DANILO" userId="29f64d73-8b12-4c53-a9f3-1c223397a229" providerId="ADAL" clId="{41D5C782-5EAE-48FE-AC87-D0FEEA99E110}" dt="2023-03-07T18:15:19.100" v="484" actId="1076"/>
        <pc:sldMkLst>
          <pc:docMk/>
          <pc:sldMk cId="3778750269" sldId="431"/>
        </pc:sldMkLst>
        <pc:spChg chg="mod">
          <ac:chgData name="NORBEY DANILO" userId="29f64d73-8b12-4c53-a9f3-1c223397a229" providerId="ADAL" clId="{41D5C782-5EAE-48FE-AC87-D0FEEA99E110}" dt="2023-03-07T18:13:37.164" v="429" actId="20577"/>
          <ac:spMkLst>
            <pc:docMk/>
            <pc:sldMk cId="3778750269" sldId="431"/>
            <ac:spMk id="191" creationId="{00000000-0000-0000-0000-000000000000}"/>
          </ac:spMkLst>
        </pc:spChg>
        <pc:spChg chg="mod">
          <ac:chgData name="NORBEY DANILO" userId="29f64d73-8b12-4c53-a9f3-1c223397a229" providerId="ADAL" clId="{41D5C782-5EAE-48FE-AC87-D0FEEA99E110}" dt="2023-03-07T18:15:02.524" v="479" actId="20577"/>
          <ac:spMkLst>
            <pc:docMk/>
            <pc:sldMk cId="3778750269" sldId="431"/>
            <ac:spMk id="192" creationId="{00000000-0000-0000-0000-000000000000}"/>
          </ac:spMkLst>
        </pc:spChg>
        <pc:picChg chg="del">
          <ac:chgData name="NORBEY DANILO" userId="29f64d73-8b12-4c53-a9f3-1c223397a229" providerId="ADAL" clId="{41D5C782-5EAE-48FE-AC87-D0FEEA99E110}" dt="2023-03-07T18:14:37.017" v="435" actId="478"/>
          <ac:picMkLst>
            <pc:docMk/>
            <pc:sldMk cId="3778750269" sldId="431"/>
            <ac:picMk id="3" creationId="{7A8F7ADD-24F4-7376-4B31-A3B02B466A67}"/>
          </ac:picMkLst>
        </pc:picChg>
        <pc:picChg chg="add mod">
          <ac:chgData name="NORBEY DANILO" userId="29f64d73-8b12-4c53-a9f3-1c223397a229" providerId="ADAL" clId="{41D5C782-5EAE-48FE-AC87-D0FEEA99E110}" dt="2023-03-07T18:15:19.100" v="484" actId="1076"/>
          <ac:picMkLst>
            <pc:docMk/>
            <pc:sldMk cId="3778750269" sldId="431"/>
            <ac:picMk id="4" creationId="{8486A8F9-1A41-B81C-F00A-69B7A7635C7E}"/>
          </ac:picMkLst>
        </pc:picChg>
      </pc:sldChg>
      <pc:sldChg chg="addSp delSp modSp add mod">
        <pc:chgData name="NORBEY DANILO" userId="29f64d73-8b12-4c53-a9f3-1c223397a229" providerId="ADAL" clId="{41D5C782-5EAE-48FE-AC87-D0FEEA99E110}" dt="2023-03-07T18:17:54.708" v="491" actId="1076"/>
        <pc:sldMkLst>
          <pc:docMk/>
          <pc:sldMk cId="3541279966" sldId="432"/>
        </pc:sldMkLst>
        <pc:spChg chg="add del mod">
          <ac:chgData name="NORBEY DANILO" userId="29f64d73-8b12-4c53-a9f3-1c223397a229" providerId="ADAL" clId="{41D5C782-5EAE-48FE-AC87-D0FEEA99E110}" dt="2023-03-07T18:17:23.294" v="487" actId="478"/>
          <ac:spMkLst>
            <pc:docMk/>
            <pc:sldMk cId="3541279966" sldId="432"/>
            <ac:spMk id="3" creationId="{F7640079-BC32-E6BC-A43B-AC82AFE2EF06}"/>
          </ac:spMkLst>
        </pc:spChg>
        <pc:spChg chg="del">
          <ac:chgData name="NORBEY DANILO" userId="29f64d73-8b12-4c53-a9f3-1c223397a229" providerId="ADAL" clId="{41D5C782-5EAE-48FE-AC87-D0FEEA99E110}" dt="2023-03-07T18:17:20.949" v="486" actId="478"/>
          <ac:spMkLst>
            <pc:docMk/>
            <pc:sldMk cId="3541279966" sldId="432"/>
            <ac:spMk id="192" creationId="{00000000-0000-0000-0000-000000000000}"/>
          </ac:spMkLst>
        </pc:spChg>
        <pc:picChg chg="del">
          <ac:chgData name="NORBEY DANILO" userId="29f64d73-8b12-4c53-a9f3-1c223397a229" providerId="ADAL" clId="{41D5C782-5EAE-48FE-AC87-D0FEEA99E110}" dt="2023-03-07T18:17:24.336" v="488" actId="478"/>
          <ac:picMkLst>
            <pc:docMk/>
            <pc:sldMk cId="3541279966" sldId="432"/>
            <ac:picMk id="4" creationId="{8486A8F9-1A41-B81C-F00A-69B7A7635C7E}"/>
          </ac:picMkLst>
        </pc:picChg>
        <pc:picChg chg="add mod">
          <ac:chgData name="NORBEY DANILO" userId="29f64d73-8b12-4c53-a9f3-1c223397a229" providerId="ADAL" clId="{41D5C782-5EAE-48FE-AC87-D0FEEA99E110}" dt="2023-03-07T18:17:54.708" v="491" actId="1076"/>
          <ac:picMkLst>
            <pc:docMk/>
            <pc:sldMk cId="3541279966" sldId="432"/>
            <ac:picMk id="6" creationId="{878362AF-6722-66FB-CC70-BEE2792C2315}"/>
          </ac:picMkLst>
        </pc:picChg>
      </pc:sldChg>
      <pc:sldChg chg="addSp delSp modSp add mod">
        <pc:chgData name="NORBEY DANILO" userId="29f64d73-8b12-4c53-a9f3-1c223397a229" providerId="ADAL" clId="{41D5C782-5EAE-48FE-AC87-D0FEEA99E110}" dt="2023-03-07T18:18:30.353" v="513" actId="1076"/>
        <pc:sldMkLst>
          <pc:docMk/>
          <pc:sldMk cId="821516633" sldId="433"/>
        </pc:sldMkLst>
        <pc:spChg chg="mod">
          <ac:chgData name="NORBEY DANILO" userId="29f64d73-8b12-4c53-a9f3-1c223397a229" providerId="ADAL" clId="{41D5C782-5EAE-48FE-AC87-D0FEEA99E110}" dt="2023-03-07T18:18:21.810" v="509" actId="20577"/>
          <ac:spMkLst>
            <pc:docMk/>
            <pc:sldMk cId="821516633" sldId="433"/>
            <ac:spMk id="191" creationId="{00000000-0000-0000-0000-000000000000}"/>
          </ac:spMkLst>
        </pc:spChg>
        <pc:picChg chg="add mod">
          <ac:chgData name="NORBEY DANILO" userId="29f64d73-8b12-4c53-a9f3-1c223397a229" providerId="ADAL" clId="{41D5C782-5EAE-48FE-AC87-D0FEEA99E110}" dt="2023-03-07T18:18:30.353" v="513" actId="1076"/>
          <ac:picMkLst>
            <pc:docMk/>
            <pc:sldMk cId="821516633" sldId="433"/>
            <ac:picMk id="3" creationId="{5DE7C5AB-09B8-74D3-C3EF-ECD61AE03416}"/>
          </ac:picMkLst>
        </pc:picChg>
        <pc:picChg chg="del">
          <ac:chgData name="NORBEY DANILO" userId="29f64d73-8b12-4c53-a9f3-1c223397a229" providerId="ADAL" clId="{41D5C782-5EAE-48FE-AC87-D0FEEA99E110}" dt="2023-03-07T18:18:23.746" v="510" actId="478"/>
          <ac:picMkLst>
            <pc:docMk/>
            <pc:sldMk cId="821516633" sldId="433"/>
            <ac:picMk id="6" creationId="{878362AF-6722-66FB-CC70-BEE2792C2315}"/>
          </ac:picMkLst>
        </pc:picChg>
      </pc:sldChg>
      <pc:sldChg chg="addSp delSp modSp add mod">
        <pc:chgData name="NORBEY DANILO" userId="29f64d73-8b12-4c53-a9f3-1c223397a229" providerId="ADAL" clId="{41D5C782-5EAE-48FE-AC87-D0FEEA99E110}" dt="2023-03-07T18:18:56.092" v="518" actId="1076"/>
        <pc:sldMkLst>
          <pc:docMk/>
          <pc:sldMk cId="1714546372" sldId="434"/>
        </pc:sldMkLst>
        <pc:picChg chg="del">
          <ac:chgData name="NORBEY DANILO" userId="29f64d73-8b12-4c53-a9f3-1c223397a229" providerId="ADAL" clId="{41D5C782-5EAE-48FE-AC87-D0FEEA99E110}" dt="2023-03-07T18:18:50.747" v="515" actId="478"/>
          <ac:picMkLst>
            <pc:docMk/>
            <pc:sldMk cId="1714546372" sldId="434"/>
            <ac:picMk id="3" creationId="{5DE7C5AB-09B8-74D3-C3EF-ECD61AE03416}"/>
          </ac:picMkLst>
        </pc:picChg>
        <pc:picChg chg="add mod">
          <ac:chgData name="NORBEY DANILO" userId="29f64d73-8b12-4c53-a9f3-1c223397a229" providerId="ADAL" clId="{41D5C782-5EAE-48FE-AC87-D0FEEA99E110}" dt="2023-03-07T18:18:56.092" v="518" actId="1076"/>
          <ac:picMkLst>
            <pc:docMk/>
            <pc:sldMk cId="1714546372" sldId="434"/>
            <ac:picMk id="4" creationId="{FF1591D4-18AF-1117-4544-C56032A195BD}"/>
          </ac:picMkLst>
        </pc:picChg>
      </pc:sldChg>
      <pc:sldChg chg="addSp delSp modSp add mod">
        <pc:chgData name="NORBEY DANILO" userId="29f64d73-8b12-4c53-a9f3-1c223397a229" providerId="ADAL" clId="{41D5C782-5EAE-48FE-AC87-D0FEEA99E110}" dt="2023-03-07T18:20:19.820" v="531" actId="1076"/>
        <pc:sldMkLst>
          <pc:docMk/>
          <pc:sldMk cId="1348479097" sldId="435"/>
        </pc:sldMkLst>
        <pc:picChg chg="del">
          <ac:chgData name="NORBEY DANILO" userId="29f64d73-8b12-4c53-a9f3-1c223397a229" providerId="ADAL" clId="{41D5C782-5EAE-48FE-AC87-D0FEEA99E110}" dt="2023-03-07T18:19:34.372" v="520" actId="478"/>
          <ac:picMkLst>
            <pc:docMk/>
            <pc:sldMk cId="1348479097" sldId="435"/>
            <ac:picMk id="3" creationId="{5DE7C5AB-09B8-74D3-C3EF-ECD61AE03416}"/>
          </ac:picMkLst>
        </pc:picChg>
        <pc:picChg chg="add mod">
          <ac:chgData name="NORBEY DANILO" userId="29f64d73-8b12-4c53-a9f3-1c223397a229" providerId="ADAL" clId="{41D5C782-5EAE-48FE-AC87-D0FEEA99E110}" dt="2023-03-07T18:20:18.009" v="530" actId="14100"/>
          <ac:picMkLst>
            <pc:docMk/>
            <pc:sldMk cId="1348479097" sldId="435"/>
            <ac:picMk id="4" creationId="{4862E7D7-DA18-D6C9-5492-F8DF0F93EE41}"/>
          </ac:picMkLst>
        </pc:picChg>
        <pc:picChg chg="add mod">
          <ac:chgData name="NORBEY DANILO" userId="29f64d73-8b12-4c53-a9f3-1c223397a229" providerId="ADAL" clId="{41D5C782-5EAE-48FE-AC87-D0FEEA99E110}" dt="2023-03-07T18:20:19.820" v="531" actId="1076"/>
          <ac:picMkLst>
            <pc:docMk/>
            <pc:sldMk cId="1348479097" sldId="435"/>
            <ac:picMk id="6" creationId="{782057CA-E004-B5D9-21E2-DAC29B389F9F}"/>
          </ac:picMkLst>
        </pc:picChg>
      </pc:sldChg>
      <pc:sldChg chg="addSp delSp modSp add mod replId">
        <pc:chgData name="NORBEY DANILO" userId="29f64d73-8b12-4c53-a9f3-1c223397a229" providerId="ADAL" clId="{41D5C782-5EAE-48FE-AC87-D0FEEA99E110}" dt="2023-03-07T18:20:50.712" v="534" actId="1076"/>
        <pc:sldMkLst>
          <pc:docMk/>
          <pc:sldMk cId="998862330" sldId="436"/>
        </pc:sldMkLst>
        <pc:picChg chg="add mod">
          <ac:chgData name="NORBEY DANILO" userId="29f64d73-8b12-4c53-a9f3-1c223397a229" providerId="ADAL" clId="{41D5C782-5EAE-48FE-AC87-D0FEEA99E110}" dt="2023-03-07T18:20:50.712" v="534" actId="1076"/>
          <ac:picMkLst>
            <pc:docMk/>
            <pc:sldMk cId="998862330" sldId="436"/>
            <ac:picMk id="3" creationId="{BB89FFE1-A74B-D21F-B679-208C3B17260E}"/>
          </ac:picMkLst>
        </pc:picChg>
        <pc:picChg chg="del">
          <ac:chgData name="NORBEY DANILO" userId="29f64d73-8b12-4c53-a9f3-1c223397a229" providerId="ADAL" clId="{41D5C782-5EAE-48FE-AC87-D0FEEA99E110}" dt="2023-03-07T18:19:35.676" v="521" actId="478"/>
          <ac:picMkLst>
            <pc:docMk/>
            <pc:sldMk cId="998862330" sldId="436"/>
            <ac:picMk id="4" creationId="{FF1591D4-18AF-1117-4544-C56032A195BD}"/>
          </ac:picMkLst>
        </pc:picChg>
      </pc:sldChg>
      <pc:sldChg chg="addSp delSp modSp add mod ord">
        <pc:chgData name="NORBEY DANILO" userId="29f64d73-8b12-4c53-a9f3-1c223397a229" providerId="ADAL" clId="{41D5C782-5EAE-48FE-AC87-D0FEEA99E110}" dt="2023-03-07T18:22:51.864" v="592" actId="33524"/>
        <pc:sldMkLst>
          <pc:docMk/>
          <pc:sldMk cId="4168909761" sldId="437"/>
        </pc:sldMkLst>
        <pc:spChg chg="add mod">
          <ac:chgData name="NORBEY DANILO" userId="29f64d73-8b12-4c53-a9f3-1c223397a229" providerId="ADAL" clId="{41D5C782-5EAE-48FE-AC87-D0FEEA99E110}" dt="2023-03-07T18:22:51.864" v="592" actId="33524"/>
          <ac:spMkLst>
            <pc:docMk/>
            <pc:sldMk cId="4168909761" sldId="437"/>
            <ac:spMk id="3" creationId="{1B2FBB1B-47E5-4533-8BF0-F59A63387ACE}"/>
          </ac:spMkLst>
        </pc:spChg>
        <pc:spChg chg="mod">
          <ac:chgData name="NORBEY DANILO" userId="29f64d73-8b12-4c53-a9f3-1c223397a229" providerId="ADAL" clId="{41D5C782-5EAE-48FE-AC87-D0FEEA99E110}" dt="2023-03-07T18:21:44.029" v="556" actId="20577"/>
          <ac:spMkLst>
            <pc:docMk/>
            <pc:sldMk cId="4168909761" sldId="437"/>
            <ac:spMk id="191" creationId="{00000000-0000-0000-0000-000000000000}"/>
          </ac:spMkLst>
        </pc:spChg>
        <pc:picChg chg="del">
          <ac:chgData name="NORBEY DANILO" userId="29f64d73-8b12-4c53-a9f3-1c223397a229" providerId="ADAL" clId="{41D5C782-5EAE-48FE-AC87-D0FEEA99E110}" dt="2023-03-07T18:21:46.059" v="557" actId="478"/>
          <ac:picMkLst>
            <pc:docMk/>
            <pc:sldMk cId="4168909761" sldId="437"/>
            <ac:picMk id="5" creationId="{C341B38C-42E8-8E0E-FE6C-888EA08A7FEA}"/>
          </ac:picMkLst>
        </pc:picChg>
      </pc:sldChg>
      <pc:sldChg chg="addSp delSp modSp add mod">
        <pc:chgData name="NORBEY DANILO" userId="29f64d73-8b12-4c53-a9f3-1c223397a229" providerId="ADAL" clId="{41D5C782-5EAE-48FE-AC87-D0FEEA99E110}" dt="2023-03-07T18:23:42.620" v="597" actId="1076"/>
        <pc:sldMkLst>
          <pc:docMk/>
          <pc:sldMk cId="646450501" sldId="438"/>
        </pc:sldMkLst>
        <pc:spChg chg="del">
          <ac:chgData name="NORBEY DANILO" userId="29f64d73-8b12-4c53-a9f3-1c223397a229" providerId="ADAL" clId="{41D5C782-5EAE-48FE-AC87-D0FEEA99E110}" dt="2023-03-07T18:23:19.660" v="594" actId="478"/>
          <ac:spMkLst>
            <pc:docMk/>
            <pc:sldMk cId="646450501" sldId="438"/>
            <ac:spMk id="3" creationId="{1B2FBB1B-47E5-4533-8BF0-F59A63387ACE}"/>
          </ac:spMkLst>
        </pc:spChg>
        <pc:picChg chg="add mod">
          <ac:chgData name="NORBEY DANILO" userId="29f64d73-8b12-4c53-a9f3-1c223397a229" providerId="ADAL" clId="{41D5C782-5EAE-48FE-AC87-D0FEEA99E110}" dt="2023-03-07T18:23:42.620" v="597" actId="1076"/>
          <ac:picMkLst>
            <pc:docMk/>
            <pc:sldMk cId="646450501" sldId="438"/>
            <ac:picMk id="4" creationId="{382F996E-6938-4399-2B58-1ABD6327F460}"/>
          </ac:picMkLst>
        </pc:picChg>
      </pc:sldChg>
      <pc:sldChg chg="addSp delSp modSp add mod">
        <pc:chgData name="NORBEY DANILO" userId="29f64d73-8b12-4c53-a9f3-1c223397a229" providerId="ADAL" clId="{41D5C782-5EAE-48FE-AC87-D0FEEA99E110}" dt="2023-03-07T18:24:22.808" v="602" actId="1076"/>
        <pc:sldMkLst>
          <pc:docMk/>
          <pc:sldMk cId="329244073" sldId="439"/>
        </pc:sldMkLst>
        <pc:picChg chg="add mod">
          <ac:chgData name="NORBEY DANILO" userId="29f64d73-8b12-4c53-a9f3-1c223397a229" providerId="ADAL" clId="{41D5C782-5EAE-48FE-AC87-D0FEEA99E110}" dt="2023-03-07T18:24:22.808" v="602" actId="1076"/>
          <ac:picMkLst>
            <pc:docMk/>
            <pc:sldMk cId="329244073" sldId="439"/>
            <ac:picMk id="3" creationId="{0CB3B235-7A31-0E40-C3DF-B99E41A991D1}"/>
          </ac:picMkLst>
        </pc:picChg>
        <pc:picChg chg="del">
          <ac:chgData name="NORBEY DANILO" userId="29f64d73-8b12-4c53-a9f3-1c223397a229" providerId="ADAL" clId="{41D5C782-5EAE-48FE-AC87-D0FEEA99E110}" dt="2023-03-07T18:24:18.640" v="599" actId="478"/>
          <ac:picMkLst>
            <pc:docMk/>
            <pc:sldMk cId="329244073" sldId="439"/>
            <ac:picMk id="4" creationId="{382F996E-6938-4399-2B58-1ABD6327F460}"/>
          </ac:picMkLst>
        </pc:picChg>
      </pc:sldChg>
      <pc:sldChg chg="addSp delSp modSp add mod">
        <pc:chgData name="NORBEY DANILO" userId="29f64d73-8b12-4c53-a9f3-1c223397a229" providerId="ADAL" clId="{41D5C782-5EAE-48FE-AC87-D0FEEA99E110}" dt="2023-03-07T18:25:38.824" v="619" actId="1076"/>
        <pc:sldMkLst>
          <pc:docMk/>
          <pc:sldMk cId="1311212694" sldId="440"/>
        </pc:sldMkLst>
        <pc:spChg chg="mod">
          <ac:chgData name="NORBEY DANILO" userId="29f64d73-8b12-4c53-a9f3-1c223397a229" providerId="ADAL" clId="{41D5C782-5EAE-48FE-AC87-D0FEEA99E110}" dt="2023-03-07T18:25:02.790" v="615" actId="20577"/>
          <ac:spMkLst>
            <pc:docMk/>
            <pc:sldMk cId="1311212694" sldId="440"/>
            <ac:spMk id="191" creationId="{00000000-0000-0000-0000-000000000000}"/>
          </ac:spMkLst>
        </pc:spChg>
        <pc:picChg chg="del">
          <ac:chgData name="NORBEY DANILO" userId="29f64d73-8b12-4c53-a9f3-1c223397a229" providerId="ADAL" clId="{41D5C782-5EAE-48FE-AC87-D0FEEA99E110}" dt="2023-03-07T18:25:04.412" v="616" actId="478"/>
          <ac:picMkLst>
            <pc:docMk/>
            <pc:sldMk cId="1311212694" sldId="440"/>
            <ac:picMk id="3" creationId="{0CB3B235-7A31-0E40-C3DF-B99E41A991D1}"/>
          </ac:picMkLst>
        </pc:picChg>
        <pc:picChg chg="add mod">
          <ac:chgData name="NORBEY DANILO" userId="29f64d73-8b12-4c53-a9f3-1c223397a229" providerId="ADAL" clId="{41D5C782-5EAE-48FE-AC87-D0FEEA99E110}" dt="2023-03-07T18:25:38.824" v="619" actId="1076"/>
          <ac:picMkLst>
            <pc:docMk/>
            <pc:sldMk cId="1311212694" sldId="440"/>
            <ac:picMk id="4" creationId="{01DE7867-2604-AC9F-4C81-F19A3B62FDD2}"/>
          </ac:picMkLst>
        </pc:picChg>
      </pc:sldChg>
      <pc:sldChg chg="addSp delSp modSp add mod">
        <pc:chgData name="NORBEY DANILO" userId="29f64d73-8b12-4c53-a9f3-1c223397a229" providerId="ADAL" clId="{41D5C782-5EAE-48FE-AC87-D0FEEA99E110}" dt="2023-03-07T18:26:44.461" v="631" actId="14100"/>
        <pc:sldMkLst>
          <pc:docMk/>
          <pc:sldMk cId="4256136481" sldId="441"/>
        </pc:sldMkLst>
        <pc:picChg chg="add mod">
          <ac:chgData name="NORBEY DANILO" userId="29f64d73-8b12-4c53-a9f3-1c223397a229" providerId="ADAL" clId="{41D5C782-5EAE-48FE-AC87-D0FEEA99E110}" dt="2023-03-07T18:26:24.625" v="627" actId="1076"/>
          <ac:picMkLst>
            <pc:docMk/>
            <pc:sldMk cId="4256136481" sldId="441"/>
            <ac:picMk id="3" creationId="{492D0440-0A2C-E501-712F-EFFE2D5BCC55}"/>
          </ac:picMkLst>
        </pc:picChg>
        <pc:picChg chg="del">
          <ac:chgData name="NORBEY DANILO" userId="29f64d73-8b12-4c53-a9f3-1c223397a229" providerId="ADAL" clId="{41D5C782-5EAE-48FE-AC87-D0FEEA99E110}" dt="2023-03-07T18:26:06.606" v="621" actId="478"/>
          <ac:picMkLst>
            <pc:docMk/>
            <pc:sldMk cId="4256136481" sldId="441"/>
            <ac:picMk id="4" creationId="{01DE7867-2604-AC9F-4C81-F19A3B62FDD2}"/>
          </ac:picMkLst>
        </pc:picChg>
        <pc:picChg chg="add mod">
          <ac:chgData name="NORBEY DANILO" userId="29f64d73-8b12-4c53-a9f3-1c223397a229" providerId="ADAL" clId="{41D5C782-5EAE-48FE-AC87-D0FEEA99E110}" dt="2023-03-07T18:26:44.461" v="631" actId="14100"/>
          <ac:picMkLst>
            <pc:docMk/>
            <pc:sldMk cId="4256136481" sldId="441"/>
            <ac:picMk id="6" creationId="{2011F5A9-D018-4D53-4FD2-284E5EA6E864}"/>
          </ac:picMkLst>
        </pc:picChg>
      </pc:sldChg>
      <pc:sldChg chg="modSp add mod ord">
        <pc:chgData name="NORBEY DANILO" userId="29f64d73-8b12-4c53-a9f3-1c223397a229" providerId="ADAL" clId="{41D5C782-5EAE-48FE-AC87-D0FEEA99E110}" dt="2023-03-07T18:45:29.527" v="671" actId="313"/>
        <pc:sldMkLst>
          <pc:docMk/>
          <pc:sldMk cId="898346033" sldId="442"/>
        </pc:sldMkLst>
        <pc:spChg chg="mod">
          <ac:chgData name="NORBEY DANILO" userId="29f64d73-8b12-4c53-a9f3-1c223397a229" providerId="ADAL" clId="{41D5C782-5EAE-48FE-AC87-D0FEEA99E110}" dt="2023-03-07T18:38:32.322" v="644" actId="20577"/>
          <ac:spMkLst>
            <pc:docMk/>
            <pc:sldMk cId="898346033" sldId="442"/>
            <ac:spMk id="191" creationId="{00000000-0000-0000-0000-000000000000}"/>
          </ac:spMkLst>
        </pc:spChg>
        <pc:spChg chg="mod">
          <ac:chgData name="NORBEY DANILO" userId="29f64d73-8b12-4c53-a9f3-1c223397a229" providerId="ADAL" clId="{41D5C782-5EAE-48FE-AC87-D0FEEA99E110}" dt="2023-03-07T18:45:29.527" v="671" actId="313"/>
          <ac:spMkLst>
            <pc:docMk/>
            <pc:sldMk cId="898346033" sldId="442"/>
            <ac:spMk id="192" creationId="{00000000-0000-0000-0000-000000000000}"/>
          </ac:spMkLst>
        </pc:spChg>
      </pc:sldChg>
      <pc:sldChg chg="modSp add mod">
        <pc:chgData name="NORBEY DANILO" userId="29f64d73-8b12-4c53-a9f3-1c223397a229" providerId="ADAL" clId="{41D5C782-5EAE-48FE-AC87-D0FEEA99E110}" dt="2023-03-07T18:49:54.110" v="725" actId="113"/>
        <pc:sldMkLst>
          <pc:docMk/>
          <pc:sldMk cId="2981242174" sldId="443"/>
        </pc:sldMkLst>
        <pc:spChg chg="mod">
          <ac:chgData name="NORBEY DANILO" userId="29f64d73-8b12-4c53-a9f3-1c223397a229" providerId="ADAL" clId="{41D5C782-5EAE-48FE-AC87-D0FEEA99E110}" dt="2023-03-07T18:49:54.110" v="725" actId="113"/>
          <ac:spMkLst>
            <pc:docMk/>
            <pc:sldMk cId="2981242174" sldId="443"/>
            <ac:spMk id="192" creationId="{00000000-0000-0000-0000-000000000000}"/>
          </ac:spMkLst>
        </pc:spChg>
      </pc:sldChg>
      <pc:sldChg chg="addSp delSp modSp add mod">
        <pc:chgData name="NORBEY DANILO" userId="29f64d73-8b12-4c53-a9f3-1c223397a229" providerId="ADAL" clId="{41D5C782-5EAE-48FE-AC87-D0FEEA99E110}" dt="2023-03-07T18:50:19.957" v="730" actId="1076"/>
        <pc:sldMkLst>
          <pc:docMk/>
          <pc:sldMk cId="2585836597" sldId="444"/>
        </pc:sldMkLst>
        <pc:spChg chg="add del mod">
          <ac:chgData name="NORBEY DANILO" userId="29f64d73-8b12-4c53-a9f3-1c223397a229" providerId="ADAL" clId="{41D5C782-5EAE-48FE-AC87-D0FEEA99E110}" dt="2023-03-07T18:50:14.290" v="727" actId="478"/>
          <ac:spMkLst>
            <pc:docMk/>
            <pc:sldMk cId="2585836597" sldId="444"/>
            <ac:spMk id="3" creationId="{237E8E97-6808-C9EB-312B-11DE6D8C2A93}"/>
          </ac:spMkLst>
        </pc:spChg>
        <pc:spChg chg="del">
          <ac:chgData name="NORBEY DANILO" userId="29f64d73-8b12-4c53-a9f3-1c223397a229" providerId="ADAL" clId="{41D5C782-5EAE-48FE-AC87-D0FEEA99E110}" dt="2023-03-07T18:50:11.336" v="726" actId="478"/>
          <ac:spMkLst>
            <pc:docMk/>
            <pc:sldMk cId="2585836597" sldId="444"/>
            <ac:spMk id="192" creationId="{00000000-0000-0000-0000-000000000000}"/>
          </ac:spMkLst>
        </pc:spChg>
        <pc:picChg chg="add mod">
          <ac:chgData name="NORBEY DANILO" userId="29f64d73-8b12-4c53-a9f3-1c223397a229" providerId="ADAL" clId="{41D5C782-5EAE-48FE-AC87-D0FEEA99E110}" dt="2023-03-07T18:50:19.957" v="730" actId="1076"/>
          <ac:picMkLst>
            <pc:docMk/>
            <pc:sldMk cId="2585836597" sldId="444"/>
            <ac:picMk id="5" creationId="{714CCF68-F65A-97FD-8646-B4515C3E833A}"/>
          </ac:picMkLst>
        </pc:picChg>
      </pc:sldChg>
      <pc:sldChg chg="addSp modSp add mod ord">
        <pc:chgData name="NORBEY DANILO" userId="29f64d73-8b12-4c53-a9f3-1c223397a229" providerId="ADAL" clId="{41D5C782-5EAE-48FE-AC87-D0FEEA99E110}" dt="2023-03-07T18:52:20.549" v="788" actId="1076"/>
        <pc:sldMkLst>
          <pc:docMk/>
          <pc:sldMk cId="2353552706" sldId="445"/>
        </pc:sldMkLst>
        <pc:spChg chg="mod">
          <ac:chgData name="NORBEY DANILO" userId="29f64d73-8b12-4c53-a9f3-1c223397a229" providerId="ADAL" clId="{41D5C782-5EAE-48FE-AC87-D0FEEA99E110}" dt="2023-03-07T18:52:01.511" v="785" actId="313"/>
          <ac:spMkLst>
            <pc:docMk/>
            <pc:sldMk cId="2353552706" sldId="445"/>
            <ac:spMk id="192" creationId="{00000000-0000-0000-0000-000000000000}"/>
          </ac:spMkLst>
        </pc:spChg>
        <pc:picChg chg="add mod">
          <ac:chgData name="NORBEY DANILO" userId="29f64d73-8b12-4c53-a9f3-1c223397a229" providerId="ADAL" clId="{41D5C782-5EAE-48FE-AC87-D0FEEA99E110}" dt="2023-03-07T18:52:20.549" v="788" actId="1076"/>
          <ac:picMkLst>
            <pc:docMk/>
            <pc:sldMk cId="2353552706" sldId="445"/>
            <ac:picMk id="3" creationId="{FC50AB07-540B-7B81-32E4-2DD5F64D10E3}"/>
          </ac:picMkLst>
        </pc:picChg>
      </pc:sldChg>
      <pc:sldChg chg="delSp modSp add mod">
        <pc:chgData name="NORBEY DANILO" userId="29f64d73-8b12-4c53-a9f3-1c223397a229" providerId="ADAL" clId="{41D5C782-5EAE-48FE-AC87-D0FEEA99E110}" dt="2023-03-07T18:54:26.448" v="832" actId="313"/>
        <pc:sldMkLst>
          <pc:docMk/>
          <pc:sldMk cId="921455359" sldId="446"/>
        </pc:sldMkLst>
        <pc:spChg chg="mod">
          <ac:chgData name="NORBEY DANILO" userId="29f64d73-8b12-4c53-a9f3-1c223397a229" providerId="ADAL" clId="{41D5C782-5EAE-48FE-AC87-D0FEEA99E110}" dt="2023-03-07T18:54:26.448" v="832" actId="313"/>
          <ac:spMkLst>
            <pc:docMk/>
            <pc:sldMk cId="921455359" sldId="446"/>
            <ac:spMk id="192" creationId="{00000000-0000-0000-0000-000000000000}"/>
          </ac:spMkLst>
        </pc:spChg>
        <pc:picChg chg="del">
          <ac:chgData name="NORBEY DANILO" userId="29f64d73-8b12-4c53-a9f3-1c223397a229" providerId="ADAL" clId="{41D5C782-5EAE-48FE-AC87-D0FEEA99E110}" dt="2023-03-07T18:52:56.554" v="802" actId="478"/>
          <ac:picMkLst>
            <pc:docMk/>
            <pc:sldMk cId="921455359" sldId="446"/>
            <ac:picMk id="3" creationId="{FC50AB07-540B-7B81-32E4-2DD5F64D10E3}"/>
          </ac:picMkLst>
        </pc:picChg>
      </pc:sldChg>
      <pc:sldChg chg="addSp delSp modSp add mod">
        <pc:chgData name="NORBEY DANILO" userId="29f64d73-8b12-4c53-a9f3-1c223397a229" providerId="ADAL" clId="{41D5C782-5EAE-48FE-AC87-D0FEEA99E110}" dt="2023-03-07T18:57:37.909" v="881" actId="313"/>
        <pc:sldMkLst>
          <pc:docMk/>
          <pc:sldMk cId="2955409740" sldId="447"/>
        </pc:sldMkLst>
        <pc:spChg chg="add del mod">
          <ac:chgData name="NORBEY DANILO" userId="29f64d73-8b12-4c53-a9f3-1c223397a229" providerId="ADAL" clId="{41D5C782-5EAE-48FE-AC87-D0FEEA99E110}" dt="2023-03-07T18:55:05.829" v="868" actId="478"/>
          <ac:spMkLst>
            <pc:docMk/>
            <pc:sldMk cId="2955409740" sldId="447"/>
            <ac:spMk id="3" creationId="{D5DE99FA-3E72-5F64-2E0A-EC98043711B9}"/>
          </ac:spMkLst>
        </pc:spChg>
        <pc:spChg chg="add mod">
          <ac:chgData name="NORBEY DANILO" userId="29f64d73-8b12-4c53-a9f3-1c223397a229" providerId="ADAL" clId="{41D5C782-5EAE-48FE-AC87-D0FEEA99E110}" dt="2023-03-07T18:57:37.909" v="881" actId="313"/>
          <ac:spMkLst>
            <pc:docMk/>
            <pc:sldMk cId="2955409740" sldId="447"/>
            <ac:spMk id="7" creationId="{43F05B6E-EED9-B3C6-A0ED-CAC4253BE833}"/>
          </ac:spMkLst>
        </pc:spChg>
        <pc:spChg chg="mod">
          <ac:chgData name="NORBEY DANILO" userId="29f64d73-8b12-4c53-a9f3-1c223397a229" providerId="ADAL" clId="{41D5C782-5EAE-48FE-AC87-D0FEEA99E110}" dt="2023-03-07T18:54:55.917" v="866" actId="20577"/>
          <ac:spMkLst>
            <pc:docMk/>
            <pc:sldMk cId="2955409740" sldId="447"/>
            <ac:spMk id="191" creationId="{00000000-0000-0000-0000-000000000000}"/>
          </ac:spMkLst>
        </pc:spChg>
        <pc:spChg chg="del">
          <ac:chgData name="NORBEY DANILO" userId="29f64d73-8b12-4c53-a9f3-1c223397a229" providerId="ADAL" clId="{41D5C782-5EAE-48FE-AC87-D0FEEA99E110}" dt="2023-03-07T18:55:05.257" v="867" actId="478"/>
          <ac:spMkLst>
            <pc:docMk/>
            <pc:sldMk cId="2955409740" sldId="447"/>
            <ac:spMk id="192" creationId="{00000000-0000-0000-0000-000000000000}"/>
          </ac:spMkLst>
        </pc:spChg>
        <pc:picChg chg="add mod">
          <ac:chgData name="NORBEY DANILO" userId="29f64d73-8b12-4c53-a9f3-1c223397a229" providerId="ADAL" clId="{41D5C782-5EAE-48FE-AC87-D0FEEA99E110}" dt="2023-03-07T18:55:26.589" v="871" actId="1076"/>
          <ac:picMkLst>
            <pc:docMk/>
            <pc:sldMk cId="2955409740" sldId="447"/>
            <ac:picMk id="5" creationId="{9F56EAF0-F398-D000-C54E-007E99BB4DBD}"/>
          </ac:picMkLst>
        </pc:picChg>
      </pc:sldChg>
      <pc:sldChg chg="addSp delSp modSp add mod">
        <pc:chgData name="NORBEY DANILO" userId="29f64d73-8b12-4c53-a9f3-1c223397a229" providerId="ADAL" clId="{41D5C782-5EAE-48FE-AC87-D0FEEA99E110}" dt="2023-03-07T19:00:08.801" v="887" actId="1076"/>
        <pc:sldMkLst>
          <pc:docMk/>
          <pc:sldMk cId="570432175" sldId="448"/>
        </pc:sldMkLst>
        <pc:spChg chg="del">
          <ac:chgData name="NORBEY DANILO" userId="29f64d73-8b12-4c53-a9f3-1c223397a229" providerId="ADAL" clId="{41D5C782-5EAE-48FE-AC87-D0FEEA99E110}" dt="2023-03-07T18:57:50.694" v="884" actId="478"/>
          <ac:spMkLst>
            <pc:docMk/>
            <pc:sldMk cId="570432175" sldId="448"/>
            <ac:spMk id="7" creationId="{43F05B6E-EED9-B3C6-A0ED-CAC4253BE833}"/>
          </ac:spMkLst>
        </pc:spChg>
        <pc:picChg chg="add mod">
          <ac:chgData name="NORBEY DANILO" userId="29f64d73-8b12-4c53-a9f3-1c223397a229" providerId="ADAL" clId="{41D5C782-5EAE-48FE-AC87-D0FEEA99E110}" dt="2023-03-07T19:00:08.801" v="887" actId="1076"/>
          <ac:picMkLst>
            <pc:docMk/>
            <pc:sldMk cId="570432175" sldId="448"/>
            <ac:picMk id="3" creationId="{B969ED74-55D9-2DF8-FD43-3810F4AF1C5D}"/>
          </ac:picMkLst>
        </pc:picChg>
        <pc:picChg chg="del">
          <ac:chgData name="NORBEY DANILO" userId="29f64d73-8b12-4c53-a9f3-1c223397a229" providerId="ADAL" clId="{41D5C782-5EAE-48FE-AC87-D0FEEA99E110}" dt="2023-03-07T18:57:49.822" v="883" actId="478"/>
          <ac:picMkLst>
            <pc:docMk/>
            <pc:sldMk cId="570432175" sldId="448"/>
            <ac:picMk id="5" creationId="{9F56EAF0-F398-D000-C54E-007E99BB4DBD}"/>
          </ac:picMkLst>
        </pc:picChg>
      </pc:sldChg>
      <pc:sldChg chg="addSp delSp modSp add mod">
        <pc:chgData name="NORBEY DANILO" userId="29f64d73-8b12-4c53-a9f3-1c223397a229" providerId="ADAL" clId="{41D5C782-5EAE-48FE-AC87-D0FEEA99E110}" dt="2023-03-07T19:01:13.237" v="899" actId="478"/>
        <pc:sldMkLst>
          <pc:docMk/>
          <pc:sldMk cId="1662631011" sldId="449"/>
        </pc:sldMkLst>
        <pc:picChg chg="del">
          <ac:chgData name="NORBEY DANILO" userId="29f64d73-8b12-4c53-a9f3-1c223397a229" providerId="ADAL" clId="{41D5C782-5EAE-48FE-AC87-D0FEEA99E110}" dt="2023-03-07T19:00:29.268" v="889" actId="478"/>
          <ac:picMkLst>
            <pc:docMk/>
            <pc:sldMk cId="1662631011" sldId="449"/>
            <ac:picMk id="3" creationId="{B969ED74-55D9-2DF8-FD43-3810F4AF1C5D}"/>
          </ac:picMkLst>
        </pc:picChg>
        <pc:picChg chg="add mod">
          <ac:chgData name="NORBEY DANILO" userId="29f64d73-8b12-4c53-a9f3-1c223397a229" providerId="ADAL" clId="{41D5C782-5EAE-48FE-AC87-D0FEEA99E110}" dt="2023-03-07T19:00:56.185" v="893" actId="1076"/>
          <ac:picMkLst>
            <pc:docMk/>
            <pc:sldMk cId="1662631011" sldId="449"/>
            <ac:picMk id="4" creationId="{87BCE094-1AC6-7531-D1F9-5A6972800CD0}"/>
          </ac:picMkLst>
        </pc:picChg>
        <pc:picChg chg="add del mod">
          <ac:chgData name="NORBEY DANILO" userId="29f64d73-8b12-4c53-a9f3-1c223397a229" providerId="ADAL" clId="{41D5C782-5EAE-48FE-AC87-D0FEEA99E110}" dt="2023-03-07T19:01:13.237" v="899" actId="478"/>
          <ac:picMkLst>
            <pc:docMk/>
            <pc:sldMk cId="1662631011" sldId="449"/>
            <ac:picMk id="6" creationId="{21AE1AC8-FFFB-E649-4E65-FE066DA282EA}"/>
          </ac:picMkLst>
        </pc:picChg>
      </pc:sldChg>
      <pc:sldChg chg="add">
        <pc:chgData name="NORBEY DANILO" userId="29f64d73-8b12-4c53-a9f3-1c223397a229" providerId="ADAL" clId="{41D5C782-5EAE-48FE-AC87-D0FEEA99E110}" dt="2023-03-07T19:01:09.501" v="898" actId="2890"/>
        <pc:sldMkLst>
          <pc:docMk/>
          <pc:sldMk cId="3573633439" sldId="450"/>
        </pc:sldMkLst>
      </pc:sldChg>
      <pc:sldChg chg="addSp delSp modSp add mod">
        <pc:chgData name="NORBEY DANILO" userId="29f64d73-8b12-4c53-a9f3-1c223397a229" providerId="ADAL" clId="{41D5C782-5EAE-48FE-AC87-D0FEEA99E110}" dt="2023-03-07T19:02:49.257" v="905" actId="1076"/>
        <pc:sldMkLst>
          <pc:docMk/>
          <pc:sldMk cId="1741533188" sldId="451"/>
        </pc:sldMkLst>
        <pc:picChg chg="add mod">
          <ac:chgData name="NORBEY DANILO" userId="29f64d73-8b12-4c53-a9f3-1c223397a229" providerId="ADAL" clId="{41D5C782-5EAE-48FE-AC87-D0FEEA99E110}" dt="2023-03-07T19:02:49.257" v="905" actId="1076"/>
          <ac:picMkLst>
            <pc:docMk/>
            <pc:sldMk cId="1741533188" sldId="451"/>
            <ac:picMk id="3" creationId="{3D700F39-453F-A060-0264-B869996AB291}"/>
          </ac:picMkLst>
        </pc:picChg>
        <pc:picChg chg="del">
          <ac:chgData name="NORBEY DANILO" userId="29f64d73-8b12-4c53-a9f3-1c223397a229" providerId="ADAL" clId="{41D5C782-5EAE-48FE-AC87-D0FEEA99E110}" dt="2023-03-07T19:02:31.549" v="901" actId="478"/>
          <ac:picMkLst>
            <pc:docMk/>
            <pc:sldMk cId="1741533188" sldId="451"/>
            <ac:picMk id="4" creationId="{87BCE094-1AC6-7531-D1F9-5A6972800CD0}"/>
          </ac:picMkLst>
        </pc:picChg>
        <pc:picChg chg="del">
          <ac:chgData name="NORBEY DANILO" userId="29f64d73-8b12-4c53-a9f3-1c223397a229" providerId="ADAL" clId="{41D5C782-5EAE-48FE-AC87-D0FEEA99E110}" dt="2023-03-07T19:02:33.182" v="902" actId="478"/>
          <ac:picMkLst>
            <pc:docMk/>
            <pc:sldMk cId="1741533188" sldId="451"/>
            <ac:picMk id="6" creationId="{21AE1AC8-FFFB-E649-4E65-FE066DA282EA}"/>
          </ac:picMkLst>
        </pc:picChg>
      </pc:sldChg>
      <pc:sldChg chg="addSp delSp modSp add mod">
        <pc:chgData name="NORBEY DANILO" userId="29f64d73-8b12-4c53-a9f3-1c223397a229" providerId="ADAL" clId="{41D5C782-5EAE-48FE-AC87-D0FEEA99E110}" dt="2023-03-08T00:47:36.064" v="912" actId="1076"/>
        <pc:sldMkLst>
          <pc:docMk/>
          <pc:sldMk cId="1472428141" sldId="452"/>
        </pc:sldMkLst>
        <pc:picChg chg="del">
          <ac:chgData name="NORBEY DANILO" userId="29f64d73-8b12-4c53-a9f3-1c223397a229" providerId="ADAL" clId="{41D5C782-5EAE-48FE-AC87-D0FEEA99E110}" dt="2023-03-08T00:46:22.850" v="907" actId="478"/>
          <ac:picMkLst>
            <pc:docMk/>
            <pc:sldMk cId="1472428141" sldId="452"/>
            <ac:picMk id="3" creationId="{3D700F39-453F-A060-0264-B869996AB291}"/>
          </ac:picMkLst>
        </pc:picChg>
        <pc:picChg chg="add mod">
          <ac:chgData name="NORBEY DANILO" userId="29f64d73-8b12-4c53-a9f3-1c223397a229" providerId="ADAL" clId="{41D5C782-5EAE-48FE-AC87-D0FEEA99E110}" dt="2023-03-08T00:47:36.064" v="912" actId="1076"/>
          <ac:picMkLst>
            <pc:docMk/>
            <pc:sldMk cId="1472428141" sldId="452"/>
            <ac:picMk id="4" creationId="{5A8060C5-4E4F-4D64-F2F1-B1B413B322F3}"/>
          </ac:picMkLst>
        </pc:picChg>
      </pc:sldChg>
      <pc:sldChg chg="addSp delSp modSp add mod">
        <pc:chgData name="NORBEY DANILO" userId="29f64d73-8b12-4c53-a9f3-1c223397a229" providerId="ADAL" clId="{41D5C782-5EAE-48FE-AC87-D0FEEA99E110}" dt="2023-03-08T01:35:52.359" v="1044" actId="1076"/>
        <pc:sldMkLst>
          <pc:docMk/>
          <pc:sldMk cId="2683753348" sldId="453"/>
        </pc:sldMkLst>
        <pc:picChg chg="add mod">
          <ac:chgData name="NORBEY DANILO" userId="29f64d73-8b12-4c53-a9f3-1c223397a229" providerId="ADAL" clId="{41D5C782-5EAE-48FE-AC87-D0FEEA99E110}" dt="2023-03-08T01:35:50.361" v="1043" actId="1076"/>
          <ac:picMkLst>
            <pc:docMk/>
            <pc:sldMk cId="2683753348" sldId="453"/>
            <ac:picMk id="3" creationId="{4E60FF3D-B6F0-45C0-FE00-E6492AB854FE}"/>
          </ac:picMkLst>
        </pc:picChg>
        <pc:picChg chg="del">
          <ac:chgData name="NORBEY DANILO" userId="29f64d73-8b12-4c53-a9f3-1c223397a229" providerId="ADAL" clId="{41D5C782-5EAE-48FE-AC87-D0FEEA99E110}" dt="2023-03-08T00:48:31.901" v="914" actId="478"/>
          <ac:picMkLst>
            <pc:docMk/>
            <pc:sldMk cId="2683753348" sldId="453"/>
            <ac:picMk id="4" creationId="{5A8060C5-4E4F-4D64-F2F1-B1B413B322F3}"/>
          </ac:picMkLst>
        </pc:picChg>
        <pc:picChg chg="add mod">
          <ac:chgData name="NORBEY DANILO" userId="29f64d73-8b12-4c53-a9f3-1c223397a229" providerId="ADAL" clId="{41D5C782-5EAE-48FE-AC87-D0FEEA99E110}" dt="2023-03-08T01:35:52.359" v="1044" actId="1076"/>
          <ac:picMkLst>
            <pc:docMk/>
            <pc:sldMk cId="2683753348" sldId="453"/>
            <ac:picMk id="6" creationId="{F28B22F1-B19F-527E-EBCA-BBE30BF7DEB7}"/>
          </ac:picMkLst>
        </pc:picChg>
      </pc:sldChg>
      <pc:sldChg chg="addSp delSp modSp add mod">
        <pc:chgData name="NORBEY DANILO" userId="29f64d73-8b12-4c53-a9f3-1c223397a229" providerId="ADAL" clId="{41D5C782-5EAE-48FE-AC87-D0FEEA99E110}" dt="2023-03-08T00:52:41.840" v="924" actId="1076"/>
        <pc:sldMkLst>
          <pc:docMk/>
          <pc:sldMk cId="3962888757" sldId="454"/>
        </pc:sldMkLst>
        <pc:picChg chg="del">
          <ac:chgData name="NORBEY DANILO" userId="29f64d73-8b12-4c53-a9f3-1c223397a229" providerId="ADAL" clId="{41D5C782-5EAE-48FE-AC87-D0FEEA99E110}" dt="2023-03-08T00:52:20.724" v="921" actId="478"/>
          <ac:picMkLst>
            <pc:docMk/>
            <pc:sldMk cId="3962888757" sldId="454"/>
            <ac:picMk id="3" creationId="{4E60FF3D-B6F0-45C0-FE00-E6492AB854FE}"/>
          </ac:picMkLst>
        </pc:picChg>
        <pc:picChg chg="add mod">
          <ac:chgData name="NORBEY DANILO" userId="29f64d73-8b12-4c53-a9f3-1c223397a229" providerId="ADAL" clId="{41D5C782-5EAE-48FE-AC87-D0FEEA99E110}" dt="2023-03-08T00:52:41.840" v="924" actId="1076"/>
          <ac:picMkLst>
            <pc:docMk/>
            <pc:sldMk cId="3962888757" sldId="454"/>
            <ac:picMk id="4" creationId="{2B2678B5-AA0C-A2FA-0F00-036F1FEC25D1}"/>
          </ac:picMkLst>
        </pc:picChg>
      </pc:sldChg>
      <pc:sldChg chg="addSp delSp modSp add mod">
        <pc:chgData name="NORBEY DANILO" userId="29f64d73-8b12-4c53-a9f3-1c223397a229" providerId="ADAL" clId="{41D5C782-5EAE-48FE-AC87-D0FEEA99E110}" dt="2023-03-08T00:54:10.696" v="929" actId="1076"/>
        <pc:sldMkLst>
          <pc:docMk/>
          <pc:sldMk cId="1315371124" sldId="455"/>
        </pc:sldMkLst>
        <pc:picChg chg="add mod">
          <ac:chgData name="NORBEY DANILO" userId="29f64d73-8b12-4c53-a9f3-1c223397a229" providerId="ADAL" clId="{41D5C782-5EAE-48FE-AC87-D0FEEA99E110}" dt="2023-03-08T00:54:10.696" v="929" actId="1076"/>
          <ac:picMkLst>
            <pc:docMk/>
            <pc:sldMk cId="1315371124" sldId="455"/>
            <ac:picMk id="3" creationId="{F4B70E51-F081-C1CA-A92D-902387663143}"/>
          </ac:picMkLst>
        </pc:picChg>
        <pc:picChg chg="del">
          <ac:chgData name="NORBEY DANILO" userId="29f64d73-8b12-4c53-a9f3-1c223397a229" providerId="ADAL" clId="{41D5C782-5EAE-48FE-AC87-D0FEEA99E110}" dt="2023-03-08T00:52:59.899" v="926" actId="478"/>
          <ac:picMkLst>
            <pc:docMk/>
            <pc:sldMk cId="1315371124" sldId="455"/>
            <ac:picMk id="4" creationId="{2B2678B5-AA0C-A2FA-0F00-036F1FEC25D1}"/>
          </ac:picMkLst>
        </pc:picChg>
      </pc:sldChg>
      <pc:sldChg chg="addSp delSp modSp add mod">
        <pc:chgData name="NORBEY DANILO" userId="29f64d73-8b12-4c53-a9f3-1c223397a229" providerId="ADAL" clId="{41D5C782-5EAE-48FE-AC87-D0FEEA99E110}" dt="2023-03-08T00:54:41.722" v="937" actId="1076"/>
        <pc:sldMkLst>
          <pc:docMk/>
          <pc:sldMk cId="1723740037" sldId="456"/>
        </pc:sldMkLst>
        <pc:picChg chg="del mod">
          <ac:chgData name="NORBEY DANILO" userId="29f64d73-8b12-4c53-a9f3-1c223397a229" providerId="ADAL" clId="{41D5C782-5EAE-48FE-AC87-D0FEEA99E110}" dt="2023-03-08T00:54:15.367" v="932" actId="478"/>
          <ac:picMkLst>
            <pc:docMk/>
            <pc:sldMk cId="1723740037" sldId="456"/>
            <ac:picMk id="3" creationId="{F4B70E51-F081-C1CA-A92D-902387663143}"/>
          </ac:picMkLst>
        </pc:picChg>
        <pc:picChg chg="add mod">
          <ac:chgData name="NORBEY DANILO" userId="29f64d73-8b12-4c53-a9f3-1c223397a229" providerId="ADAL" clId="{41D5C782-5EAE-48FE-AC87-D0FEEA99E110}" dt="2023-03-08T00:54:41.722" v="937" actId="1076"/>
          <ac:picMkLst>
            <pc:docMk/>
            <pc:sldMk cId="1723740037" sldId="456"/>
            <ac:picMk id="4" creationId="{1F7A548E-C14B-2CA2-9C61-94DE32EFBBE1}"/>
          </ac:picMkLst>
        </pc:picChg>
      </pc:sldChg>
      <pc:sldChg chg="addSp delSp modSp add mod">
        <pc:chgData name="NORBEY DANILO" userId="29f64d73-8b12-4c53-a9f3-1c223397a229" providerId="ADAL" clId="{41D5C782-5EAE-48FE-AC87-D0FEEA99E110}" dt="2023-03-08T00:56:29.811" v="946" actId="1076"/>
        <pc:sldMkLst>
          <pc:docMk/>
          <pc:sldMk cId="3007749229" sldId="457"/>
        </pc:sldMkLst>
        <pc:spChg chg="add del mod">
          <ac:chgData name="NORBEY DANILO" userId="29f64d73-8b12-4c53-a9f3-1c223397a229" providerId="ADAL" clId="{41D5C782-5EAE-48FE-AC87-D0FEEA99E110}" dt="2023-03-08T00:55:17.802" v="941" actId="478"/>
          <ac:spMkLst>
            <pc:docMk/>
            <pc:sldMk cId="3007749229" sldId="457"/>
            <ac:spMk id="3" creationId="{035771CA-6DE8-FEBC-E29A-E6FA501A2289}"/>
          </ac:spMkLst>
        </pc:spChg>
        <pc:spChg chg="del">
          <ac:chgData name="NORBEY DANILO" userId="29f64d73-8b12-4c53-a9f3-1c223397a229" providerId="ADAL" clId="{41D5C782-5EAE-48FE-AC87-D0FEEA99E110}" dt="2023-03-08T00:55:17.037" v="940" actId="478"/>
          <ac:spMkLst>
            <pc:docMk/>
            <pc:sldMk cId="3007749229" sldId="457"/>
            <ac:spMk id="191" creationId="{00000000-0000-0000-0000-000000000000}"/>
          </ac:spMkLst>
        </pc:spChg>
        <pc:picChg chg="del">
          <ac:chgData name="NORBEY DANILO" userId="29f64d73-8b12-4c53-a9f3-1c223397a229" providerId="ADAL" clId="{41D5C782-5EAE-48FE-AC87-D0FEEA99E110}" dt="2023-03-08T00:55:16.232" v="939" actId="478"/>
          <ac:picMkLst>
            <pc:docMk/>
            <pc:sldMk cId="3007749229" sldId="457"/>
            <ac:picMk id="4" creationId="{1F7A548E-C14B-2CA2-9C61-94DE32EFBBE1}"/>
          </ac:picMkLst>
        </pc:picChg>
        <pc:picChg chg="add mod">
          <ac:chgData name="NORBEY DANILO" userId="29f64d73-8b12-4c53-a9f3-1c223397a229" providerId="ADAL" clId="{41D5C782-5EAE-48FE-AC87-D0FEEA99E110}" dt="2023-03-08T00:56:12.672" v="943" actId="1076"/>
          <ac:picMkLst>
            <pc:docMk/>
            <pc:sldMk cId="3007749229" sldId="457"/>
            <ac:picMk id="6" creationId="{236B2D2F-00CD-0613-D2BA-94ABAED6BDA7}"/>
          </ac:picMkLst>
        </pc:picChg>
        <pc:picChg chg="add mod">
          <ac:chgData name="NORBEY DANILO" userId="29f64d73-8b12-4c53-a9f3-1c223397a229" providerId="ADAL" clId="{41D5C782-5EAE-48FE-AC87-D0FEEA99E110}" dt="2023-03-08T00:56:29.811" v="946" actId="1076"/>
          <ac:picMkLst>
            <pc:docMk/>
            <pc:sldMk cId="3007749229" sldId="457"/>
            <ac:picMk id="8" creationId="{0CAA9460-E32D-46AA-AA5C-11EE7845B31F}"/>
          </ac:picMkLst>
        </pc:picChg>
      </pc:sldChg>
      <pc:sldChg chg="addSp delSp modSp add mod ord">
        <pc:chgData name="NORBEY DANILO" userId="29f64d73-8b12-4c53-a9f3-1c223397a229" providerId="ADAL" clId="{41D5C782-5EAE-48FE-AC87-D0FEEA99E110}" dt="2023-03-08T01:13:35.012" v="995" actId="1076"/>
        <pc:sldMkLst>
          <pc:docMk/>
          <pc:sldMk cId="843328866" sldId="458"/>
        </pc:sldMkLst>
        <pc:spChg chg="mod">
          <ac:chgData name="NORBEY DANILO" userId="29f64d73-8b12-4c53-a9f3-1c223397a229" providerId="ADAL" clId="{41D5C782-5EAE-48FE-AC87-D0FEEA99E110}" dt="2023-03-08T01:12:58.381" v="992" actId="20577"/>
          <ac:spMkLst>
            <pc:docMk/>
            <pc:sldMk cId="843328866" sldId="458"/>
            <ac:spMk id="7" creationId="{43F05B6E-EED9-B3C6-A0ED-CAC4253BE833}"/>
          </ac:spMkLst>
        </pc:spChg>
        <pc:spChg chg="mod">
          <ac:chgData name="NORBEY DANILO" userId="29f64d73-8b12-4c53-a9f3-1c223397a229" providerId="ADAL" clId="{41D5C782-5EAE-48FE-AC87-D0FEEA99E110}" dt="2023-03-08T00:57:57.038" v="967" actId="20577"/>
          <ac:spMkLst>
            <pc:docMk/>
            <pc:sldMk cId="843328866" sldId="458"/>
            <ac:spMk id="191" creationId="{00000000-0000-0000-0000-000000000000}"/>
          </ac:spMkLst>
        </pc:spChg>
        <pc:picChg chg="add mod">
          <ac:chgData name="NORBEY DANILO" userId="29f64d73-8b12-4c53-a9f3-1c223397a229" providerId="ADAL" clId="{41D5C782-5EAE-48FE-AC87-D0FEEA99E110}" dt="2023-03-08T01:13:35.012" v="995" actId="1076"/>
          <ac:picMkLst>
            <pc:docMk/>
            <pc:sldMk cId="843328866" sldId="458"/>
            <ac:picMk id="3" creationId="{FED50277-052C-439C-1C95-9BDFA25C3F16}"/>
          </ac:picMkLst>
        </pc:picChg>
        <pc:picChg chg="del">
          <ac:chgData name="NORBEY DANILO" userId="29f64d73-8b12-4c53-a9f3-1c223397a229" providerId="ADAL" clId="{41D5C782-5EAE-48FE-AC87-D0FEEA99E110}" dt="2023-03-08T01:11:37.542" v="969" actId="478"/>
          <ac:picMkLst>
            <pc:docMk/>
            <pc:sldMk cId="843328866" sldId="458"/>
            <ac:picMk id="5" creationId="{9F56EAF0-F398-D000-C54E-007E99BB4DBD}"/>
          </ac:picMkLst>
        </pc:picChg>
      </pc:sldChg>
      <pc:sldChg chg="add del">
        <pc:chgData name="NORBEY DANILO" userId="29f64d73-8b12-4c53-a9f3-1c223397a229" providerId="ADAL" clId="{41D5C782-5EAE-48FE-AC87-D0FEEA99E110}" dt="2023-03-08T01:12:22.194" v="982" actId="47"/>
        <pc:sldMkLst>
          <pc:docMk/>
          <pc:sldMk cId="3405037931" sldId="459"/>
        </pc:sldMkLst>
      </pc:sldChg>
      <pc:sldChg chg="addSp delSp modSp add mod">
        <pc:chgData name="NORBEY DANILO" userId="29f64d73-8b12-4c53-a9f3-1c223397a229" providerId="ADAL" clId="{41D5C782-5EAE-48FE-AC87-D0FEEA99E110}" dt="2023-03-08T01:14:20.944" v="1001" actId="1076"/>
        <pc:sldMkLst>
          <pc:docMk/>
          <pc:sldMk cId="4225134469" sldId="459"/>
        </pc:sldMkLst>
        <pc:spChg chg="del">
          <ac:chgData name="NORBEY DANILO" userId="29f64d73-8b12-4c53-a9f3-1c223397a229" providerId="ADAL" clId="{41D5C782-5EAE-48FE-AC87-D0FEEA99E110}" dt="2023-03-08T01:14:01.498" v="998" actId="478"/>
          <ac:spMkLst>
            <pc:docMk/>
            <pc:sldMk cId="4225134469" sldId="459"/>
            <ac:spMk id="7" creationId="{43F05B6E-EED9-B3C6-A0ED-CAC4253BE833}"/>
          </ac:spMkLst>
        </pc:spChg>
        <pc:picChg chg="del">
          <ac:chgData name="NORBEY DANILO" userId="29f64d73-8b12-4c53-a9f3-1c223397a229" providerId="ADAL" clId="{41D5C782-5EAE-48FE-AC87-D0FEEA99E110}" dt="2023-03-08T01:14:00.311" v="997" actId="478"/>
          <ac:picMkLst>
            <pc:docMk/>
            <pc:sldMk cId="4225134469" sldId="459"/>
            <ac:picMk id="3" creationId="{FED50277-052C-439C-1C95-9BDFA25C3F16}"/>
          </ac:picMkLst>
        </pc:picChg>
        <pc:picChg chg="add mod">
          <ac:chgData name="NORBEY DANILO" userId="29f64d73-8b12-4c53-a9f3-1c223397a229" providerId="ADAL" clId="{41D5C782-5EAE-48FE-AC87-D0FEEA99E110}" dt="2023-03-08T01:14:20.944" v="1001" actId="1076"/>
          <ac:picMkLst>
            <pc:docMk/>
            <pc:sldMk cId="4225134469" sldId="459"/>
            <ac:picMk id="4" creationId="{77513604-6EE2-6C23-8540-1C79F91173CC}"/>
          </ac:picMkLst>
        </pc:picChg>
      </pc:sldChg>
      <pc:sldChg chg="addSp delSp modSp add mod">
        <pc:chgData name="NORBEY DANILO" userId="29f64d73-8b12-4c53-a9f3-1c223397a229" providerId="ADAL" clId="{41D5C782-5EAE-48FE-AC87-D0FEEA99E110}" dt="2023-03-08T01:26:09.684" v="1007" actId="1076"/>
        <pc:sldMkLst>
          <pc:docMk/>
          <pc:sldMk cId="1218397634" sldId="460"/>
        </pc:sldMkLst>
        <pc:picChg chg="add mod">
          <ac:chgData name="NORBEY DANILO" userId="29f64d73-8b12-4c53-a9f3-1c223397a229" providerId="ADAL" clId="{41D5C782-5EAE-48FE-AC87-D0FEEA99E110}" dt="2023-03-08T01:26:09.684" v="1007" actId="1076"/>
          <ac:picMkLst>
            <pc:docMk/>
            <pc:sldMk cId="1218397634" sldId="460"/>
            <ac:picMk id="3" creationId="{051F7AD6-073B-65C5-BCCF-EFB671C3C011}"/>
          </ac:picMkLst>
        </pc:picChg>
        <pc:picChg chg="del">
          <ac:chgData name="NORBEY DANILO" userId="29f64d73-8b12-4c53-a9f3-1c223397a229" providerId="ADAL" clId="{41D5C782-5EAE-48FE-AC87-D0FEEA99E110}" dt="2023-03-08T01:15:09.788" v="1003" actId="478"/>
          <ac:picMkLst>
            <pc:docMk/>
            <pc:sldMk cId="1218397634" sldId="460"/>
            <ac:picMk id="4" creationId="{77513604-6EE2-6C23-8540-1C79F91173CC}"/>
          </ac:picMkLst>
        </pc:picChg>
      </pc:sldChg>
      <pc:sldChg chg="addSp modSp add mod">
        <pc:chgData name="NORBEY DANILO" userId="29f64d73-8b12-4c53-a9f3-1c223397a229" providerId="ADAL" clId="{41D5C782-5EAE-48FE-AC87-D0FEEA99E110}" dt="2023-03-08T01:26:29.207" v="1012" actId="14100"/>
        <pc:sldMkLst>
          <pc:docMk/>
          <pc:sldMk cId="807772450" sldId="461"/>
        </pc:sldMkLst>
        <pc:picChg chg="add mod">
          <ac:chgData name="NORBEY DANILO" userId="29f64d73-8b12-4c53-a9f3-1c223397a229" providerId="ADAL" clId="{41D5C782-5EAE-48FE-AC87-D0FEEA99E110}" dt="2023-03-08T01:26:29.207" v="1012" actId="14100"/>
          <ac:picMkLst>
            <pc:docMk/>
            <pc:sldMk cId="807772450" sldId="461"/>
            <ac:picMk id="4" creationId="{C06759F4-8698-18B3-66A3-C3967FA813D5}"/>
          </ac:picMkLst>
        </pc:picChg>
      </pc:sldChg>
      <pc:sldChg chg="addSp delSp modSp add mod">
        <pc:chgData name="NORBEY DANILO" userId="29f64d73-8b12-4c53-a9f3-1c223397a229" providerId="ADAL" clId="{41D5C782-5EAE-48FE-AC87-D0FEEA99E110}" dt="2023-03-08T01:32:19.867" v="1018" actId="1076"/>
        <pc:sldMkLst>
          <pc:docMk/>
          <pc:sldMk cId="1365818386" sldId="462"/>
        </pc:sldMkLst>
        <pc:picChg chg="del">
          <ac:chgData name="NORBEY DANILO" userId="29f64d73-8b12-4c53-a9f3-1c223397a229" providerId="ADAL" clId="{41D5C782-5EAE-48FE-AC87-D0FEEA99E110}" dt="2023-03-08T01:32:13.590" v="1014" actId="478"/>
          <ac:picMkLst>
            <pc:docMk/>
            <pc:sldMk cId="1365818386" sldId="462"/>
            <ac:picMk id="3" creationId="{051F7AD6-073B-65C5-BCCF-EFB671C3C011}"/>
          </ac:picMkLst>
        </pc:picChg>
        <pc:picChg chg="del">
          <ac:chgData name="NORBEY DANILO" userId="29f64d73-8b12-4c53-a9f3-1c223397a229" providerId="ADAL" clId="{41D5C782-5EAE-48FE-AC87-D0FEEA99E110}" dt="2023-03-08T01:32:14.095" v="1015" actId="478"/>
          <ac:picMkLst>
            <pc:docMk/>
            <pc:sldMk cId="1365818386" sldId="462"/>
            <ac:picMk id="4" creationId="{C06759F4-8698-18B3-66A3-C3967FA813D5}"/>
          </ac:picMkLst>
        </pc:picChg>
        <pc:picChg chg="add mod">
          <ac:chgData name="NORBEY DANILO" userId="29f64d73-8b12-4c53-a9f3-1c223397a229" providerId="ADAL" clId="{41D5C782-5EAE-48FE-AC87-D0FEEA99E110}" dt="2023-03-08T01:32:19.867" v="1018" actId="1076"/>
          <ac:picMkLst>
            <pc:docMk/>
            <pc:sldMk cId="1365818386" sldId="462"/>
            <ac:picMk id="5" creationId="{D0554552-81B5-3F36-E62E-637993A4B3F7}"/>
          </ac:picMkLst>
        </pc:picChg>
      </pc:sldChg>
      <pc:sldChg chg="addSp delSp modSp add mod">
        <pc:chgData name="NORBEY DANILO" userId="29f64d73-8b12-4c53-a9f3-1c223397a229" providerId="ADAL" clId="{41D5C782-5EAE-48FE-AC87-D0FEEA99E110}" dt="2023-03-08T01:33:35.884" v="1023" actId="1076"/>
        <pc:sldMkLst>
          <pc:docMk/>
          <pc:sldMk cId="2742839038" sldId="463"/>
        </pc:sldMkLst>
        <pc:picChg chg="add mod">
          <ac:chgData name="NORBEY DANILO" userId="29f64d73-8b12-4c53-a9f3-1c223397a229" providerId="ADAL" clId="{41D5C782-5EAE-48FE-AC87-D0FEEA99E110}" dt="2023-03-08T01:33:35.884" v="1023" actId="1076"/>
          <ac:picMkLst>
            <pc:docMk/>
            <pc:sldMk cId="2742839038" sldId="463"/>
            <ac:picMk id="3" creationId="{28CD00D4-6A5E-E8A3-DC95-150A255BEC33}"/>
          </ac:picMkLst>
        </pc:picChg>
        <pc:picChg chg="del">
          <ac:chgData name="NORBEY DANILO" userId="29f64d73-8b12-4c53-a9f3-1c223397a229" providerId="ADAL" clId="{41D5C782-5EAE-48FE-AC87-D0FEEA99E110}" dt="2023-03-08T01:32:41.925" v="1020" actId="478"/>
          <ac:picMkLst>
            <pc:docMk/>
            <pc:sldMk cId="2742839038" sldId="463"/>
            <ac:picMk id="5" creationId="{D0554552-81B5-3F36-E62E-637993A4B3F7}"/>
          </ac:picMkLst>
        </pc:picChg>
      </pc:sldChg>
      <pc:sldChg chg="addSp delSp modSp add mod">
        <pc:chgData name="NORBEY DANILO" userId="29f64d73-8b12-4c53-a9f3-1c223397a229" providerId="ADAL" clId="{41D5C782-5EAE-48FE-AC87-D0FEEA99E110}" dt="2023-03-08T01:37:14.159" v="1052" actId="1076"/>
        <pc:sldMkLst>
          <pc:docMk/>
          <pc:sldMk cId="1389068979" sldId="464"/>
        </pc:sldMkLst>
        <pc:picChg chg="del">
          <ac:chgData name="NORBEY DANILO" userId="29f64d73-8b12-4c53-a9f3-1c223397a229" providerId="ADAL" clId="{41D5C782-5EAE-48FE-AC87-D0FEEA99E110}" dt="2023-03-08T01:33:40.391" v="1025" actId="478"/>
          <ac:picMkLst>
            <pc:docMk/>
            <pc:sldMk cId="1389068979" sldId="464"/>
            <ac:picMk id="3" creationId="{28CD00D4-6A5E-E8A3-DC95-150A255BEC33}"/>
          </ac:picMkLst>
        </pc:picChg>
        <pc:picChg chg="add mod">
          <ac:chgData name="NORBEY DANILO" userId="29f64d73-8b12-4c53-a9f3-1c223397a229" providerId="ADAL" clId="{41D5C782-5EAE-48FE-AC87-D0FEEA99E110}" dt="2023-03-08T01:37:09.431" v="1051" actId="1076"/>
          <ac:picMkLst>
            <pc:docMk/>
            <pc:sldMk cId="1389068979" sldId="464"/>
            <ac:picMk id="4" creationId="{EBD1A6F0-C7A3-51FB-7F8E-5B4A926CEE44}"/>
          </ac:picMkLst>
        </pc:picChg>
        <pc:picChg chg="add mod">
          <ac:chgData name="NORBEY DANILO" userId="29f64d73-8b12-4c53-a9f3-1c223397a229" providerId="ADAL" clId="{41D5C782-5EAE-48FE-AC87-D0FEEA99E110}" dt="2023-03-08T01:37:09.431" v="1051" actId="1076"/>
          <ac:picMkLst>
            <pc:docMk/>
            <pc:sldMk cId="1389068979" sldId="464"/>
            <ac:picMk id="6" creationId="{C994C1E4-55DB-2FAF-8448-2B580AC4BBF2}"/>
          </ac:picMkLst>
        </pc:picChg>
        <pc:picChg chg="add mod">
          <ac:chgData name="NORBEY DANILO" userId="29f64d73-8b12-4c53-a9f3-1c223397a229" providerId="ADAL" clId="{41D5C782-5EAE-48FE-AC87-D0FEEA99E110}" dt="2023-03-08T01:37:14.159" v="1052" actId="1076"/>
          <ac:picMkLst>
            <pc:docMk/>
            <pc:sldMk cId="1389068979" sldId="464"/>
            <ac:picMk id="8" creationId="{3BB730FF-5D65-5B96-9EBE-1BFA8D2B68D8}"/>
          </ac:picMkLst>
        </pc:picChg>
      </pc:sldChg>
      <pc:sldChg chg="addSp delSp modSp add mod ord">
        <pc:chgData name="NORBEY DANILO" userId="29f64d73-8b12-4c53-a9f3-1c223397a229" providerId="ADAL" clId="{41D5C782-5EAE-48FE-AC87-D0FEEA99E110}" dt="2023-03-08T01:37:57.767" v="1061" actId="1076"/>
        <pc:sldMkLst>
          <pc:docMk/>
          <pc:sldMk cId="3164444343" sldId="465"/>
        </pc:sldMkLst>
        <pc:picChg chg="del">
          <ac:chgData name="NORBEY DANILO" userId="29f64d73-8b12-4c53-a9f3-1c223397a229" providerId="ADAL" clId="{41D5C782-5EAE-48FE-AC87-D0FEEA99E110}" dt="2023-03-08T01:37:49.078" v="1056" actId="478"/>
          <ac:picMkLst>
            <pc:docMk/>
            <pc:sldMk cId="3164444343" sldId="465"/>
            <ac:picMk id="3" creationId="{28CD00D4-6A5E-E8A3-DC95-150A255BEC33}"/>
          </ac:picMkLst>
        </pc:picChg>
        <pc:picChg chg="add mod">
          <ac:chgData name="NORBEY DANILO" userId="29f64d73-8b12-4c53-a9f3-1c223397a229" providerId="ADAL" clId="{41D5C782-5EAE-48FE-AC87-D0FEEA99E110}" dt="2023-03-08T01:37:57.767" v="1061" actId="1076"/>
          <ac:picMkLst>
            <pc:docMk/>
            <pc:sldMk cId="3164444343" sldId="465"/>
            <ac:picMk id="4" creationId="{A5F17E70-E94D-8FFC-398D-37AFD2987EC0}"/>
          </ac:picMkLst>
        </pc:picChg>
      </pc:sldChg>
      <pc:sldChg chg="addSp delSp modSp add mod">
        <pc:chgData name="NORBEY DANILO" userId="29f64d73-8b12-4c53-a9f3-1c223397a229" providerId="ADAL" clId="{41D5C782-5EAE-48FE-AC87-D0FEEA99E110}" dt="2023-03-08T01:41:03.106" v="1075" actId="1076"/>
        <pc:sldMkLst>
          <pc:docMk/>
          <pc:sldMk cId="1910929061" sldId="466"/>
        </pc:sldMkLst>
        <pc:picChg chg="add mod">
          <ac:chgData name="NORBEY DANILO" userId="29f64d73-8b12-4c53-a9f3-1c223397a229" providerId="ADAL" clId="{41D5C782-5EAE-48FE-AC87-D0FEEA99E110}" dt="2023-03-08T01:41:03.106" v="1075" actId="1076"/>
          <ac:picMkLst>
            <pc:docMk/>
            <pc:sldMk cId="1910929061" sldId="466"/>
            <ac:picMk id="3" creationId="{9581EA9A-9E90-9838-F496-044EFB1F73E8}"/>
          </ac:picMkLst>
        </pc:picChg>
        <pc:picChg chg="del">
          <ac:chgData name="NORBEY DANILO" userId="29f64d73-8b12-4c53-a9f3-1c223397a229" providerId="ADAL" clId="{41D5C782-5EAE-48FE-AC87-D0FEEA99E110}" dt="2023-03-08T01:40:08.272" v="1063" actId="478"/>
          <ac:picMkLst>
            <pc:docMk/>
            <pc:sldMk cId="1910929061" sldId="466"/>
            <ac:picMk id="4" creationId="{A5F17E70-E94D-8FFC-398D-37AFD2987EC0}"/>
          </ac:picMkLst>
        </pc:picChg>
        <pc:picChg chg="add mod">
          <ac:chgData name="NORBEY DANILO" userId="29f64d73-8b12-4c53-a9f3-1c223397a229" providerId="ADAL" clId="{41D5C782-5EAE-48FE-AC87-D0FEEA99E110}" dt="2023-03-08T01:40:57.795" v="1073" actId="1076"/>
          <ac:picMkLst>
            <pc:docMk/>
            <pc:sldMk cId="1910929061" sldId="466"/>
            <ac:picMk id="6" creationId="{9BF61580-04B6-0166-CBC4-F5AFA0FBC35D}"/>
          </ac:picMkLst>
        </pc:picChg>
      </pc:sldChg>
      <pc:sldChg chg="addSp delSp modSp add mod">
        <pc:chgData name="NORBEY DANILO" userId="29f64d73-8b12-4c53-a9f3-1c223397a229" providerId="ADAL" clId="{41D5C782-5EAE-48FE-AC87-D0FEEA99E110}" dt="2023-03-08T01:41:41.563" v="1083" actId="1076"/>
        <pc:sldMkLst>
          <pc:docMk/>
          <pc:sldMk cId="244069029" sldId="467"/>
        </pc:sldMkLst>
        <pc:picChg chg="del">
          <ac:chgData name="NORBEY DANILO" userId="29f64d73-8b12-4c53-a9f3-1c223397a229" providerId="ADAL" clId="{41D5C782-5EAE-48FE-AC87-D0FEEA99E110}" dt="2023-03-08T01:41:17.801" v="1077" actId="478"/>
          <ac:picMkLst>
            <pc:docMk/>
            <pc:sldMk cId="244069029" sldId="467"/>
            <ac:picMk id="3" creationId="{9581EA9A-9E90-9838-F496-044EFB1F73E8}"/>
          </ac:picMkLst>
        </pc:picChg>
        <pc:picChg chg="add mod">
          <ac:chgData name="NORBEY DANILO" userId="29f64d73-8b12-4c53-a9f3-1c223397a229" providerId="ADAL" clId="{41D5C782-5EAE-48FE-AC87-D0FEEA99E110}" dt="2023-03-08T01:41:41.563" v="1083" actId="1076"/>
          <ac:picMkLst>
            <pc:docMk/>
            <pc:sldMk cId="244069029" sldId="467"/>
            <ac:picMk id="4" creationId="{C332A024-3F74-4C5B-2623-2FD945C6DE8E}"/>
          </ac:picMkLst>
        </pc:picChg>
        <pc:picChg chg="del">
          <ac:chgData name="NORBEY DANILO" userId="29f64d73-8b12-4c53-a9f3-1c223397a229" providerId="ADAL" clId="{41D5C782-5EAE-48FE-AC87-D0FEEA99E110}" dt="2023-03-08T01:41:18.341" v="1078" actId="478"/>
          <ac:picMkLst>
            <pc:docMk/>
            <pc:sldMk cId="244069029" sldId="467"/>
            <ac:picMk id="6" creationId="{9BF61580-04B6-0166-CBC4-F5AFA0FBC35D}"/>
          </ac:picMkLst>
        </pc:picChg>
      </pc:sldChg>
      <pc:sldChg chg="addSp delSp modSp add mod">
        <pc:chgData name="NORBEY DANILO" userId="29f64d73-8b12-4c53-a9f3-1c223397a229" providerId="ADAL" clId="{41D5C782-5EAE-48FE-AC87-D0FEEA99E110}" dt="2023-03-08T01:42:09.419" v="1088" actId="1076"/>
        <pc:sldMkLst>
          <pc:docMk/>
          <pc:sldMk cId="3026192384" sldId="468"/>
        </pc:sldMkLst>
        <pc:picChg chg="add mod">
          <ac:chgData name="NORBEY DANILO" userId="29f64d73-8b12-4c53-a9f3-1c223397a229" providerId="ADAL" clId="{41D5C782-5EAE-48FE-AC87-D0FEEA99E110}" dt="2023-03-08T01:42:09.419" v="1088" actId="1076"/>
          <ac:picMkLst>
            <pc:docMk/>
            <pc:sldMk cId="3026192384" sldId="468"/>
            <ac:picMk id="3" creationId="{D8F231F7-0731-4FA6-73B3-A557CCAC5055}"/>
          </ac:picMkLst>
        </pc:picChg>
        <pc:picChg chg="del">
          <ac:chgData name="NORBEY DANILO" userId="29f64d73-8b12-4c53-a9f3-1c223397a229" providerId="ADAL" clId="{41D5C782-5EAE-48FE-AC87-D0FEEA99E110}" dt="2023-03-08T01:41:48.396" v="1085" actId="478"/>
          <ac:picMkLst>
            <pc:docMk/>
            <pc:sldMk cId="3026192384" sldId="468"/>
            <ac:picMk id="4" creationId="{C332A024-3F74-4C5B-2623-2FD945C6DE8E}"/>
          </ac:picMkLst>
        </pc:picChg>
      </pc:sldChg>
      <pc:sldChg chg="addSp delSp modSp add mod">
        <pc:chgData name="NORBEY DANILO" userId="29f64d73-8b12-4c53-a9f3-1c223397a229" providerId="ADAL" clId="{41D5C782-5EAE-48FE-AC87-D0FEEA99E110}" dt="2023-03-08T01:45:49.341" v="1169" actId="20577"/>
        <pc:sldMkLst>
          <pc:docMk/>
          <pc:sldMk cId="366565229" sldId="469"/>
        </pc:sldMkLst>
        <pc:spChg chg="add mod">
          <ac:chgData name="NORBEY DANILO" userId="29f64d73-8b12-4c53-a9f3-1c223397a229" providerId="ADAL" clId="{41D5C782-5EAE-48FE-AC87-D0FEEA99E110}" dt="2023-03-08T01:45:49.341" v="1169" actId="20577"/>
          <ac:spMkLst>
            <pc:docMk/>
            <pc:sldMk cId="366565229" sldId="469"/>
            <ac:spMk id="4" creationId="{9CAEF14F-F881-E7CE-B987-AF0B64579E29}"/>
          </ac:spMkLst>
        </pc:spChg>
        <pc:spChg chg="mod">
          <ac:chgData name="NORBEY DANILO" userId="29f64d73-8b12-4c53-a9f3-1c223397a229" providerId="ADAL" clId="{41D5C782-5EAE-48FE-AC87-D0FEEA99E110}" dt="2023-03-08T01:43:27.600" v="1103" actId="20577"/>
          <ac:spMkLst>
            <pc:docMk/>
            <pc:sldMk cId="366565229" sldId="469"/>
            <ac:spMk id="191" creationId="{00000000-0000-0000-0000-000000000000}"/>
          </ac:spMkLst>
        </pc:spChg>
        <pc:picChg chg="del">
          <ac:chgData name="NORBEY DANILO" userId="29f64d73-8b12-4c53-a9f3-1c223397a229" providerId="ADAL" clId="{41D5C782-5EAE-48FE-AC87-D0FEEA99E110}" dt="2023-03-08T01:43:29.299" v="1104" actId="478"/>
          <ac:picMkLst>
            <pc:docMk/>
            <pc:sldMk cId="366565229" sldId="469"/>
            <ac:picMk id="3" creationId="{D8F231F7-0731-4FA6-73B3-A557CCAC5055}"/>
          </ac:picMkLst>
        </pc:picChg>
      </pc:sldChg>
      <pc:sldChg chg="addSp delSp modSp add mod">
        <pc:chgData name="NORBEY DANILO" userId="29f64d73-8b12-4c53-a9f3-1c223397a229" providerId="ADAL" clId="{41D5C782-5EAE-48FE-AC87-D0FEEA99E110}" dt="2023-03-08T01:46:19.031" v="1175" actId="1076"/>
        <pc:sldMkLst>
          <pc:docMk/>
          <pc:sldMk cId="112345294" sldId="470"/>
        </pc:sldMkLst>
        <pc:spChg chg="del">
          <ac:chgData name="NORBEY DANILO" userId="29f64d73-8b12-4c53-a9f3-1c223397a229" providerId="ADAL" clId="{41D5C782-5EAE-48FE-AC87-D0FEEA99E110}" dt="2023-03-08T01:46:10.169" v="1171" actId="478"/>
          <ac:spMkLst>
            <pc:docMk/>
            <pc:sldMk cId="112345294" sldId="470"/>
            <ac:spMk id="4" creationId="{9CAEF14F-F881-E7CE-B987-AF0B64579E29}"/>
          </ac:spMkLst>
        </pc:spChg>
        <pc:picChg chg="add mod">
          <ac:chgData name="NORBEY DANILO" userId="29f64d73-8b12-4c53-a9f3-1c223397a229" providerId="ADAL" clId="{41D5C782-5EAE-48FE-AC87-D0FEEA99E110}" dt="2023-03-08T01:46:19.031" v="1175" actId="1076"/>
          <ac:picMkLst>
            <pc:docMk/>
            <pc:sldMk cId="112345294" sldId="470"/>
            <ac:picMk id="3" creationId="{11A1B2B7-29B3-A1AF-A27E-3B1F504801FA}"/>
          </ac:picMkLst>
        </pc:picChg>
      </pc:sldChg>
      <pc:sldChg chg="addSp delSp modSp add mod">
        <pc:chgData name="NORBEY DANILO" userId="29f64d73-8b12-4c53-a9f3-1c223397a229" providerId="ADAL" clId="{41D5C782-5EAE-48FE-AC87-D0FEEA99E110}" dt="2023-03-08T01:49:06.139" v="1185" actId="1076"/>
        <pc:sldMkLst>
          <pc:docMk/>
          <pc:sldMk cId="763465" sldId="471"/>
        </pc:sldMkLst>
        <pc:picChg chg="del">
          <ac:chgData name="NORBEY DANILO" userId="29f64d73-8b12-4c53-a9f3-1c223397a229" providerId="ADAL" clId="{41D5C782-5EAE-48FE-AC87-D0FEEA99E110}" dt="2023-03-08T01:48:30.037" v="1177" actId="478"/>
          <ac:picMkLst>
            <pc:docMk/>
            <pc:sldMk cId="763465" sldId="471"/>
            <ac:picMk id="3" creationId="{11A1B2B7-29B3-A1AF-A27E-3B1F504801FA}"/>
          </ac:picMkLst>
        </pc:picChg>
        <pc:picChg chg="add mod">
          <ac:chgData name="NORBEY DANILO" userId="29f64d73-8b12-4c53-a9f3-1c223397a229" providerId="ADAL" clId="{41D5C782-5EAE-48FE-AC87-D0FEEA99E110}" dt="2023-03-08T01:48:38.004" v="1182" actId="1076"/>
          <ac:picMkLst>
            <pc:docMk/>
            <pc:sldMk cId="763465" sldId="471"/>
            <ac:picMk id="4" creationId="{D2644F34-FABA-F09A-E137-0B8B25D722D8}"/>
          </ac:picMkLst>
        </pc:picChg>
        <pc:picChg chg="add mod">
          <ac:chgData name="NORBEY DANILO" userId="29f64d73-8b12-4c53-a9f3-1c223397a229" providerId="ADAL" clId="{41D5C782-5EAE-48FE-AC87-D0FEEA99E110}" dt="2023-03-08T01:49:06.139" v="1185" actId="1076"/>
          <ac:picMkLst>
            <pc:docMk/>
            <pc:sldMk cId="763465" sldId="471"/>
            <ac:picMk id="6" creationId="{FE972AF2-6E56-F8D6-B5B3-FAAAD0E1422C}"/>
          </ac:picMkLst>
        </pc:picChg>
      </pc:sldChg>
      <pc:sldChg chg="addSp delSp modSp add mod">
        <pc:chgData name="NORBEY DANILO" userId="29f64d73-8b12-4c53-a9f3-1c223397a229" providerId="ADAL" clId="{41D5C782-5EAE-48FE-AC87-D0FEEA99E110}" dt="2023-03-08T01:49:57.203" v="1195" actId="1076"/>
        <pc:sldMkLst>
          <pc:docMk/>
          <pc:sldMk cId="994830941" sldId="472"/>
        </pc:sldMkLst>
        <pc:picChg chg="add mod">
          <ac:chgData name="NORBEY DANILO" userId="29f64d73-8b12-4c53-a9f3-1c223397a229" providerId="ADAL" clId="{41D5C782-5EAE-48FE-AC87-D0FEEA99E110}" dt="2023-03-08T01:49:53.368" v="1192" actId="1076"/>
          <ac:picMkLst>
            <pc:docMk/>
            <pc:sldMk cId="994830941" sldId="472"/>
            <ac:picMk id="3" creationId="{91F9246B-B81D-4AA6-631F-B9525A5C627F}"/>
          </ac:picMkLst>
        </pc:picChg>
        <pc:picChg chg="del">
          <ac:chgData name="NORBEY DANILO" userId="29f64d73-8b12-4c53-a9f3-1c223397a229" providerId="ADAL" clId="{41D5C782-5EAE-48FE-AC87-D0FEEA99E110}" dt="2023-03-08T01:49:24.476" v="1187" actId="478"/>
          <ac:picMkLst>
            <pc:docMk/>
            <pc:sldMk cId="994830941" sldId="472"/>
            <ac:picMk id="4" creationId="{D2644F34-FABA-F09A-E137-0B8B25D722D8}"/>
          </ac:picMkLst>
        </pc:picChg>
        <pc:picChg chg="del">
          <ac:chgData name="NORBEY DANILO" userId="29f64d73-8b12-4c53-a9f3-1c223397a229" providerId="ADAL" clId="{41D5C782-5EAE-48FE-AC87-D0FEEA99E110}" dt="2023-03-08T01:49:25.177" v="1188" actId="478"/>
          <ac:picMkLst>
            <pc:docMk/>
            <pc:sldMk cId="994830941" sldId="472"/>
            <ac:picMk id="6" creationId="{FE972AF2-6E56-F8D6-B5B3-FAAAD0E1422C}"/>
          </ac:picMkLst>
        </pc:picChg>
        <pc:picChg chg="add mod">
          <ac:chgData name="NORBEY DANILO" userId="29f64d73-8b12-4c53-a9f3-1c223397a229" providerId="ADAL" clId="{41D5C782-5EAE-48FE-AC87-D0FEEA99E110}" dt="2023-03-08T01:49:57.203" v="1195" actId="1076"/>
          <ac:picMkLst>
            <pc:docMk/>
            <pc:sldMk cId="994830941" sldId="472"/>
            <ac:picMk id="7" creationId="{C9CD10A5-2770-ABD6-AEE0-77B28F15CAC1}"/>
          </ac:picMkLst>
        </pc:picChg>
      </pc:sldChg>
      <pc:sldChg chg="addSp delSp modSp add mod">
        <pc:chgData name="NORBEY DANILO" userId="29f64d73-8b12-4c53-a9f3-1c223397a229" providerId="ADAL" clId="{41D5C782-5EAE-48FE-AC87-D0FEEA99E110}" dt="2023-03-08T01:50:18.188" v="1200" actId="1076"/>
        <pc:sldMkLst>
          <pc:docMk/>
          <pc:sldMk cId="1266505886" sldId="473"/>
        </pc:sldMkLst>
        <pc:picChg chg="del">
          <ac:chgData name="NORBEY DANILO" userId="29f64d73-8b12-4c53-a9f3-1c223397a229" providerId="ADAL" clId="{41D5C782-5EAE-48FE-AC87-D0FEEA99E110}" dt="2023-03-08T01:50:14.249" v="1197" actId="478"/>
          <ac:picMkLst>
            <pc:docMk/>
            <pc:sldMk cId="1266505886" sldId="473"/>
            <ac:picMk id="3" creationId="{91F9246B-B81D-4AA6-631F-B9525A5C627F}"/>
          </ac:picMkLst>
        </pc:picChg>
        <pc:picChg chg="add mod">
          <ac:chgData name="NORBEY DANILO" userId="29f64d73-8b12-4c53-a9f3-1c223397a229" providerId="ADAL" clId="{41D5C782-5EAE-48FE-AC87-D0FEEA99E110}" dt="2023-03-08T01:50:18.188" v="1200" actId="1076"/>
          <ac:picMkLst>
            <pc:docMk/>
            <pc:sldMk cId="1266505886" sldId="473"/>
            <ac:picMk id="4" creationId="{E5A9C9CE-7806-8724-8D55-291B1B0CF8A4}"/>
          </ac:picMkLst>
        </pc:picChg>
        <pc:picChg chg="del">
          <ac:chgData name="NORBEY DANILO" userId="29f64d73-8b12-4c53-a9f3-1c223397a229" providerId="ADAL" clId="{41D5C782-5EAE-48FE-AC87-D0FEEA99E110}" dt="2023-03-08T01:50:14.249" v="1197" actId="478"/>
          <ac:picMkLst>
            <pc:docMk/>
            <pc:sldMk cId="1266505886" sldId="473"/>
            <ac:picMk id="7" creationId="{C9CD10A5-2770-ABD6-AEE0-77B28F15CAC1}"/>
          </ac:picMkLst>
        </pc:picChg>
      </pc:sldChg>
      <pc:sldChg chg="addSp delSp modSp add mod">
        <pc:chgData name="NORBEY DANILO" userId="29f64d73-8b12-4c53-a9f3-1c223397a229" providerId="ADAL" clId="{41D5C782-5EAE-48FE-AC87-D0FEEA99E110}" dt="2023-03-08T01:50:55.428" v="1209" actId="1076"/>
        <pc:sldMkLst>
          <pc:docMk/>
          <pc:sldMk cId="2306520847" sldId="474"/>
        </pc:sldMkLst>
        <pc:picChg chg="add mod">
          <ac:chgData name="NORBEY DANILO" userId="29f64d73-8b12-4c53-a9f3-1c223397a229" providerId="ADAL" clId="{41D5C782-5EAE-48FE-AC87-D0FEEA99E110}" dt="2023-03-08T01:50:55.428" v="1209" actId="1076"/>
          <ac:picMkLst>
            <pc:docMk/>
            <pc:sldMk cId="2306520847" sldId="474"/>
            <ac:picMk id="3" creationId="{C27A34D5-7F22-1F8E-0185-91A555503138}"/>
          </ac:picMkLst>
        </pc:picChg>
        <pc:picChg chg="del">
          <ac:chgData name="NORBEY DANILO" userId="29f64d73-8b12-4c53-a9f3-1c223397a229" providerId="ADAL" clId="{41D5C782-5EAE-48FE-AC87-D0FEEA99E110}" dt="2023-03-08T01:50:21.511" v="1202" actId="478"/>
          <ac:picMkLst>
            <pc:docMk/>
            <pc:sldMk cId="2306520847" sldId="474"/>
            <ac:picMk id="4" creationId="{E5A9C9CE-7806-8724-8D55-291B1B0CF8A4}"/>
          </ac:picMkLst>
        </pc:picChg>
      </pc:sldChg>
      <pc:sldChg chg="addSp delSp modSp add mod">
        <pc:chgData name="NORBEY DANILO" userId="29f64d73-8b12-4c53-a9f3-1c223397a229" providerId="ADAL" clId="{41D5C782-5EAE-48FE-AC87-D0FEEA99E110}" dt="2023-03-08T01:51:19.391" v="1216" actId="1076"/>
        <pc:sldMkLst>
          <pc:docMk/>
          <pc:sldMk cId="3178632903" sldId="475"/>
        </pc:sldMkLst>
        <pc:picChg chg="del">
          <ac:chgData name="NORBEY DANILO" userId="29f64d73-8b12-4c53-a9f3-1c223397a229" providerId="ADAL" clId="{41D5C782-5EAE-48FE-AC87-D0FEEA99E110}" dt="2023-03-08T01:51:04" v="1211" actId="478"/>
          <ac:picMkLst>
            <pc:docMk/>
            <pc:sldMk cId="3178632903" sldId="475"/>
            <ac:picMk id="3" creationId="{C27A34D5-7F22-1F8E-0185-91A555503138}"/>
          </ac:picMkLst>
        </pc:picChg>
        <pc:picChg chg="add mod">
          <ac:chgData name="NORBEY DANILO" userId="29f64d73-8b12-4c53-a9f3-1c223397a229" providerId="ADAL" clId="{41D5C782-5EAE-48FE-AC87-D0FEEA99E110}" dt="2023-03-08T01:51:19.391" v="1216" actId="1076"/>
          <ac:picMkLst>
            <pc:docMk/>
            <pc:sldMk cId="3178632903" sldId="475"/>
            <ac:picMk id="4" creationId="{5132A94B-4F83-6BC0-6D4D-BD203B74442F}"/>
          </ac:picMkLst>
        </pc:picChg>
      </pc:sldChg>
      <pc:sldChg chg="addSp delSp modSp add mod">
        <pc:chgData name="NORBEY DANILO" userId="29f64d73-8b12-4c53-a9f3-1c223397a229" providerId="ADAL" clId="{41D5C782-5EAE-48FE-AC87-D0FEEA99E110}" dt="2023-03-08T01:51:47.519" v="1221" actId="1076"/>
        <pc:sldMkLst>
          <pc:docMk/>
          <pc:sldMk cId="672265668" sldId="476"/>
        </pc:sldMkLst>
        <pc:picChg chg="add mod">
          <ac:chgData name="NORBEY DANILO" userId="29f64d73-8b12-4c53-a9f3-1c223397a229" providerId="ADAL" clId="{41D5C782-5EAE-48FE-AC87-D0FEEA99E110}" dt="2023-03-08T01:51:47.519" v="1221" actId="1076"/>
          <ac:picMkLst>
            <pc:docMk/>
            <pc:sldMk cId="672265668" sldId="476"/>
            <ac:picMk id="3" creationId="{76BDFAD5-9C70-4E2C-2045-E42C4B52494E}"/>
          </ac:picMkLst>
        </pc:picChg>
        <pc:picChg chg="del">
          <ac:chgData name="NORBEY DANILO" userId="29f64d73-8b12-4c53-a9f3-1c223397a229" providerId="ADAL" clId="{41D5C782-5EAE-48FE-AC87-D0FEEA99E110}" dt="2023-03-08T01:51:34.634" v="1218" actId="478"/>
          <ac:picMkLst>
            <pc:docMk/>
            <pc:sldMk cId="672265668" sldId="476"/>
            <ac:picMk id="4" creationId="{5132A94B-4F83-6BC0-6D4D-BD203B74442F}"/>
          </ac:picMkLst>
        </pc:picChg>
      </pc:sldChg>
      <pc:sldChg chg="addSp delSp modSp add mod">
        <pc:chgData name="NORBEY DANILO" userId="29f64d73-8b12-4c53-a9f3-1c223397a229" providerId="ADAL" clId="{41D5C782-5EAE-48FE-AC87-D0FEEA99E110}" dt="2023-03-08T01:52:11.268" v="1226" actId="1076"/>
        <pc:sldMkLst>
          <pc:docMk/>
          <pc:sldMk cId="1557689946" sldId="477"/>
        </pc:sldMkLst>
        <pc:picChg chg="del">
          <ac:chgData name="NORBEY DANILO" userId="29f64d73-8b12-4c53-a9f3-1c223397a229" providerId="ADAL" clId="{41D5C782-5EAE-48FE-AC87-D0FEEA99E110}" dt="2023-03-08T01:52:06.311" v="1223" actId="478"/>
          <ac:picMkLst>
            <pc:docMk/>
            <pc:sldMk cId="1557689946" sldId="477"/>
            <ac:picMk id="3" creationId="{76BDFAD5-9C70-4E2C-2045-E42C4B52494E}"/>
          </ac:picMkLst>
        </pc:picChg>
        <pc:picChg chg="add mod">
          <ac:chgData name="NORBEY DANILO" userId="29f64d73-8b12-4c53-a9f3-1c223397a229" providerId="ADAL" clId="{41D5C782-5EAE-48FE-AC87-D0FEEA99E110}" dt="2023-03-08T01:52:11.268" v="1226" actId="1076"/>
          <ac:picMkLst>
            <pc:docMk/>
            <pc:sldMk cId="1557689946" sldId="477"/>
            <ac:picMk id="4" creationId="{616EB154-0906-9EF8-73EF-0595EBB77814}"/>
          </ac:picMkLst>
        </pc:picChg>
      </pc:sldChg>
      <pc:sldChg chg="addSp delSp modSp add del mod">
        <pc:chgData name="NORBEY DANILO" userId="29f64d73-8b12-4c53-a9f3-1c223397a229" providerId="ADAL" clId="{41D5C782-5EAE-48FE-AC87-D0FEEA99E110}" dt="2023-03-08T02:04:15.372" v="1234" actId="47"/>
        <pc:sldMkLst>
          <pc:docMk/>
          <pc:sldMk cId="3700845794" sldId="478"/>
        </pc:sldMkLst>
        <pc:picChg chg="add mod">
          <ac:chgData name="NORBEY DANILO" userId="29f64d73-8b12-4c53-a9f3-1c223397a229" providerId="ADAL" clId="{41D5C782-5EAE-48FE-AC87-D0FEEA99E110}" dt="2023-03-08T02:02:57.299" v="1231" actId="1076"/>
          <ac:picMkLst>
            <pc:docMk/>
            <pc:sldMk cId="3700845794" sldId="478"/>
            <ac:picMk id="3" creationId="{89883F8E-E135-B928-6B2D-2B1C3087FD53}"/>
          </ac:picMkLst>
        </pc:picChg>
        <pc:picChg chg="del">
          <ac:chgData name="NORBEY DANILO" userId="29f64d73-8b12-4c53-a9f3-1c223397a229" providerId="ADAL" clId="{41D5C782-5EAE-48FE-AC87-D0FEEA99E110}" dt="2023-03-08T02:02:51.071" v="1228" actId="478"/>
          <ac:picMkLst>
            <pc:docMk/>
            <pc:sldMk cId="3700845794" sldId="478"/>
            <ac:picMk id="4" creationId="{616EB154-0906-9EF8-73EF-0595EBB77814}"/>
          </ac:picMkLst>
        </pc:picChg>
      </pc:sldChg>
      <pc:sldChg chg="addSp delSp modSp add mod">
        <pc:chgData name="NORBEY DANILO" userId="29f64d73-8b12-4c53-a9f3-1c223397a229" providerId="ADAL" clId="{41D5C782-5EAE-48FE-AC87-D0FEEA99E110}" dt="2023-03-08T02:04:24.979" v="1237" actId="1076"/>
        <pc:sldMkLst>
          <pc:docMk/>
          <pc:sldMk cId="2746604493" sldId="479"/>
        </pc:sldMkLst>
        <pc:picChg chg="del">
          <ac:chgData name="NORBEY DANILO" userId="29f64d73-8b12-4c53-a9f3-1c223397a229" providerId="ADAL" clId="{41D5C782-5EAE-48FE-AC87-D0FEEA99E110}" dt="2023-03-08T02:04:13.248" v="1233" actId="478"/>
          <ac:picMkLst>
            <pc:docMk/>
            <pc:sldMk cId="2746604493" sldId="479"/>
            <ac:picMk id="3" creationId="{89883F8E-E135-B928-6B2D-2B1C3087FD53}"/>
          </ac:picMkLst>
        </pc:picChg>
        <pc:picChg chg="add mod">
          <ac:chgData name="NORBEY DANILO" userId="29f64d73-8b12-4c53-a9f3-1c223397a229" providerId="ADAL" clId="{41D5C782-5EAE-48FE-AC87-D0FEEA99E110}" dt="2023-03-08T02:04:24.979" v="1237" actId="1076"/>
          <ac:picMkLst>
            <pc:docMk/>
            <pc:sldMk cId="2746604493" sldId="479"/>
            <ac:picMk id="4" creationId="{09C57DD5-290F-7B7C-1D78-64A35AE7247D}"/>
          </ac:picMkLst>
        </pc:picChg>
      </pc:sldChg>
      <pc:sldChg chg="addSp delSp modSp add mod">
        <pc:chgData name="NORBEY DANILO" userId="29f64d73-8b12-4c53-a9f3-1c223397a229" providerId="ADAL" clId="{41D5C782-5EAE-48FE-AC87-D0FEEA99E110}" dt="2023-03-08T02:04:41.016" v="1242" actId="1076"/>
        <pc:sldMkLst>
          <pc:docMk/>
          <pc:sldMk cId="621438882" sldId="480"/>
        </pc:sldMkLst>
        <pc:picChg chg="add mod">
          <ac:chgData name="NORBEY DANILO" userId="29f64d73-8b12-4c53-a9f3-1c223397a229" providerId="ADAL" clId="{41D5C782-5EAE-48FE-AC87-D0FEEA99E110}" dt="2023-03-08T02:04:41.016" v="1242" actId="1076"/>
          <ac:picMkLst>
            <pc:docMk/>
            <pc:sldMk cId="621438882" sldId="480"/>
            <ac:picMk id="3" creationId="{C82E02FC-5505-BA00-F021-B54FF840BBD4}"/>
          </ac:picMkLst>
        </pc:picChg>
        <pc:picChg chg="del">
          <ac:chgData name="NORBEY DANILO" userId="29f64d73-8b12-4c53-a9f3-1c223397a229" providerId="ADAL" clId="{41D5C782-5EAE-48FE-AC87-D0FEEA99E110}" dt="2023-03-08T02:04:29.380" v="1239" actId="478"/>
          <ac:picMkLst>
            <pc:docMk/>
            <pc:sldMk cId="621438882" sldId="480"/>
            <ac:picMk id="4" creationId="{09C57DD5-290F-7B7C-1D78-64A35AE7247D}"/>
          </ac:picMkLst>
        </pc:picChg>
      </pc:sldChg>
    </pc:docChg>
  </pc:docChgLst>
  <pc:docChgLst>
    <pc:chgData name="NORBEY DANILO" userId="29f64d73-8b12-4c53-a9f3-1c223397a229" providerId="ADAL" clId="{1FE39C1B-9EBB-4ED9-9CAA-81EE39A5A0FF}"/>
    <pc:docChg chg="undo custSel addSld delSld modSld sldOrd">
      <pc:chgData name="NORBEY DANILO" userId="29f64d73-8b12-4c53-a9f3-1c223397a229" providerId="ADAL" clId="{1FE39C1B-9EBB-4ED9-9CAA-81EE39A5A0FF}" dt="2023-03-16T21:20:46.539" v="2725" actId="20577"/>
      <pc:docMkLst>
        <pc:docMk/>
      </pc:docMkLst>
      <pc:sldChg chg="modSp mod">
        <pc:chgData name="NORBEY DANILO" userId="29f64d73-8b12-4c53-a9f3-1c223397a229" providerId="ADAL" clId="{1FE39C1B-9EBB-4ED9-9CAA-81EE39A5A0FF}" dt="2023-03-15T16:22:28.212" v="26" actId="20577"/>
        <pc:sldMkLst>
          <pc:docMk/>
          <pc:sldMk cId="0" sldId="256"/>
        </pc:sldMkLst>
        <pc:spChg chg="mod">
          <ac:chgData name="NORBEY DANILO" userId="29f64d73-8b12-4c53-a9f3-1c223397a229" providerId="ADAL" clId="{1FE39C1B-9EBB-4ED9-9CAA-81EE39A5A0FF}" dt="2023-03-15T16:22:15.992" v="12" actId="20577"/>
          <ac:spMkLst>
            <pc:docMk/>
            <pc:sldMk cId="0" sldId="256"/>
            <ac:spMk id="185" creationId="{00000000-0000-0000-0000-000000000000}"/>
          </ac:spMkLst>
        </pc:spChg>
        <pc:spChg chg="mod">
          <ac:chgData name="NORBEY DANILO" userId="29f64d73-8b12-4c53-a9f3-1c223397a229" providerId="ADAL" clId="{1FE39C1B-9EBB-4ED9-9CAA-81EE39A5A0FF}" dt="2023-03-15T16:22:28.212" v="26" actId="20577"/>
          <ac:spMkLst>
            <pc:docMk/>
            <pc:sldMk cId="0" sldId="256"/>
            <ac:spMk id="186" creationId="{00000000-0000-0000-0000-000000000000}"/>
          </ac:spMkLst>
        </pc:spChg>
      </pc:sldChg>
      <pc:sldChg chg="modSp add mod">
        <pc:chgData name="NORBEY DANILO" userId="29f64d73-8b12-4c53-a9f3-1c223397a229" providerId="ADAL" clId="{1FE39C1B-9EBB-4ED9-9CAA-81EE39A5A0FF}" dt="2023-03-15T17:45:47.148" v="297" actId="14734"/>
        <pc:sldMkLst>
          <pc:docMk/>
          <pc:sldMk cId="0" sldId="258"/>
        </pc:sldMkLst>
        <pc:spChg chg="mod">
          <ac:chgData name="NORBEY DANILO" userId="29f64d73-8b12-4c53-a9f3-1c223397a229" providerId="ADAL" clId="{1FE39C1B-9EBB-4ED9-9CAA-81EE39A5A0FF}" dt="2023-03-15T17:45:24.889" v="296" actId="122"/>
          <ac:spMkLst>
            <pc:docMk/>
            <pc:sldMk cId="0" sldId="258"/>
            <ac:spMk id="2" creationId="{00000000-0000-0000-0000-000000000000}"/>
          </ac:spMkLst>
        </pc:spChg>
        <pc:graphicFrameChg chg="mod modGraphic">
          <ac:chgData name="NORBEY DANILO" userId="29f64d73-8b12-4c53-a9f3-1c223397a229" providerId="ADAL" clId="{1FE39C1B-9EBB-4ED9-9CAA-81EE39A5A0FF}" dt="2023-03-15T17:45:47.148" v="297" actId="14734"/>
          <ac:graphicFrameMkLst>
            <pc:docMk/>
            <pc:sldMk cId="0" sldId="258"/>
            <ac:graphicFrameMk id="890" creationId="{00000000-0000-0000-0000-000000000000}"/>
          </ac:graphicFrameMkLst>
        </pc:graphicFrameChg>
      </pc:sldChg>
      <pc:sldChg chg="modSp add mod">
        <pc:chgData name="NORBEY DANILO" userId="29f64d73-8b12-4c53-a9f3-1c223397a229" providerId="ADAL" clId="{1FE39C1B-9EBB-4ED9-9CAA-81EE39A5A0FF}" dt="2023-03-15T18:08:49.228" v="303" actId="20577"/>
        <pc:sldMkLst>
          <pc:docMk/>
          <pc:sldMk cId="0" sldId="259"/>
        </pc:sldMkLst>
        <pc:spChg chg="mod">
          <ac:chgData name="NORBEY DANILO" userId="29f64d73-8b12-4c53-a9f3-1c223397a229" providerId="ADAL" clId="{1FE39C1B-9EBB-4ED9-9CAA-81EE39A5A0FF}" dt="2023-03-15T18:06:36.900" v="298" actId="108"/>
          <ac:spMkLst>
            <pc:docMk/>
            <pc:sldMk cId="0" sldId="259"/>
            <ac:spMk id="2" creationId="{00000000-0000-0000-0000-000000000000}"/>
          </ac:spMkLst>
        </pc:spChg>
        <pc:spChg chg="mod">
          <ac:chgData name="NORBEY DANILO" userId="29f64d73-8b12-4c53-a9f3-1c223397a229" providerId="ADAL" clId="{1FE39C1B-9EBB-4ED9-9CAA-81EE39A5A0FF}" dt="2023-03-15T18:08:49.228" v="303" actId="20577"/>
          <ac:spMkLst>
            <pc:docMk/>
            <pc:sldMk cId="0" sldId="259"/>
            <ac:spMk id="25" creationId="{00000000-0000-0000-0000-000000000000}"/>
          </ac:spMkLst>
        </pc:spChg>
      </pc:sldChg>
      <pc:sldChg chg="modSp add mod">
        <pc:chgData name="NORBEY DANILO" userId="29f64d73-8b12-4c53-a9f3-1c223397a229" providerId="ADAL" clId="{1FE39C1B-9EBB-4ED9-9CAA-81EE39A5A0FF}" dt="2023-03-15T18:08:59.617" v="323" actId="20577"/>
        <pc:sldMkLst>
          <pc:docMk/>
          <pc:sldMk cId="0" sldId="260"/>
        </pc:sldMkLst>
        <pc:spChg chg="mod">
          <ac:chgData name="NORBEY DANILO" userId="29f64d73-8b12-4c53-a9f3-1c223397a229" providerId="ADAL" clId="{1FE39C1B-9EBB-4ED9-9CAA-81EE39A5A0FF}" dt="2023-03-15T18:06:40.603" v="299" actId="108"/>
          <ac:spMkLst>
            <pc:docMk/>
            <pc:sldMk cId="0" sldId="260"/>
            <ac:spMk id="2" creationId="{00000000-0000-0000-0000-000000000000}"/>
          </ac:spMkLst>
        </pc:spChg>
        <pc:spChg chg="mod">
          <ac:chgData name="NORBEY DANILO" userId="29f64d73-8b12-4c53-a9f3-1c223397a229" providerId="ADAL" clId="{1FE39C1B-9EBB-4ED9-9CAA-81EE39A5A0FF}" dt="2023-03-15T18:08:59.617" v="323" actId="20577"/>
          <ac:spMkLst>
            <pc:docMk/>
            <pc:sldMk cId="0" sldId="260"/>
            <ac:spMk id="3" creationId="{00000000-0000-0000-0000-000000000000}"/>
          </ac:spMkLst>
        </pc:spChg>
      </pc:sldChg>
      <pc:sldChg chg="modSp add mod">
        <pc:chgData name="NORBEY DANILO" userId="29f64d73-8b12-4c53-a9f3-1c223397a229" providerId="ADAL" clId="{1FE39C1B-9EBB-4ED9-9CAA-81EE39A5A0FF}" dt="2023-03-15T18:09:33.062" v="327" actId="20577"/>
        <pc:sldMkLst>
          <pc:docMk/>
          <pc:sldMk cId="0" sldId="261"/>
        </pc:sldMkLst>
        <pc:spChg chg="mod">
          <ac:chgData name="NORBEY DANILO" userId="29f64d73-8b12-4c53-a9f3-1c223397a229" providerId="ADAL" clId="{1FE39C1B-9EBB-4ED9-9CAA-81EE39A5A0FF}" dt="2023-03-15T18:09:33.062" v="327" actId="20577"/>
          <ac:spMkLst>
            <pc:docMk/>
            <pc:sldMk cId="0" sldId="261"/>
            <ac:spMk id="2" creationId="{00000000-0000-0000-0000-000000000000}"/>
          </ac:spMkLst>
        </pc:spChg>
        <pc:picChg chg="mod">
          <ac:chgData name="NORBEY DANILO" userId="29f64d73-8b12-4c53-a9f3-1c223397a229" providerId="ADAL" clId="{1FE39C1B-9EBB-4ED9-9CAA-81EE39A5A0FF}" dt="2023-03-15T18:09:11.467" v="324" actId="1076"/>
          <ac:picMkLst>
            <pc:docMk/>
            <pc:sldMk cId="0" sldId="261"/>
            <ac:picMk id="3" creationId="{00000000-0000-0000-0000-000000000000}"/>
          </ac:picMkLst>
        </pc:picChg>
      </pc:sldChg>
      <pc:sldChg chg="modSp add mod">
        <pc:chgData name="NORBEY DANILO" userId="29f64d73-8b12-4c53-a9f3-1c223397a229" providerId="ADAL" clId="{1FE39C1B-9EBB-4ED9-9CAA-81EE39A5A0FF}" dt="2023-03-15T18:17:04.693" v="398" actId="20577"/>
        <pc:sldMkLst>
          <pc:docMk/>
          <pc:sldMk cId="0" sldId="262"/>
        </pc:sldMkLst>
        <pc:spChg chg="mod">
          <ac:chgData name="NORBEY DANILO" userId="29f64d73-8b12-4c53-a9f3-1c223397a229" providerId="ADAL" clId="{1FE39C1B-9EBB-4ED9-9CAA-81EE39A5A0FF}" dt="2023-03-15T18:09:46.867" v="330" actId="1076"/>
          <ac:spMkLst>
            <pc:docMk/>
            <pc:sldMk cId="0" sldId="262"/>
            <ac:spMk id="2" creationId="{00000000-0000-0000-0000-000000000000}"/>
          </ac:spMkLst>
        </pc:spChg>
        <pc:graphicFrameChg chg="modGraphic">
          <ac:chgData name="NORBEY DANILO" userId="29f64d73-8b12-4c53-a9f3-1c223397a229" providerId="ADAL" clId="{1FE39C1B-9EBB-4ED9-9CAA-81EE39A5A0FF}" dt="2023-03-15T18:17:04.693" v="398" actId="20577"/>
          <ac:graphicFrameMkLst>
            <pc:docMk/>
            <pc:sldMk cId="0" sldId="262"/>
            <ac:graphicFrameMk id="85" creationId="{00000000-0000-0000-0000-000000000000}"/>
          </ac:graphicFrameMkLst>
        </pc:graphicFrameChg>
      </pc:sldChg>
      <pc:sldChg chg="modSp add mod">
        <pc:chgData name="NORBEY DANILO" userId="29f64d73-8b12-4c53-a9f3-1c223397a229" providerId="ADAL" clId="{1FE39C1B-9EBB-4ED9-9CAA-81EE39A5A0FF}" dt="2023-03-15T18:12:18.504" v="358" actId="20577"/>
        <pc:sldMkLst>
          <pc:docMk/>
          <pc:sldMk cId="0" sldId="263"/>
        </pc:sldMkLst>
        <pc:spChg chg="mod">
          <ac:chgData name="NORBEY DANILO" userId="29f64d73-8b12-4c53-a9f3-1c223397a229" providerId="ADAL" clId="{1FE39C1B-9EBB-4ED9-9CAA-81EE39A5A0FF}" dt="2023-03-15T18:11:34.614" v="351" actId="790"/>
          <ac:spMkLst>
            <pc:docMk/>
            <pc:sldMk cId="0" sldId="263"/>
            <ac:spMk id="2" creationId="{00000000-0000-0000-0000-000000000000}"/>
          </ac:spMkLst>
        </pc:spChg>
        <pc:spChg chg="mod">
          <ac:chgData name="NORBEY DANILO" userId="29f64d73-8b12-4c53-a9f3-1c223397a229" providerId="ADAL" clId="{1FE39C1B-9EBB-4ED9-9CAA-81EE39A5A0FF}" dt="2023-03-15T18:12:18.504" v="358" actId="20577"/>
          <ac:spMkLst>
            <pc:docMk/>
            <pc:sldMk cId="0" sldId="263"/>
            <ac:spMk id="9" creationId="{00000000-0000-0000-0000-000000000000}"/>
          </ac:spMkLst>
        </pc:spChg>
        <pc:picChg chg="mod">
          <ac:chgData name="NORBEY DANILO" userId="29f64d73-8b12-4c53-a9f3-1c223397a229" providerId="ADAL" clId="{1FE39C1B-9EBB-4ED9-9CAA-81EE39A5A0FF}" dt="2023-03-15T18:11:57.778" v="353" actId="1076"/>
          <ac:picMkLst>
            <pc:docMk/>
            <pc:sldMk cId="0" sldId="263"/>
            <ac:picMk id="3" creationId="{00000000-0000-0000-0000-000000000000}"/>
          </ac:picMkLst>
        </pc:picChg>
      </pc:sldChg>
      <pc:sldChg chg="modSp add mod">
        <pc:chgData name="NORBEY DANILO" userId="29f64d73-8b12-4c53-a9f3-1c223397a229" providerId="ADAL" clId="{1FE39C1B-9EBB-4ED9-9CAA-81EE39A5A0FF}" dt="2023-03-15T18:13:38.422" v="381" actId="20577"/>
        <pc:sldMkLst>
          <pc:docMk/>
          <pc:sldMk cId="0" sldId="264"/>
        </pc:sldMkLst>
        <pc:spChg chg="mod">
          <ac:chgData name="NORBEY DANILO" userId="29f64d73-8b12-4c53-a9f3-1c223397a229" providerId="ADAL" clId="{1FE39C1B-9EBB-4ED9-9CAA-81EE39A5A0FF}" dt="2023-03-15T18:12:45.601" v="359" actId="108"/>
          <ac:spMkLst>
            <pc:docMk/>
            <pc:sldMk cId="0" sldId="264"/>
            <ac:spMk id="2" creationId="{00000000-0000-0000-0000-000000000000}"/>
          </ac:spMkLst>
        </pc:spChg>
        <pc:spChg chg="mod">
          <ac:chgData name="NORBEY DANILO" userId="29f64d73-8b12-4c53-a9f3-1c223397a229" providerId="ADAL" clId="{1FE39C1B-9EBB-4ED9-9CAA-81EE39A5A0FF}" dt="2023-03-15T18:13:32.782" v="379" actId="1076"/>
          <ac:spMkLst>
            <pc:docMk/>
            <pc:sldMk cId="0" sldId="264"/>
            <ac:spMk id="44" creationId="{00000000-0000-0000-0000-000000000000}"/>
          </ac:spMkLst>
        </pc:spChg>
        <pc:spChg chg="mod">
          <ac:chgData name="NORBEY DANILO" userId="29f64d73-8b12-4c53-a9f3-1c223397a229" providerId="ADAL" clId="{1FE39C1B-9EBB-4ED9-9CAA-81EE39A5A0FF}" dt="2023-03-15T18:13:38.422" v="381" actId="20577"/>
          <ac:spMkLst>
            <pc:docMk/>
            <pc:sldMk cId="0" sldId="264"/>
            <ac:spMk id="45" creationId="{00000000-0000-0000-0000-000000000000}"/>
          </ac:spMkLst>
        </pc:spChg>
      </pc:sldChg>
      <pc:sldChg chg="modSp add mod">
        <pc:chgData name="NORBEY DANILO" userId="29f64d73-8b12-4c53-a9f3-1c223397a229" providerId="ADAL" clId="{1FE39C1B-9EBB-4ED9-9CAA-81EE39A5A0FF}" dt="2023-03-15T18:23:14.272" v="423" actId="1076"/>
        <pc:sldMkLst>
          <pc:docMk/>
          <pc:sldMk cId="0" sldId="265"/>
        </pc:sldMkLst>
        <pc:spChg chg="mod">
          <ac:chgData name="NORBEY DANILO" userId="29f64d73-8b12-4c53-a9f3-1c223397a229" providerId="ADAL" clId="{1FE39C1B-9EBB-4ED9-9CAA-81EE39A5A0FF}" dt="2023-03-15T18:16:35.985" v="388" actId="1076"/>
          <ac:spMkLst>
            <pc:docMk/>
            <pc:sldMk cId="0" sldId="265"/>
            <ac:spMk id="2" creationId="{00000000-0000-0000-0000-000000000000}"/>
          </ac:spMkLst>
        </pc:spChg>
        <pc:spChg chg="mod">
          <ac:chgData name="NORBEY DANILO" userId="29f64d73-8b12-4c53-a9f3-1c223397a229" providerId="ADAL" clId="{1FE39C1B-9EBB-4ED9-9CAA-81EE39A5A0FF}" dt="2023-03-15T18:19:42.092" v="415" actId="1076"/>
          <ac:spMkLst>
            <pc:docMk/>
            <pc:sldMk cId="0" sldId="265"/>
            <ac:spMk id="18" creationId="{00000000-0000-0000-0000-000000000000}"/>
          </ac:spMkLst>
        </pc:spChg>
        <pc:spChg chg="mod">
          <ac:chgData name="NORBEY DANILO" userId="29f64d73-8b12-4c53-a9f3-1c223397a229" providerId="ADAL" clId="{1FE39C1B-9EBB-4ED9-9CAA-81EE39A5A0FF}" dt="2023-03-15T18:18:16.194" v="405" actId="20577"/>
          <ac:spMkLst>
            <pc:docMk/>
            <pc:sldMk cId="0" sldId="265"/>
            <ac:spMk id="24" creationId="{00000000-0000-0000-0000-000000000000}"/>
          </ac:spMkLst>
        </pc:spChg>
        <pc:spChg chg="mod">
          <ac:chgData name="NORBEY DANILO" userId="29f64d73-8b12-4c53-a9f3-1c223397a229" providerId="ADAL" clId="{1FE39C1B-9EBB-4ED9-9CAA-81EE39A5A0FF}" dt="2023-03-15T18:19:27.570" v="414" actId="20577"/>
          <ac:spMkLst>
            <pc:docMk/>
            <pc:sldMk cId="0" sldId="265"/>
            <ac:spMk id="28" creationId="{00000000-0000-0000-0000-000000000000}"/>
          </ac:spMkLst>
        </pc:spChg>
        <pc:spChg chg="mod">
          <ac:chgData name="NORBEY DANILO" userId="29f64d73-8b12-4c53-a9f3-1c223397a229" providerId="ADAL" clId="{1FE39C1B-9EBB-4ED9-9CAA-81EE39A5A0FF}" dt="2023-03-15T18:23:14.272" v="423" actId="1076"/>
          <ac:spMkLst>
            <pc:docMk/>
            <pc:sldMk cId="0" sldId="265"/>
            <ac:spMk id="36" creationId="{00000000-0000-0000-0000-000000000000}"/>
          </ac:spMkLst>
        </pc:spChg>
        <pc:grpChg chg="mod">
          <ac:chgData name="NORBEY DANILO" userId="29f64d73-8b12-4c53-a9f3-1c223397a229" providerId="ADAL" clId="{1FE39C1B-9EBB-4ED9-9CAA-81EE39A5A0FF}" dt="2023-03-15T18:19:21.273" v="407" actId="1076"/>
          <ac:grpSpMkLst>
            <pc:docMk/>
            <pc:sldMk cId="0" sldId="265"/>
            <ac:grpSpMk id="25" creationId="{00000000-0000-0000-0000-000000000000}"/>
          </ac:grpSpMkLst>
        </pc:grpChg>
        <pc:grpChg chg="mod">
          <ac:chgData name="NORBEY DANILO" userId="29f64d73-8b12-4c53-a9f3-1c223397a229" providerId="ADAL" clId="{1FE39C1B-9EBB-4ED9-9CAA-81EE39A5A0FF}" dt="2023-03-15T18:23:03.987" v="420" actId="1076"/>
          <ac:grpSpMkLst>
            <pc:docMk/>
            <pc:sldMk cId="0" sldId="265"/>
            <ac:grpSpMk id="33" creationId="{00000000-0000-0000-0000-000000000000}"/>
          </ac:grpSpMkLst>
        </pc:grpChg>
      </pc:sldChg>
      <pc:sldChg chg="modSp add mod">
        <pc:chgData name="NORBEY DANILO" userId="29f64d73-8b12-4c53-a9f3-1c223397a229" providerId="ADAL" clId="{1FE39C1B-9EBB-4ED9-9CAA-81EE39A5A0FF}" dt="2023-03-15T18:24:13.919" v="426" actId="1076"/>
        <pc:sldMkLst>
          <pc:docMk/>
          <pc:sldMk cId="0" sldId="266"/>
        </pc:sldMkLst>
        <pc:spChg chg="mod">
          <ac:chgData name="NORBEY DANILO" userId="29f64d73-8b12-4c53-a9f3-1c223397a229" providerId="ADAL" clId="{1FE39C1B-9EBB-4ED9-9CAA-81EE39A5A0FF}" dt="2023-03-15T18:24:13.919" v="426" actId="1076"/>
          <ac:spMkLst>
            <pc:docMk/>
            <pc:sldMk cId="0" sldId="266"/>
            <ac:spMk id="2" creationId="{00000000-0000-0000-0000-000000000000}"/>
          </ac:spMkLst>
        </pc:spChg>
      </pc:sldChg>
      <pc:sldChg chg="modSp add mod">
        <pc:chgData name="NORBEY DANILO" userId="29f64d73-8b12-4c53-a9f3-1c223397a229" providerId="ADAL" clId="{1FE39C1B-9EBB-4ED9-9CAA-81EE39A5A0FF}" dt="2023-03-15T18:25:11.572" v="428" actId="1076"/>
        <pc:sldMkLst>
          <pc:docMk/>
          <pc:sldMk cId="0" sldId="267"/>
        </pc:sldMkLst>
        <pc:spChg chg="mod">
          <ac:chgData name="NORBEY DANILO" userId="29f64d73-8b12-4c53-a9f3-1c223397a229" providerId="ADAL" clId="{1FE39C1B-9EBB-4ED9-9CAA-81EE39A5A0FF}" dt="2023-03-15T18:25:11.572" v="428" actId="1076"/>
          <ac:spMkLst>
            <pc:docMk/>
            <pc:sldMk cId="0" sldId="267"/>
            <ac:spMk id="2" creationId="{00000000-0000-0000-0000-000000000000}"/>
          </ac:spMkLst>
        </pc:spChg>
      </pc:sldChg>
      <pc:sldChg chg="add">
        <pc:chgData name="NORBEY DANILO" userId="29f64d73-8b12-4c53-a9f3-1c223397a229" providerId="ADAL" clId="{1FE39C1B-9EBB-4ED9-9CAA-81EE39A5A0FF}" dt="2023-03-15T16:48:43.717" v="288"/>
        <pc:sldMkLst>
          <pc:docMk/>
          <pc:sldMk cId="0" sldId="268"/>
        </pc:sldMkLst>
      </pc:sldChg>
      <pc:sldChg chg="modSp add mod">
        <pc:chgData name="NORBEY DANILO" userId="29f64d73-8b12-4c53-a9f3-1c223397a229" providerId="ADAL" clId="{1FE39C1B-9EBB-4ED9-9CAA-81EE39A5A0FF}" dt="2023-03-15T18:25:56.666" v="430" actId="1076"/>
        <pc:sldMkLst>
          <pc:docMk/>
          <pc:sldMk cId="0" sldId="269"/>
        </pc:sldMkLst>
        <pc:spChg chg="mod">
          <ac:chgData name="NORBEY DANILO" userId="29f64d73-8b12-4c53-a9f3-1c223397a229" providerId="ADAL" clId="{1FE39C1B-9EBB-4ED9-9CAA-81EE39A5A0FF}" dt="2023-03-15T18:25:56.666" v="430" actId="1076"/>
          <ac:spMkLst>
            <pc:docMk/>
            <pc:sldMk cId="0" sldId="269"/>
            <ac:spMk id="2" creationId="{00000000-0000-0000-0000-000000000000}"/>
          </ac:spMkLst>
        </pc:spChg>
      </pc:sldChg>
      <pc:sldChg chg="modSp add mod">
        <pc:chgData name="NORBEY DANILO" userId="29f64d73-8b12-4c53-a9f3-1c223397a229" providerId="ADAL" clId="{1FE39C1B-9EBB-4ED9-9CAA-81EE39A5A0FF}" dt="2023-03-16T15:13:22.187" v="958" actId="20577"/>
        <pc:sldMkLst>
          <pc:docMk/>
          <pc:sldMk cId="0" sldId="270"/>
        </pc:sldMkLst>
        <pc:spChg chg="mod">
          <ac:chgData name="NORBEY DANILO" userId="29f64d73-8b12-4c53-a9f3-1c223397a229" providerId="ADAL" clId="{1FE39C1B-9EBB-4ED9-9CAA-81EE39A5A0FF}" dt="2023-03-15T18:26:10.480" v="431" actId="108"/>
          <ac:spMkLst>
            <pc:docMk/>
            <pc:sldMk cId="0" sldId="270"/>
            <ac:spMk id="2" creationId="{00000000-0000-0000-0000-000000000000}"/>
          </ac:spMkLst>
        </pc:spChg>
        <pc:spChg chg="mod">
          <ac:chgData name="NORBEY DANILO" userId="29f64d73-8b12-4c53-a9f3-1c223397a229" providerId="ADAL" clId="{1FE39C1B-9EBB-4ED9-9CAA-81EE39A5A0FF}" dt="2023-03-16T15:13:22.187" v="958" actId="20577"/>
          <ac:spMkLst>
            <pc:docMk/>
            <pc:sldMk cId="0" sldId="270"/>
            <ac:spMk id="3" creationId="{00000000-0000-0000-0000-000000000000}"/>
          </ac:spMkLst>
        </pc:spChg>
      </pc:sldChg>
      <pc:sldChg chg="modSp add mod">
        <pc:chgData name="NORBEY DANILO" userId="29f64d73-8b12-4c53-a9f3-1c223397a229" providerId="ADAL" clId="{1FE39C1B-9EBB-4ED9-9CAA-81EE39A5A0FF}" dt="2023-03-15T18:26:31.288" v="433" actId="1076"/>
        <pc:sldMkLst>
          <pc:docMk/>
          <pc:sldMk cId="0" sldId="271"/>
        </pc:sldMkLst>
        <pc:spChg chg="mod">
          <ac:chgData name="NORBEY DANILO" userId="29f64d73-8b12-4c53-a9f3-1c223397a229" providerId="ADAL" clId="{1FE39C1B-9EBB-4ED9-9CAA-81EE39A5A0FF}" dt="2023-03-15T18:26:31.288" v="433" actId="1076"/>
          <ac:spMkLst>
            <pc:docMk/>
            <pc:sldMk cId="0" sldId="271"/>
            <ac:spMk id="2" creationId="{00000000-0000-0000-0000-000000000000}"/>
          </ac:spMkLst>
        </pc:spChg>
      </pc:sldChg>
      <pc:sldChg chg="modSp add mod">
        <pc:chgData name="NORBEY DANILO" userId="29f64d73-8b12-4c53-a9f3-1c223397a229" providerId="ADAL" clId="{1FE39C1B-9EBB-4ED9-9CAA-81EE39A5A0FF}" dt="2023-03-15T18:26:48.104" v="434" actId="108"/>
        <pc:sldMkLst>
          <pc:docMk/>
          <pc:sldMk cId="0" sldId="272"/>
        </pc:sldMkLst>
        <pc:spChg chg="mod">
          <ac:chgData name="NORBEY DANILO" userId="29f64d73-8b12-4c53-a9f3-1c223397a229" providerId="ADAL" clId="{1FE39C1B-9EBB-4ED9-9CAA-81EE39A5A0FF}" dt="2023-03-15T18:26:48.104" v="434" actId="108"/>
          <ac:spMkLst>
            <pc:docMk/>
            <pc:sldMk cId="0" sldId="272"/>
            <ac:spMk id="2" creationId="{00000000-0000-0000-0000-000000000000}"/>
          </ac:spMkLst>
        </pc:spChg>
      </pc:sldChg>
      <pc:sldChg chg="modSp add mod">
        <pc:chgData name="NORBEY DANILO" userId="29f64d73-8b12-4c53-a9f3-1c223397a229" providerId="ADAL" clId="{1FE39C1B-9EBB-4ED9-9CAA-81EE39A5A0FF}" dt="2023-03-15T18:27:37.643" v="440" actId="122"/>
        <pc:sldMkLst>
          <pc:docMk/>
          <pc:sldMk cId="0" sldId="273"/>
        </pc:sldMkLst>
        <pc:spChg chg="mod">
          <ac:chgData name="NORBEY DANILO" userId="29f64d73-8b12-4c53-a9f3-1c223397a229" providerId="ADAL" clId="{1FE39C1B-9EBB-4ED9-9CAA-81EE39A5A0FF}" dt="2023-03-15T18:26:56.364" v="436" actId="122"/>
          <ac:spMkLst>
            <pc:docMk/>
            <pc:sldMk cId="0" sldId="273"/>
            <ac:spMk id="2" creationId="{00000000-0000-0000-0000-000000000000}"/>
          </ac:spMkLst>
        </pc:spChg>
        <pc:spChg chg="mod">
          <ac:chgData name="NORBEY DANILO" userId="29f64d73-8b12-4c53-a9f3-1c223397a229" providerId="ADAL" clId="{1FE39C1B-9EBB-4ED9-9CAA-81EE39A5A0FF}" dt="2023-03-15T18:27:37.643" v="440" actId="122"/>
          <ac:spMkLst>
            <pc:docMk/>
            <pc:sldMk cId="0" sldId="273"/>
            <ac:spMk id="11" creationId="{00000000-0000-0000-0000-000000000000}"/>
          </ac:spMkLst>
        </pc:spChg>
      </pc:sldChg>
      <pc:sldChg chg="modSp add mod">
        <pc:chgData name="NORBEY DANILO" userId="29f64d73-8b12-4c53-a9f3-1c223397a229" providerId="ADAL" clId="{1FE39C1B-9EBB-4ED9-9CAA-81EE39A5A0FF}" dt="2023-03-15T18:28:30.489" v="441" actId="108"/>
        <pc:sldMkLst>
          <pc:docMk/>
          <pc:sldMk cId="0" sldId="274"/>
        </pc:sldMkLst>
        <pc:spChg chg="mod">
          <ac:chgData name="NORBEY DANILO" userId="29f64d73-8b12-4c53-a9f3-1c223397a229" providerId="ADAL" clId="{1FE39C1B-9EBB-4ED9-9CAA-81EE39A5A0FF}" dt="2023-03-15T18:28:30.489" v="441" actId="108"/>
          <ac:spMkLst>
            <pc:docMk/>
            <pc:sldMk cId="0" sldId="274"/>
            <ac:spMk id="2" creationId="{00000000-0000-0000-0000-000000000000}"/>
          </ac:spMkLst>
        </pc:spChg>
      </pc:sldChg>
      <pc:sldChg chg="add del">
        <pc:chgData name="NORBEY DANILO" userId="29f64d73-8b12-4c53-a9f3-1c223397a229" providerId="ADAL" clId="{1FE39C1B-9EBB-4ED9-9CAA-81EE39A5A0FF}" dt="2023-03-15T18:28:51.811" v="442" actId="47"/>
        <pc:sldMkLst>
          <pc:docMk/>
          <pc:sldMk cId="0" sldId="275"/>
        </pc:sldMkLst>
      </pc:sldChg>
      <pc:sldChg chg="delSp modSp mod">
        <pc:chgData name="NORBEY DANILO" userId="29f64d73-8b12-4c53-a9f3-1c223397a229" providerId="ADAL" clId="{1FE39C1B-9EBB-4ED9-9CAA-81EE39A5A0FF}" dt="2023-03-15T16:24:07.587" v="97" actId="20577"/>
        <pc:sldMkLst>
          <pc:docMk/>
          <pc:sldMk cId="2252551699" sldId="367"/>
        </pc:sldMkLst>
        <pc:spChg chg="mod">
          <ac:chgData name="NORBEY DANILO" userId="29f64d73-8b12-4c53-a9f3-1c223397a229" providerId="ADAL" clId="{1FE39C1B-9EBB-4ED9-9CAA-81EE39A5A0FF}" dt="2023-03-15T16:22:48.564" v="35" actId="20577"/>
          <ac:spMkLst>
            <pc:docMk/>
            <pc:sldMk cId="2252551699" sldId="367"/>
            <ac:spMk id="191" creationId="{00000000-0000-0000-0000-000000000000}"/>
          </ac:spMkLst>
        </pc:spChg>
        <pc:spChg chg="mod">
          <ac:chgData name="NORBEY DANILO" userId="29f64d73-8b12-4c53-a9f3-1c223397a229" providerId="ADAL" clId="{1FE39C1B-9EBB-4ED9-9CAA-81EE39A5A0FF}" dt="2023-03-15T16:24:07.587" v="97" actId="20577"/>
          <ac:spMkLst>
            <pc:docMk/>
            <pc:sldMk cId="2252551699" sldId="367"/>
            <ac:spMk id="192" creationId="{00000000-0000-0000-0000-000000000000}"/>
          </ac:spMkLst>
        </pc:spChg>
        <pc:picChg chg="del">
          <ac:chgData name="NORBEY DANILO" userId="29f64d73-8b12-4c53-a9f3-1c223397a229" providerId="ADAL" clId="{1FE39C1B-9EBB-4ED9-9CAA-81EE39A5A0FF}" dt="2023-03-15T16:22:50.825" v="36" actId="478"/>
          <ac:picMkLst>
            <pc:docMk/>
            <pc:sldMk cId="2252551699" sldId="367"/>
            <ac:picMk id="3" creationId="{91331CF3-4BFD-DB61-207F-D827AB5A361B}"/>
          </ac:picMkLst>
        </pc:picChg>
      </pc:sldChg>
      <pc:sldChg chg="addSp delSp modSp mod">
        <pc:chgData name="NORBEY DANILO" userId="29f64d73-8b12-4c53-a9f3-1c223397a229" providerId="ADAL" clId="{1FE39C1B-9EBB-4ED9-9CAA-81EE39A5A0FF}" dt="2023-03-15T18:46:56.131" v="731" actId="1076"/>
        <pc:sldMkLst>
          <pc:docMk/>
          <pc:sldMk cId="2414942149" sldId="368"/>
        </pc:sldMkLst>
        <pc:spChg chg="mod">
          <ac:chgData name="NORBEY DANILO" userId="29f64d73-8b12-4c53-a9f3-1c223397a229" providerId="ADAL" clId="{1FE39C1B-9EBB-4ED9-9CAA-81EE39A5A0FF}" dt="2023-03-15T18:46:41.248" v="727" actId="20577"/>
          <ac:spMkLst>
            <pc:docMk/>
            <pc:sldMk cId="2414942149" sldId="368"/>
            <ac:spMk id="191" creationId="{00000000-0000-0000-0000-000000000000}"/>
          </ac:spMkLst>
        </pc:spChg>
        <pc:picChg chg="add mod">
          <ac:chgData name="NORBEY DANILO" userId="29f64d73-8b12-4c53-a9f3-1c223397a229" providerId="ADAL" clId="{1FE39C1B-9EBB-4ED9-9CAA-81EE39A5A0FF}" dt="2023-03-15T18:46:56.131" v="731" actId="1076"/>
          <ac:picMkLst>
            <pc:docMk/>
            <pc:sldMk cId="2414942149" sldId="368"/>
            <ac:picMk id="3" creationId="{D1B74C24-024A-F9C0-C3E2-0578629B842D}"/>
          </ac:picMkLst>
        </pc:picChg>
        <pc:picChg chg="del">
          <ac:chgData name="NORBEY DANILO" userId="29f64d73-8b12-4c53-a9f3-1c223397a229" providerId="ADAL" clId="{1FE39C1B-9EBB-4ED9-9CAA-81EE39A5A0FF}" dt="2023-03-15T18:46:43.170" v="728" actId="478"/>
          <ac:picMkLst>
            <pc:docMk/>
            <pc:sldMk cId="2414942149" sldId="368"/>
            <ac:picMk id="4" creationId="{974FB8DB-885A-9B54-14B3-57EBC993B31E}"/>
          </ac:picMkLst>
        </pc:picChg>
      </pc:sldChg>
      <pc:sldChg chg="addSp delSp modSp mod">
        <pc:chgData name="NORBEY DANILO" userId="29f64d73-8b12-4c53-a9f3-1c223397a229" providerId="ADAL" clId="{1FE39C1B-9EBB-4ED9-9CAA-81EE39A5A0FF}" dt="2023-03-16T14:52:03.680" v="936"/>
        <pc:sldMkLst>
          <pc:docMk/>
          <pc:sldMk cId="1937748922" sldId="412"/>
        </pc:sldMkLst>
        <pc:spChg chg="add del">
          <ac:chgData name="NORBEY DANILO" userId="29f64d73-8b12-4c53-a9f3-1c223397a229" providerId="ADAL" clId="{1FE39C1B-9EBB-4ED9-9CAA-81EE39A5A0FF}" dt="2023-03-15T18:53:31.373" v="756" actId="478"/>
          <ac:spMkLst>
            <pc:docMk/>
            <pc:sldMk cId="1937748922" sldId="412"/>
            <ac:spMk id="2" creationId="{162A597E-46B6-5507-87B9-28AF2E5E8F77}"/>
          </ac:spMkLst>
        </pc:spChg>
        <pc:spChg chg="add mod">
          <ac:chgData name="NORBEY DANILO" userId="29f64d73-8b12-4c53-a9f3-1c223397a229" providerId="ADAL" clId="{1FE39C1B-9EBB-4ED9-9CAA-81EE39A5A0FF}" dt="2023-03-15T18:53:46.749" v="759" actId="166"/>
          <ac:spMkLst>
            <pc:docMk/>
            <pc:sldMk cId="1937748922" sldId="412"/>
            <ac:spMk id="3" creationId="{C7A53938-7718-ED5E-FE3D-AD40BACE89E1}"/>
          </ac:spMkLst>
        </pc:spChg>
        <pc:spChg chg="mod">
          <ac:chgData name="NORBEY DANILO" userId="29f64d73-8b12-4c53-a9f3-1c223397a229" providerId="ADAL" clId="{1FE39C1B-9EBB-4ED9-9CAA-81EE39A5A0FF}" dt="2023-03-16T14:52:03.680" v="936"/>
          <ac:spMkLst>
            <pc:docMk/>
            <pc:sldMk cId="1937748922" sldId="412"/>
            <ac:spMk id="191" creationId="{00000000-0000-0000-0000-000000000000}"/>
          </ac:spMkLst>
        </pc:spChg>
        <pc:picChg chg="del">
          <ac:chgData name="NORBEY DANILO" userId="29f64d73-8b12-4c53-a9f3-1c223397a229" providerId="ADAL" clId="{1FE39C1B-9EBB-4ED9-9CAA-81EE39A5A0FF}" dt="2023-03-15T18:53:27.146" v="754" actId="478"/>
          <ac:picMkLst>
            <pc:docMk/>
            <pc:sldMk cId="1937748922" sldId="412"/>
            <ac:picMk id="5" creationId="{40C6C3D5-3F14-0FBB-7DD9-50D9E9A73AF6}"/>
          </ac:picMkLst>
        </pc:picChg>
        <pc:picChg chg="add mod">
          <ac:chgData name="NORBEY DANILO" userId="29f64d73-8b12-4c53-a9f3-1c223397a229" providerId="ADAL" clId="{1FE39C1B-9EBB-4ED9-9CAA-81EE39A5A0FF}" dt="2023-03-15T18:54:06.641" v="762" actId="1076"/>
          <ac:picMkLst>
            <pc:docMk/>
            <pc:sldMk cId="1937748922" sldId="412"/>
            <ac:picMk id="6" creationId="{13DAE3E8-F242-A0C9-03CF-B02F48CBB605}"/>
          </ac:picMkLst>
        </pc:picChg>
      </pc:sldChg>
      <pc:sldChg chg="modSp mod">
        <pc:chgData name="NORBEY DANILO" userId="29f64d73-8b12-4c53-a9f3-1c223397a229" providerId="ADAL" clId="{1FE39C1B-9EBB-4ED9-9CAA-81EE39A5A0FF}" dt="2023-03-16T15:18:11.465" v="1076" actId="20577"/>
        <pc:sldMkLst>
          <pc:docMk/>
          <pc:sldMk cId="290647687" sldId="418"/>
        </pc:sldMkLst>
        <pc:spChg chg="mod">
          <ac:chgData name="NORBEY DANILO" userId="29f64d73-8b12-4c53-a9f3-1c223397a229" providerId="ADAL" clId="{1FE39C1B-9EBB-4ED9-9CAA-81EE39A5A0FF}" dt="2023-03-16T15:15:22.343" v="1021" actId="20577"/>
          <ac:spMkLst>
            <pc:docMk/>
            <pc:sldMk cId="290647687" sldId="418"/>
            <ac:spMk id="191" creationId="{00000000-0000-0000-0000-000000000000}"/>
          </ac:spMkLst>
        </pc:spChg>
        <pc:spChg chg="mod">
          <ac:chgData name="NORBEY DANILO" userId="29f64d73-8b12-4c53-a9f3-1c223397a229" providerId="ADAL" clId="{1FE39C1B-9EBB-4ED9-9CAA-81EE39A5A0FF}" dt="2023-03-16T15:18:11.465" v="1076" actId="20577"/>
          <ac:spMkLst>
            <pc:docMk/>
            <pc:sldMk cId="290647687" sldId="418"/>
            <ac:spMk id="192" creationId="{00000000-0000-0000-0000-000000000000}"/>
          </ac:spMkLst>
        </pc:spChg>
      </pc:sldChg>
      <pc:sldChg chg="addSp delSp modSp mod">
        <pc:chgData name="NORBEY DANILO" userId="29f64d73-8b12-4c53-a9f3-1c223397a229" providerId="ADAL" clId="{1FE39C1B-9EBB-4ED9-9CAA-81EE39A5A0FF}" dt="2023-03-15T18:59:06.123" v="931" actId="14100"/>
        <pc:sldMkLst>
          <pc:docMk/>
          <pc:sldMk cId="110690283" sldId="419"/>
        </pc:sldMkLst>
        <pc:spChg chg="add mod">
          <ac:chgData name="NORBEY DANILO" userId="29f64d73-8b12-4c53-a9f3-1c223397a229" providerId="ADAL" clId="{1FE39C1B-9EBB-4ED9-9CAA-81EE39A5A0FF}" dt="2023-03-15T18:59:06.123" v="931" actId="14100"/>
          <ac:spMkLst>
            <pc:docMk/>
            <pc:sldMk cId="110690283" sldId="419"/>
            <ac:spMk id="3" creationId="{8C6D799F-0B81-D1FB-656E-18190E354A05}"/>
          </ac:spMkLst>
        </pc:spChg>
        <pc:spChg chg="mod">
          <ac:chgData name="NORBEY DANILO" userId="29f64d73-8b12-4c53-a9f3-1c223397a229" providerId="ADAL" clId="{1FE39C1B-9EBB-4ED9-9CAA-81EE39A5A0FF}" dt="2023-03-15T18:57:18.085" v="896" actId="20577"/>
          <ac:spMkLst>
            <pc:docMk/>
            <pc:sldMk cId="110690283" sldId="419"/>
            <ac:spMk id="191" creationId="{00000000-0000-0000-0000-000000000000}"/>
          </ac:spMkLst>
        </pc:spChg>
        <pc:picChg chg="del">
          <ac:chgData name="NORBEY DANILO" userId="29f64d73-8b12-4c53-a9f3-1c223397a229" providerId="ADAL" clId="{1FE39C1B-9EBB-4ED9-9CAA-81EE39A5A0FF}" dt="2023-03-15T18:57:36.027" v="897" actId="478"/>
          <ac:picMkLst>
            <pc:docMk/>
            <pc:sldMk cId="110690283" sldId="419"/>
            <ac:picMk id="4" creationId="{943C8400-7C36-963C-51D7-641110504D7A}"/>
          </ac:picMkLst>
        </pc:picChg>
      </pc:sldChg>
      <pc:sldChg chg="del">
        <pc:chgData name="NORBEY DANILO" userId="29f64d73-8b12-4c53-a9f3-1c223397a229" providerId="ADAL" clId="{1FE39C1B-9EBB-4ED9-9CAA-81EE39A5A0FF}" dt="2023-03-15T19:00:01.485" v="934" actId="47"/>
        <pc:sldMkLst>
          <pc:docMk/>
          <pc:sldMk cId="3934344230" sldId="420"/>
        </pc:sldMkLst>
      </pc:sldChg>
      <pc:sldChg chg="del">
        <pc:chgData name="NORBEY DANILO" userId="29f64d73-8b12-4c53-a9f3-1c223397a229" providerId="ADAL" clId="{1FE39C1B-9EBB-4ED9-9CAA-81EE39A5A0FF}" dt="2023-03-15T19:00:02.248" v="935" actId="47"/>
        <pc:sldMkLst>
          <pc:docMk/>
          <pc:sldMk cId="3788969096" sldId="421"/>
        </pc:sldMkLst>
      </pc:sldChg>
      <pc:sldChg chg="del">
        <pc:chgData name="NORBEY DANILO" userId="29f64d73-8b12-4c53-a9f3-1c223397a229" providerId="ADAL" clId="{1FE39C1B-9EBB-4ED9-9CAA-81EE39A5A0FF}" dt="2023-03-15T19:00:00.174" v="932" actId="47"/>
        <pc:sldMkLst>
          <pc:docMk/>
          <pc:sldMk cId="4000503241" sldId="423"/>
        </pc:sldMkLst>
      </pc:sldChg>
      <pc:sldChg chg="del">
        <pc:chgData name="NORBEY DANILO" userId="29f64d73-8b12-4c53-a9f3-1c223397a229" providerId="ADAL" clId="{1FE39C1B-9EBB-4ED9-9CAA-81EE39A5A0FF}" dt="2023-03-15T19:00:00.656" v="933" actId="47"/>
        <pc:sldMkLst>
          <pc:docMk/>
          <pc:sldMk cId="1258943398" sldId="424"/>
        </pc:sldMkLst>
      </pc:sldChg>
      <pc:sldChg chg="addSp delSp modSp mod">
        <pc:chgData name="NORBEY DANILO" userId="29f64d73-8b12-4c53-a9f3-1c223397a229" providerId="ADAL" clId="{1FE39C1B-9EBB-4ED9-9CAA-81EE39A5A0FF}" dt="2023-03-15T16:26:09.768" v="140" actId="1076"/>
        <pc:sldMkLst>
          <pc:docMk/>
          <pc:sldMk cId="2311200648" sldId="482"/>
        </pc:sldMkLst>
        <pc:spChg chg="mod">
          <ac:chgData name="NORBEY DANILO" userId="29f64d73-8b12-4c53-a9f3-1c223397a229" providerId="ADAL" clId="{1FE39C1B-9EBB-4ED9-9CAA-81EE39A5A0FF}" dt="2023-03-15T16:25:24.773" v="120" actId="20577"/>
          <ac:spMkLst>
            <pc:docMk/>
            <pc:sldMk cId="2311200648" sldId="482"/>
            <ac:spMk id="191" creationId="{00000000-0000-0000-0000-000000000000}"/>
          </ac:spMkLst>
        </pc:spChg>
        <pc:spChg chg="mod">
          <ac:chgData name="NORBEY DANILO" userId="29f64d73-8b12-4c53-a9f3-1c223397a229" providerId="ADAL" clId="{1FE39C1B-9EBB-4ED9-9CAA-81EE39A5A0FF}" dt="2023-03-15T16:25:50.813" v="138" actId="20577"/>
          <ac:spMkLst>
            <pc:docMk/>
            <pc:sldMk cId="2311200648" sldId="482"/>
            <ac:spMk id="192" creationId="{00000000-0000-0000-0000-000000000000}"/>
          </ac:spMkLst>
        </pc:spChg>
        <pc:picChg chg="add mod">
          <ac:chgData name="NORBEY DANILO" userId="29f64d73-8b12-4c53-a9f3-1c223397a229" providerId="ADAL" clId="{1FE39C1B-9EBB-4ED9-9CAA-81EE39A5A0FF}" dt="2023-03-15T16:26:09.768" v="140" actId="1076"/>
          <ac:picMkLst>
            <pc:docMk/>
            <pc:sldMk cId="2311200648" sldId="482"/>
            <ac:picMk id="3" creationId="{2E52D757-3E6E-D8CB-90FE-A665FA144A29}"/>
          </ac:picMkLst>
        </pc:picChg>
        <pc:picChg chg="del">
          <ac:chgData name="NORBEY DANILO" userId="29f64d73-8b12-4c53-a9f3-1c223397a229" providerId="ADAL" clId="{1FE39C1B-9EBB-4ED9-9CAA-81EE39A5A0FF}" dt="2023-03-15T16:25:41.331" v="130" actId="478"/>
          <ac:picMkLst>
            <pc:docMk/>
            <pc:sldMk cId="2311200648" sldId="482"/>
            <ac:picMk id="4" creationId="{86462BA7-36B4-1303-0E91-6FD3CED74FFE}"/>
          </ac:picMkLst>
        </pc:picChg>
      </pc:sldChg>
      <pc:sldChg chg="addSp delSp modSp mod">
        <pc:chgData name="NORBEY DANILO" userId="29f64d73-8b12-4c53-a9f3-1c223397a229" providerId="ADAL" clId="{1FE39C1B-9EBB-4ED9-9CAA-81EE39A5A0FF}" dt="2023-03-15T16:48:57.421" v="290" actId="20577"/>
        <pc:sldMkLst>
          <pc:docMk/>
          <pc:sldMk cId="2859305867" sldId="483"/>
        </pc:sldMkLst>
        <pc:spChg chg="add mod">
          <ac:chgData name="NORBEY DANILO" userId="29f64d73-8b12-4c53-a9f3-1c223397a229" providerId="ADAL" clId="{1FE39C1B-9EBB-4ED9-9CAA-81EE39A5A0FF}" dt="2023-03-15T16:48:57.421" v="290" actId="20577"/>
          <ac:spMkLst>
            <pc:docMk/>
            <pc:sldMk cId="2859305867" sldId="483"/>
            <ac:spMk id="2" creationId="{425A654D-90C1-3DD5-3DF7-094F2DA81F37}"/>
          </ac:spMkLst>
        </pc:spChg>
        <pc:spChg chg="mod">
          <ac:chgData name="NORBEY DANILO" userId="29f64d73-8b12-4c53-a9f3-1c223397a229" providerId="ADAL" clId="{1FE39C1B-9EBB-4ED9-9CAA-81EE39A5A0FF}" dt="2023-03-15T16:27:26.328" v="186" actId="20577"/>
          <ac:spMkLst>
            <pc:docMk/>
            <pc:sldMk cId="2859305867" sldId="483"/>
            <ac:spMk id="191" creationId="{00000000-0000-0000-0000-000000000000}"/>
          </ac:spMkLst>
        </pc:spChg>
        <pc:picChg chg="del">
          <ac:chgData name="NORBEY DANILO" userId="29f64d73-8b12-4c53-a9f3-1c223397a229" providerId="ADAL" clId="{1FE39C1B-9EBB-4ED9-9CAA-81EE39A5A0FF}" dt="2023-03-15T16:26:23.461" v="157" actId="478"/>
          <ac:picMkLst>
            <pc:docMk/>
            <pc:sldMk cId="2859305867" sldId="483"/>
            <ac:picMk id="6" creationId="{5877D92B-9446-AACE-12F1-6016E520385B}"/>
          </ac:picMkLst>
        </pc:picChg>
        <pc:picChg chg="del">
          <ac:chgData name="NORBEY DANILO" userId="29f64d73-8b12-4c53-a9f3-1c223397a229" providerId="ADAL" clId="{1FE39C1B-9EBB-4ED9-9CAA-81EE39A5A0FF}" dt="2023-03-15T16:26:24.102" v="158" actId="478"/>
          <ac:picMkLst>
            <pc:docMk/>
            <pc:sldMk cId="2859305867" sldId="483"/>
            <ac:picMk id="8" creationId="{2DD739C7-925B-64BE-3B49-E19E48525B5E}"/>
          </ac:picMkLst>
        </pc:picChg>
      </pc:sldChg>
      <pc:sldChg chg="addSp delSp modSp mod">
        <pc:chgData name="NORBEY DANILO" userId="29f64d73-8b12-4c53-a9f3-1c223397a229" providerId="ADAL" clId="{1FE39C1B-9EBB-4ED9-9CAA-81EE39A5A0FF}" dt="2023-03-15T18:32:14.314" v="520" actId="20577"/>
        <pc:sldMkLst>
          <pc:docMk/>
          <pc:sldMk cId="1520544656" sldId="484"/>
        </pc:sldMkLst>
        <pc:spChg chg="add mod">
          <ac:chgData name="NORBEY DANILO" userId="29f64d73-8b12-4c53-a9f3-1c223397a229" providerId="ADAL" clId="{1FE39C1B-9EBB-4ED9-9CAA-81EE39A5A0FF}" dt="2023-03-15T18:32:14.314" v="520" actId="20577"/>
          <ac:spMkLst>
            <pc:docMk/>
            <pc:sldMk cId="1520544656" sldId="484"/>
            <ac:spMk id="2" creationId="{19CE883F-E765-6F69-AEF9-1B059E239827}"/>
          </ac:spMkLst>
        </pc:spChg>
        <pc:spChg chg="mod">
          <ac:chgData name="NORBEY DANILO" userId="29f64d73-8b12-4c53-a9f3-1c223397a229" providerId="ADAL" clId="{1FE39C1B-9EBB-4ED9-9CAA-81EE39A5A0FF}" dt="2023-03-15T18:31:18.399" v="482" actId="20577"/>
          <ac:spMkLst>
            <pc:docMk/>
            <pc:sldMk cId="1520544656" sldId="484"/>
            <ac:spMk id="191" creationId="{00000000-0000-0000-0000-000000000000}"/>
          </ac:spMkLst>
        </pc:spChg>
        <pc:picChg chg="del">
          <ac:chgData name="NORBEY DANILO" userId="29f64d73-8b12-4c53-a9f3-1c223397a229" providerId="ADAL" clId="{1FE39C1B-9EBB-4ED9-9CAA-81EE39A5A0FF}" dt="2023-03-15T18:31:19.543" v="483" actId="478"/>
          <ac:picMkLst>
            <pc:docMk/>
            <pc:sldMk cId="1520544656" sldId="484"/>
            <ac:picMk id="3" creationId="{BBDD0128-C573-A05F-5B52-C888AE08862F}"/>
          </ac:picMkLst>
        </pc:picChg>
        <pc:picChg chg="del">
          <ac:chgData name="NORBEY DANILO" userId="29f64d73-8b12-4c53-a9f3-1c223397a229" providerId="ADAL" clId="{1FE39C1B-9EBB-4ED9-9CAA-81EE39A5A0FF}" dt="2023-03-15T18:31:20.608" v="484" actId="478"/>
          <ac:picMkLst>
            <pc:docMk/>
            <pc:sldMk cId="1520544656" sldId="484"/>
            <ac:picMk id="5" creationId="{6DC36B16-9C71-4540-C02E-CD57FE6D11C9}"/>
          </ac:picMkLst>
        </pc:picChg>
      </pc:sldChg>
      <pc:sldChg chg="addSp delSp modSp mod">
        <pc:chgData name="NORBEY DANILO" userId="29f64d73-8b12-4c53-a9f3-1c223397a229" providerId="ADAL" clId="{1FE39C1B-9EBB-4ED9-9CAA-81EE39A5A0FF}" dt="2023-03-15T18:37:15.956" v="563" actId="20577"/>
        <pc:sldMkLst>
          <pc:docMk/>
          <pc:sldMk cId="2126343035" sldId="485"/>
        </pc:sldMkLst>
        <pc:spChg chg="add mod">
          <ac:chgData name="NORBEY DANILO" userId="29f64d73-8b12-4c53-a9f3-1c223397a229" providerId="ADAL" clId="{1FE39C1B-9EBB-4ED9-9CAA-81EE39A5A0FF}" dt="2023-03-15T18:37:15.956" v="563" actId="20577"/>
          <ac:spMkLst>
            <pc:docMk/>
            <pc:sldMk cId="2126343035" sldId="485"/>
            <ac:spMk id="2" creationId="{EF6C38E9-815A-06C7-4C0C-865F51057816}"/>
          </ac:spMkLst>
        </pc:spChg>
        <pc:spChg chg="mod">
          <ac:chgData name="NORBEY DANILO" userId="29f64d73-8b12-4c53-a9f3-1c223397a229" providerId="ADAL" clId="{1FE39C1B-9EBB-4ED9-9CAA-81EE39A5A0FF}" dt="2023-03-15T18:36:20.864" v="545" actId="20577"/>
          <ac:spMkLst>
            <pc:docMk/>
            <pc:sldMk cId="2126343035" sldId="485"/>
            <ac:spMk id="191" creationId="{00000000-0000-0000-0000-000000000000}"/>
          </ac:spMkLst>
        </pc:spChg>
        <pc:picChg chg="del">
          <ac:chgData name="NORBEY DANILO" userId="29f64d73-8b12-4c53-a9f3-1c223397a229" providerId="ADAL" clId="{1FE39C1B-9EBB-4ED9-9CAA-81EE39A5A0FF}" dt="2023-03-15T18:36:22.350" v="546" actId="478"/>
          <ac:picMkLst>
            <pc:docMk/>
            <pc:sldMk cId="2126343035" sldId="485"/>
            <ac:picMk id="4" creationId="{CCFBA0ED-6153-9406-56B6-A6C178A8B33E}"/>
          </ac:picMkLst>
        </pc:picChg>
        <pc:picChg chg="del">
          <ac:chgData name="NORBEY DANILO" userId="29f64d73-8b12-4c53-a9f3-1c223397a229" providerId="ADAL" clId="{1FE39C1B-9EBB-4ED9-9CAA-81EE39A5A0FF}" dt="2023-03-15T18:36:22.776" v="547" actId="478"/>
          <ac:picMkLst>
            <pc:docMk/>
            <pc:sldMk cId="2126343035" sldId="485"/>
            <ac:picMk id="7" creationId="{8C304887-C8A1-3296-A4CC-EB7B04E25AFC}"/>
          </ac:picMkLst>
        </pc:picChg>
        <pc:picChg chg="del">
          <ac:chgData name="NORBEY DANILO" userId="29f64d73-8b12-4c53-a9f3-1c223397a229" providerId="ADAL" clId="{1FE39C1B-9EBB-4ED9-9CAA-81EE39A5A0FF}" dt="2023-03-15T18:36:24.163" v="548" actId="478"/>
          <ac:picMkLst>
            <pc:docMk/>
            <pc:sldMk cId="2126343035" sldId="485"/>
            <ac:picMk id="9" creationId="{462204D3-1082-3BF6-ADDA-06A466C813B3}"/>
          </ac:picMkLst>
        </pc:picChg>
      </pc:sldChg>
      <pc:sldChg chg="addSp delSp modSp mod">
        <pc:chgData name="NORBEY DANILO" userId="29f64d73-8b12-4c53-a9f3-1c223397a229" providerId="ADAL" clId="{1FE39C1B-9EBB-4ED9-9CAA-81EE39A5A0FF}" dt="2023-03-15T18:43:00.908" v="697" actId="113"/>
        <pc:sldMkLst>
          <pc:docMk/>
          <pc:sldMk cId="2908785072" sldId="486"/>
        </pc:sldMkLst>
        <pc:spChg chg="add mod">
          <ac:chgData name="NORBEY DANILO" userId="29f64d73-8b12-4c53-a9f3-1c223397a229" providerId="ADAL" clId="{1FE39C1B-9EBB-4ED9-9CAA-81EE39A5A0FF}" dt="2023-03-15T18:43:00.908" v="697" actId="113"/>
          <ac:spMkLst>
            <pc:docMk/>
            <pc:sldMk cId="2908785072" sldId="486"/>
            <ac:spMk id="2" creationId="{FDBA6FA0-AAF8-2E60-BE4E-BC952F399D6B}"/>
          </ac:spMkLst>
        </pc:spChg>
        <pc:spChg chg="mod">
          <ac:chgData name="NORBEY DANILO" userId="29f64d73-8b12-4c53-a9f3-1c223397a229" providerId="ADAL" clId="{1FE39C1B-9EBB-4ED9-9CAA-81EE39A5A0FF}" dt="2023-03-15T18:37:37.266" v="594" actId="20577"/>
          <ac:spMkLst>
            <pc:docMk/>
            <pc:sldMk cId="2908785072" sldId="486"/>
            <ac:spMk id="191" creationId="{00000000-0000-0000-0000-000000000000}"/>
          </ac:spMkLst>
        </pc:spChg>
        <pc:picChg chg="del">
          <ac:chgData name="NORBEY DANILO" userId="29f64d73-8b12-4c53-a9f3-1c223397a229" providerId="ADAL" clId="{1FE39C1B-9EBB-4ED9-9CAA-81EE39A5A0FF}" dt="2023-03-15T18:37:39.180" v="595" actId="478"/>
          <ac:picMkLst>
            <pc:docMk/>
            <pc:sldMk cId="2908785072" sldId="486"/>
            <ac:picMk id="3" creationId="{860A3877-CDCA-BEA3-9B48-E109496A0CD7}"/>
          </ac:picMkLst>
        </pc:picChg>
        <pc:picChg chg="del">
          <ac:chgData name="NORBEY DANILO" userId="29f64d73-8b12-4c53-a9f3-1c223397a229" providerId="ADAL" clId="{1FE39C1B-9EBB-4ED9-9CAA-81EE39A5A0FF}" dt="2023-03-15T18:37:39.772" v="596" actId="478"/>
          <ac:picMkLst>
            <pc:docMk/>
            <pc:sldMk cId="2908785072" sldId="486"/>
            <ac:picMk id="6" creationId="{65E7DD07-1D06-0851-4AB6-9DBBDFDA3680}"/>
          </ac:picMkLst>
        </pc:picChg>
        <pc:picChg chg="del">
          <ac:chgData name="NORBEY DANILO" userId="29f64d73-8b12-4c53-a9f3-1c223397a229" providerId="ADAL" clId="{1FE39C1B-9EBB-4ED9-9CAA-81EE39A5A0FF}" dt="2023-03-15T18:37:40.270" v="597" actId="478"/>
          <ac:picMkLst>
            <pc:docMk/>
            <pc:sldMk cId="2908785072" sldId="486"/>
            <ac:picMk id="10" creationId="{77703C47-C5AC-4E81-9C11-6F537112916E}"/>
          </ac:picMkLst>
        </pc:picChg>
      </pc:sldChg>
      <pc:sldChg chg="addSp delSp modSp mod">
        <pc:chgData name="NORBEY DANILO" userId="29f64d73-8b12-4c53-a9f3-1c223397a229" providerId="ADAL" clId="{1FE39C1B-9EBB-4ED9-9CAA-81EE39A5A0FF}" dt="2023-03-15T18:43:12.043" v="699" actId="1076"/>
        <pc:sldMkLst>
          <pc:docMk/>
          <pc:sldMk cId="4103089755" sldId="487"/>
        </pc:sldMkLst>
        <pc:spChg chg="mod">
          <ac:chgData name="NORBEY DANILO" userId="29f64d73-8b12-4c53-a9f3-1c223397a229" providerId="ADAL" clId="{1FE39C1B-9EBB-4ED9-9CAA-81EE39A5A0FF}" dt="2023-03-15T18:41:10.895" v="655" actId="20577"/>
          <ac:spMkLst>
            <pc:docMk/>
            <pc:sldMk cId="4103089755" sldId="487"/>
            <ac:spMk id="191" creationId="{00000000-0000-0000-0000-000000000000}"/>
          </ac:spMkLst>
        </pc:spChg>
        <pc:picChg chg="add mod">
          <ac:chgData name="NORBEY DANILO" userId="29f64d73-8b12-4c53-a9f3-1c223397a229" providerId="ADAL" clId="{1FE39C1B-9EBB-4ED9-9CAA-81EE39A5A0FF}" dt="2023-03-15T18:43:12.043" v="699" actId="1076"/>
          <ac:picMkLst>
            <pc:docMk/>
            <pc:sldMk cId="4103089755" sldId="487"/>
            <ac:picMk id="3" creationId="{666BFE39-B373-DE75-4875-04BFF6E5B57D}"/>
          </ac:picMkLst>
        </pc:picChg>
        <pc:picChg chg="del">
          <ac:chgData name="NORBEY DANILO" userId="29f64d73-8b12-4c53-a9f3-1c223397a229" providerId="ADAL" clId="{1FE39C1B-9EBB-4ED9-9CAA-81EE39A5A0FF}" dt="2023-03-15T18:41:13.306" v="656" actId="478"/>
          <ac:picMkLst>
            <pc:docMk/>
            <pc:sldMk cId="4103089755" sldId="487"/>
            <ac:picMk id="4" creationId="{8B66BE5D-B6DA-DB00-D038-BD34641E6EE9}"/>
          </ac:picMkLst>
        </pc:picChg>
      </pc:sldChg>
      <pc:sldChg chg="delSp modSp mod">
        <pc:chgData name="NORBEY DANILO" userId="29f64d73-8b12-4c53-a9f3-1c223397a229" providerId="ADAL" clId="{1FE39C1B-9EBB-4ED9-9CAA-81EE39A5A0FF}" dt="2023-03-15T18:58:26.577" v="927" actId="20577"/>
        <pc:sldMkLst>
          <pc:docMk/>
          <pc:sldMk cId="1680245368" sldId="488"/>
        </pc:sldMkLst>
        <pc:spChg chg="mod">
          <ac:chgData name="NORBEY DANILO" userId="29f64d73-8b12-4c53-a9f3-1c223397a229" providerId="ADAL" clId="{1FE39C1B-9EBB-4ED9-9CAA-81EE39A5A0FF}" dt="2023-03-15T18:57:08.958" v="874" actId="20577"/>
          <ac:spMkLst>
            <pc:docMk/>
            <pc:sldMk cId="1680245368" sldId="488"/>
            <ac:spMk id="191" creationId="{00000000-0000-0000-0000-000000000000}"/>
          </ac:spMkLst>
        </pc:spChg>
        <pc:spChg chg="mod">
          <ac:chgData name="NORBEY DANILO" userId="29f64d73-8b12-4c53-a9f3-1c223397a229" providerId="ADAL" clId="{1FE39C1B-9EBB-4ED9-9CAA-81EE39A5A0FF}" dt="2023-03-15T18:58:26.577" v="927" actId="20577"/>
          <ac:spMkLst>
            <pc:docMk/>
            <pc:sldMk cId="1680245368" sldId="488"/>
            <ac:spMk id="192" creationId="{00000000-0000-0000-0000-000000000000}"/>
          </ac:spMkLst>
        </pc:spChg>
        <pc:picChg chg="del">
          <ac:chgData name="NORBEY DANILO" userId="29f64d73-8b12-4c53-a9f3-1c223397a229" providerId="ADAL" clId="{1FE39C1B-9EBB-4ED9-9CAA-81EE39A5A0FF}" dt="2023-03-15T18:57:37.724" v="898" actId="478"/>
          <ac:picMkLst>
            <pc:docMk/>
            <pc:sldMk cId="1680245368" sldId="488"/>
            <ac:picMk id="3" creationId="{976A9F12-6653-6DB2-7189-A9661B901A1A}"/>
          </ac:picMkLst>
        </pc:picChg>
      </pc:sldChg>
      <pc:sldChg chg="addSp delSp modSp add mod">
        <pc:chgData name="NORBEY DANILO" userId="29f64d73-8b12-4c53-a9f3-1c223397a229" providerId="ADAL" clId="{1FE39C1B-9EBB-4ED9-9CAA-81EE39A5A0FF}" dt="2023-03-15T18:40:34.202" v="641" actId="22"/>
        <pc:sldMkLst>
          <pc:docMk/>
          <pc:sldMk cId="1774499207" sldId="489"/>
        </pc:sldMkLst>
        <pc:spChg chg="del">
          <ac:chgData name="NORBEY DANILO" userId="29f64d73-8b12-4c53-a9f3-1c223397a229" providerId="ADAL" clId="{1FE39C1B-9EBB-4ED9-9CAA-81EE39A5A0FF}" dt="2023-03-15T18:40:29.016" v="638" actId="478"/>
          <ac:spMkLst>
            <pc:docMk/>
            <pc:sldMk cId="1774499207" sldId="489"/>
            <ac:spMk id="2" creationId="{00000000-0000-0000-0000-000000000000}"/>
          </ac:spMkLst>
        </pc:spChg>
        <pc:spChg chg="del">
          <ac:chgData name="NORBEY DANILO" userId="29f64d73-8b12-4c53-a9f3-1c223397a229" providerId="ADAL" clId="{1FE39C1B-9EBB-4ED9-9CAA-81EE39A5A0FF}" dt="2023-03-15T18:40:32.998" v="640" actId="478"/>
          <ac:spMkLst>
            <pc:docMk/>
            <pc:sldMk cId="1774499207" sldId="489"/>
            <ac:spMk id="10" creationId="{00000000-0000-0000-0000-000000000000}"/>
          </ac:spMkLst>
        </pc:spChg>
        <pc:spChg chg="add del mod">
          <ac:chgData name="NORBEY DANILO" userId="29f64d73-8b12-4c53-a9f3-1c223397a229" providerId="ADAL" clId="{1FE39C1B-9EBB-4ED9-9CAA-81EE39A5A0FF}" dt="2023-03-15T18:40:30.282" v="639" actId="478"/>
          <ac:spMkLst>
            <pc:docMk/>
            <pc:sldMk cId="1774499207" sldId="489"/>
            <ac:spMk id="12" creationId="{EF192BA8-A553-E934-2B77-B8552FB6C866}"/>
          </ac:spMkLst>
        </pc:spChg>
        <pc:grpChg chg="del">
          <ac:chgData name="NORBEY DANILO" userId="29f64d73-8b12-4c53-a9f3-1c223397a229" providerId="ADAL" clId="{1FE39C1B-9EBB-4ED9-9CAA-81EE39A5A0FF}" dt="2023-03-15T18:40:32.998" v="640" actId="478"/>
          <ac:grpSpMkLst>
            <pc:docMk/>
            <pc:sldMk cId="1774499207" sldId="489"/>
            <ac:grpSpMk id="3" creationId="{00000000-0000-0000-0000-000000000000}"/>
          </ac:grpSpMkLst>
        </pc:grpChg>
        <pc:picChg chg="add">
          <ac:chgData name="NORBEY DANILO" userId="29f64d73-8b12-4c53-a9f3-1c223397a229" providerId="ADAL" clId="{1FE39C1B-9EBB-4ED9-9CAA-81EE39A5A0FF}" dt="2023-03-15T18:40:34.202" v="641" actId="22"/>
          <ac:picMkLst>
            <pc:docMk/>
            <pc:sldMk cId="1774499207" sldId="489"/>
            <ac:picMk id="14" creationId="{D23D33BE-0B6E-F9BC-E891-3FA69EA1E896}"/>
          </ac:picMkLst>
        </pc:picChg>
      </pc:sldChg>
      <pc:sldChg chg="addSp delSp modSp add mod">
        <pc:chgData name="NORBEY DANILO" userId="29f64d73-8b12-4c53-a9f3-1c223397a229" providerId="ADAL" clId="{1FE39C1B-9EBB-4ED9-9CAA-81EE39A5A0FF}" dt="2023-03-15T18:48:39.510" v="736" actId="1076"/>
        <pc:sldMkLst>
          <pc:docMk/>
          <pc:sldMk cId="1523367118" sldId="490"/>
        </pc:sldMkLst>
        <pc:picChg chg="del">
          <ac:chgData name="NORBEY DANILO" userId="29f64d73-8b12-4c53-a9f3-1c223397a229" providerId="ADAL" clId="{1FE39C1B-9EBB-4ED9-9CAA-81EE39A5A0FF}" dt="2023-03-15T18:47:46.809" v="733" actId="478"/>
          <ac:picMkLst>
            <pc:docMk/>
            <pc:sldMk cId="1523367118" sldId="490"/>
            <ac:picMk id="3" creationId="{D1B74C24-024A-F9C0-C3E2-0578629B842D}"/>
          </ac:picMkLst>
        </pc:picChg>
        <pc:picChg chg="add mod">
          <ac:chgData name="NORBEY DANILO" userId="29f64d73-8b12-4c53-a9f3-1c223397a229" providerId="ADAL" clId="{1FE39C1B-9EBB-4ED9-9CAA-81EE39A5A0FF}" dt="2023-03-15T18:48:39.510" v="736" actId="1076"/>
          <ac:picMkLst>
            <pc:docMk/>
            <pc:sldMk cId="1523367118" sldId="490"/>
            <ac:picMk id="1026" creationId="{01D68531-D287-FDE0-0A67-79691DF83BA9}"/>
          </ac:picMkLst>
        </pc:picChg>
      </pc:sldChg>
      <pc:sldChg chg="addSp delSp modSp add">
        <pc:chgData name="NORBEY DANILO" userId="29f64d73-8b12-4c53-a9f3-1c223397a229" providerId="ADAL" clId="{1FE39C1B-9EBB-4ED9-9CAA-81EE39A5A0FF}" dt="2023-03-15T18:50:41.861" v="746" actId="1076"/>
        <pc:sldMkLst>
          <pc:docMk/>
          <pc:sldMk cId="4064861236" sldId="491"/>
        </pc:sldMkLst>
        <pc:spChg chg="add del">
          <ac:chgData name="NORBEY DANILO" userId="29f64d73-8b12-4c53-a9f3-1c223397a229" providerId="ADAL" clId="{1FE39C1B-9EBB-4ED9-9CAA-81EE39A5A0FF}" dt="2023-03-15T18:48:46.663" v="741" actId="478"/>
          <ac:spMkLst>
            <pc:docMk/>
            <pc:sldMk cId="4064861236" sldId="491"/>
            <ac:spMk id="2" creationId="{7EF6F186-7603-A4BD-53E1-E8D964E8C333}"/>
          </ac:spMkLst>
        </pc:spChg>
        <pc:spChg chg="add del">
          <ac:chgData name="NORBEY DANILO" userId="29f64d73-8b12-4c53-a9f3-1c223397a229" providerId="ADAL" clId="{1FE39C1B-9EBB-4ED9-9CAA-81EE39A5A0FF}" dt="2023-03-15T18:48:52.737" v="743" actId="478"/>
          <ac:spMkLst>
            <pc:docMk/>
            <pc:sldMk cId="4064861236" sldId="491"/>
            <ac:spMk id="3" creationId="{55BDDE31-DA98-75EB-3D2F-D918A452B723}"/>
          </ac:spMkLst>
        </pc:spChg>
        <pc:picChg chg="del mod">
          <ac:chgData name="NORBEY DANILO" userId="29f64d73-8b12-4c53-a9f3-1c223397a229" providerId="ADAL" clId="{1FE39C1B-9EBB-4ED9-9CAA-81EE39A5A0FF}" dt="2023-03-15T18:48:43.673" v="739" actId="478"/>
          <ac:picMkLst>
            <pc:docMk/>
            <pc:sldMk cId="4064861236" sldId="491"/>
            <ac:picMk id="1026" creationId="{01D68531-D287-FDE0-0A67-79691DF83BA9}"/>
          </ac:picMkLst>
        </pc:picChg>
        <pc:picChg chg="add mod">
          <ac:chgData name="NORBEY DANILO" userId="29f64d73-8b12-4c53-a9f3-1c223397a229" providerId="ADAL" clId="{1FE39C1B-9EBB-4ED9-9CAA-81EE39A5A0FF}" dt="2023-03-15T18:50:41.861" v="746" actId="1076"/>
          <ac:picMkLst>
            <pc:docMk/>
            <pc:sldMk cId="4064861236" sldId="491"/>
            <ac:picMk id="2054" creationId="{BEEF0B04-4372-A946-312C-B690E3C6CA24}"/>
          </ac:picMkLst>
        </pc:picChg>
      </pc:sldChg>
      <pc:sldChg chg="addSp delSp modSp add mod">
        <pc:chgData name="NORBEY DANILO" userId="29f64d73-8b12-4c53-a9f3-1c223397a229" providerId="ADAL" clId="{1FE39C1B-9EBB-4ED9-9CAA-81EE39A5A0FF}" dt="2023-03-15T18:52:07.282" v="753" actId="1076"/>
        <pc:sldMkLst>
          <pc:docMk/>
          <pc:sldMk cId="907271210" sldId="492"/>
        </pc:sldMkLst>
        <pc:spChg chg="add del">
          <ac:chgData name="NORBEY DANILO" userId="29f64d73-8b12-4c53-a9f3-1c223397a229" providerId="ADAL" clId="{1FE39C1B-9EBB-4ED9-9CAA-81EE39A5A0FF}" dt="2023-03-15T18:51:52.147" v="750" actId="478"/>
          <ac:spMkLst>
            <pc:docMk/>
            <pc:sldMk cId="907271210" sldId="492"/>
            <ac:spMk id="2" creationId="{72A6ACF3-88BD-8655-E46F-282FDBC34637}"/>
          </ac:spMkLst>
        </pc:spChg>
        <pc:picChg chg="add mod">
          <ac:chgData name="NORBEY DANILO" userId="29f64d73-8b12-4c53-a9f3-1c223397a229" providerId="ADAL" clId="{1FE39C1B-9EBB-4ED9-9CAA-81EE39A5A0FF}" dt="2023-03-15T18:52:07.282" v="753" actId="1076"/>
          <ac:picMkLst>
            <pc:docMk/>
            <pc:sldMk cId="907271210" sldId="492"/>
            <ac:picMk id="4" creationId="{A15FA384-4F8F-850C-6E8B-87240B6AFDAD}"/>
          </ac:picMkLst>
        </pc:picChg>
        <pc:picChg chg="del">
          <ac:chgData name="NORBEY DANILO" userId="29f64d73-8b12-4c53-a9f3-1c223397a229" providerId="ADAL" clId="{1FE39C1B-9EBB-4ED9-9CAA-81EE39A5A0FF}" dt="2023-03-15T18:50:44.748" v="748" actId="478"/>
          <ac:picMkLst>
            <pc:docMk/>
            <pc:sldMk cId="907271210" sldId="492"/>
            <ac:picMk id="2054" creationId="{BEEF0B04-4372-A946-312C-B690E3C6CA24}"/>
          </ac:picMkLst>
        </pc:picChg>
      </pc:sldChg>
      <pc:sldChg chg="modSp add mod ord">
        <pc:chgData name="NORBEY DANILO" userId="29f64d73-8b12-4c53-a9f3-1c223397a229" providerId="ADAL" clId="{1FE39C1B-9EBB-4ED9-9CAA-81EE39A5A0FF}" dt="2023-03-15T18:56:32.157" v="831" actId="20577"/>
        <pc:sldMkLst>
          <pc:docMk/>
          <pc:sldMk cId="679462485" sldId="493"/>
        </pc:sldMkLst>
        <pc:spChg chg="mod">
          <ac:chgData name="NORBEY DANILO" userId="29f64d73-8b12-4c53-a9f3-1c223397a229" providerId="ADAL" clId="{1FE39C1B-9EBB-4ED9-9CAA-81EE39A5A0FF}" dt="2023-03-15T18:56:32.157" v="831" actId="20577"/>
          <ac:spMkLst>
            <pc:docMk/>
            <pc:sldMk cId="679462485" sldId="493"/>
            <ac:spMk id="2" creationId="{FDBA6FA0-AAF8-2E60-BE4E-BC952F399D6B}"/>
          </ac:spMkLst>
        </pc:spChg>
      </pc:sldChg>
      <pc:sldChg chg="addSp delSp modSp add mod">
        <pc:chgData name="NORBEY DANILO" userId="29f64d73-8b12-4c53-a9f3-1c223397a229" providerId="ADAL" clId="{1FE39C1B-9EBB-4ED9-9CAA-81EE39A5A0FF}" dt="2023-03-16T16:10:15.523" v="1214" actId="1076"/>
        <pc:sldMkLst>
          <pc:docMk/>
          <pc:sldMk cId="993270266" sldId="494"/>
        </pc:sldMkLst>
        <pc:spChg chg="del">
          <ac:chgData name="NORBEY DANILO" userId="29f64d73-8b12-4c53-a9f3-1c223397a229" providerId="ADAL" clId="{1FE39C1B-9EBB-4ED9-9CAA-81EE39A5A0FF}" dt="2023-03-16T15:05:22.034" v="947" actId="478"/>
          <ac:spMkLst>
            <pc:docMk/>
            <pc:sldMk cId="993270266" sldId="494"/>
            <ac:spMk id="3" creationId="{8C6D799F-0B81-D1FB-656E-18190E354A05}"/>
          </ac:spMkLst>
        </pc:spChg>
        <pc:spChg chg="add del mod">
          <ac:chgData name="NORBEY DANILO" userId="29f64d73-8b12-4c53-a9f3-1c223397a229" providerId="ADAL" clId="{1FE39C1B-9EBB-4ED9-9CAA-81EE39A5A0FF}" dt="2023-03-16T15:05:20.885" v="946" actId="478"/>
          <ac:spMkLst>
            <pc:docMk/>
            <pc:sldMk cId="993270266" sldId="494"/>
            <ac:spMk id="4" creationId="{6919A015-88C9-8059-B7FC-E5EBA11C1070}"/>
          </ac:spMkLst>
        </pc:spChg>
        <pc:spChg chg="del">
          <ac:chgData name="NORBEY DANILO" userId="29f64d73-8b12-4c53-a9f3-1c223397a229" providerId="ADAL" clId="{1FE39C1B-9EBB-4ED9-9CAA-81EE39A5A0FF}" dt="2023-03-16T15:05:19.485" v="945" actId="478"/>
          <ac:spMkLst>
            <pc:docMk/>
            <pc:sldMk cId="993270266" sldId="494"/>
            <ac:spMk id="191" creationId="{00000000-0000-0000-0000-000000000000}"/>
          </ac:spMkLst>
        </pc:spChg>
        <pc:picChg chg="add mod">
          <ac:chgData name="NORBEY DANILO" userId="29f64d73-8b12-4c53-a9f3-1c223397a229" providerId="ADAL" clId="{1FE39C1B-9EBB-4ED9-9CAA-81EE39A5A0FF}" dt="2023-03-16T16:10:07.235" v="1212" actId="1076"/>
          <ac:picMkLst>
            <pc:docMk/>
            <pc:sldMk cId="993270266" sldId="494"/>
            <ac:picMk id="6" creationId="{0AED7F1C-F44E-14FB-44D2-EE7747497431}"/>
          </ac:picMkLst>
        </pc:picChg>
        <pc:picChg chg="add mod">
          <ac:chgData name="NORBEY DANILO" userId="29f64d73-8b12-4c53-a9f3-1c223397a229" providerId="ADAL" clId="{1FE39C1B-9EBB-4ED9-9CAA-81EE39A5A0FF}" dt="2023-03-16T16:10:12.502" v="1213" actId="1076"/>
          <ac:picMkLst>
            <pc:docMk/>
            <pc:sldMk cId="993270266" sldId="494"/>
            <ac:picMk id="8" creationId="{4AEFAE67-EBF5-2626-FE4E-37514CC52E88}"/>
          </ac:picMkLst>
        </pc:picChg>
        <pc:picChg chg="add mod">
          <ac:chgData name="NORBEY DANILO" userId="29f64d73-8b12-4c53-a9f3-1c223397a229" providerId="ADAL" clId="{1FE39C1B-9EBB-4ED9-9CAA-81EE39A5A0FF}" dt="2023-03-16T16:10:15.523" v="1214" actId="1076"/>
          <ac:picMkLst>
            <pc:docMk/>
            <pc:sldMk cId="993270266" sldId="494"/>
            <ac:picMk id="10" creationId="{19F7E07A-048E-4A7A-E3BD-31B6136DCAC2}"/>
          </ac:picMkLst>
        </pc:picChg>
      </pc:sldChg>
      <pc:sldChg chg="addSp delSp modSp add del mod">
        <pc:chgData name="NORBEY DANILO" userId="29f64d73-8b12-4c53-a9f3-1c223397a229" providerId="ADAL" clId="{1FE39C1B-9EBB-4ED9-9CAA-81EE39A5A0FF}" dt="2023-03-16T14:59:58.049" v="943" actId="47"/>
        <pc:sldMkLst>
          <pc:docMk/>
          <pc:sldMk cId="1790160598" sldId="494"/>
        </pc:sldMkLst>
        <pc:spChg chg="del">
          <ac:chgData name="NORBEY DANILO" userId="29f64d73-8b12-4c53-a9f3-1c223397a229" providerId="ADAL" clId="{1FE39C1B-9EBB-4ED9-9CAA-81EE39A5A0FF}" dt="2023-03-16T14:59:37.978" v="938" actId="478"/>
          <ac:spMkLst>
            <pc:docMk/>
            <pc:sldMk cId="1790160598" sldId="494"/>
            <ac:spMk id="3" creationId="{8C6D799F-0B81-D1FB-656E-18190E354A05}"/>
          </ac:spMkLst>
        </pc:spChg>
        <pc:spChg chg="add del mod">
          <ac:chgData name="NORBEY DANILO" userId="29f64d73-8b12-4c53-a9f3-1c223397a229" providerId="ADAL" clId="{1FE39C1B-9EBB-4ED9-9CAA-81EE39A5A0FF}" dt="2023-03-16T14:59:41.439" v="940" actId="478"/>
          <ac:spMkLst>
            <pc:docMk/>
            <pc:sldMk cId="1790160598" sldId="494"/>
            <ac:spMk id="4" creationId="{BCF8E53E-ED08-D4DE-E6AC-C61443BD77BC}"/>
          </ac:spMkLst>
        </pc:spChg>
        <pc:spChg chg="del">
          <ac:chgData name="NORBEY DANILO" userId="29f64d73-8b12-4c53-a9f3-1c223397a229" providerId="ADAL" clId="{1FE39C1B-9EBB-4ED9-9CAA-81EE39A5A0FF}" dt="2023-03-16T14:59:39.397" v="939" actId="478"/>
          <ac:spMkLst>
            <pc:docMk/>
            <pc:sldMk cId="1790160598" sldId="494"/>
            <ac:spMk id="191" creationId="{00000000-0000-0000-0000-000000000000}"/>
          </ac:spMkLst>
        </pc:spChg>
        <pc:picChg chg="add del">
          <ac:chgData name="NORBEY DANILO" userId="29f64d73-8b12-4c53-a9f3-1c223397a229" providerId="ADAL" clId="{1FE39C1B-9EBB-4ED9-9CAA-81EE39A5A0FF}" dt="2023-03-16T14:59:46.651" v="942" actId="478"/>
          <ac:picMkLst>
            <pc:docMk/>
            <pc:sldMk cId="1790160598" sldId="494"/>
            <ac:picMk id="1026" creationId="{DC04C91A-65CF-8738-7609-238DAF784912}"/>
          </ac:picMkLst>
        </pc:picChg>
      </pc:sldChg>
      <pc:sldChg chg="addSp delSp modSp add mod ord">
        <pc:chgData name="NORBEY DANILO" userId="29f64d73-8b12-4c53-a9f3-1c223397a229" providerId="ADAL" clId="{1FE39C1B-9EBB-4ED9-9CAA-81EE39A5A0FF}" dt="2023-03-16T15:15:10.795" v="995" actId="1076"/>
        <pc:sldMkLst>
          <pc:docMk/>
          <pc:sldMk cId="1605612418" sldId="495"/>
        </pc:sldMkLst>
        <pc:spChg chg="mod">
          <ac:chgData name="NORBEY DANILO" userId="29f64d73-8b12-4c53-a9f3-1c223397a229" providerId="ADAL" clId="{1FE39C1B-9EBB-4ED9-9CAA-81EE39A5A0FF}" dt="2023-03-16T15:14:11.468" v="988" actId="20577"/>
          <ac:spMkLst>
            <pc:docMk/>
            <pc:sldMk cId="1605612418" sldId="495"/>
            <ac:spMk id="191" creationId="{00000000-0000-0000-0000-000000000000}"/>
          </ac:spMkLst>
        </pc:spChg>
        <pc:picChg chg="del">
          <ac:chgData name="NORBEY DANILO" userId="29f64d73-8b12-4c53-a9f3-1c223397a229" providerId="ADAL" clId="{1FE39C1B-9EBB-4ED9-9CAA-81EE39A5A0FF}" dt="2023-03-16T15:14:13.861" v="989" actId="478"/>
          <ac:picMkLst>
            <pc:docMk/>
            <pc:sldMk cId="1605612418" sldId="495"/>
            <ac:picMk id="6" creationId="{13DAE3E8-F242-A0C9-03CF-B02F48CBB605}"/>
          </ac:picMkLst>
        </pc:picChg>
        <pc:picChg chg="add mod">
          <ac:chgData name="NORBEY DANILO" userId="29f64d73-8b12-4c53-a9f3-1c223397a229" providerId="ADAL" clId="{1FE39C1B-9EBB-4ED9-9CAA-81EE39A5A0FF}" dt="2023-03-16T15:14:51.863" v="992" actId="1076"/>
          <ac:picMkLst>
            <pc:docMk/>
            <pc:sldMk cId="1605612418" sldId="495"/>
            <ac:picMk id="2050" creationId="{30705711-B08B-2A1E-26CF-5312A95FF1FD}"/>
          </ac:picMkLst>
        </pc:picChg>
        <pc:picChg chg="add mod">
          <ac:chgData name="NORBEY DANILO" userId="29f64d73-8b12-4c53-a9f3-1c223397a229" providerId="ADAL" clId="{1FE39C1B-9EBB-4ED9-9CAA-81EE39A5A0FF}" dt="2023-03-16T15:15:10.795" v="995" actId="1076"/>
          <ac:picMkLst>
            <pc:docMk/>
            <pc:sldMk cId="1605612418" sldId="495"/>
            <ac:picMk id="2052" creationId="{20A781F9-4650-0E4E-17CE-26E692FE810F}"/>
          </ac:picMkLst>
        </pc:picChg>
      </pc:sldChg>
      <pc:sldChg chg="add">
        <pc:chgData name="NORBEY DANILO" userId="29f64d73-8b12-4c53-a9f3-1c223397a229" providerId="ADAL" clId="{1FE39C1B-9EBB-4ED9-9CAA-81EE39A5A0FF}" dt="2023-03-16T15:15:13.648" v="996" actId="2890"/>
        <pc:sldMkLst>
          <pc:docMk/>
          <pc:sldMk cId="1906016849" sldId="496"/>
        </pc:sldMkLst>
      </pc:sldChg>
      <pc:sldChg chg="addSp delSp modSp add mod ord">
        <pc:chgData name="NORBEY DANILO" userId="29f64d73-8b12-4c53-a9f3-1c223397a229" providerId="ADAL" clId="{1FE39C1B-9EBB-4ED9-9CAA-81EE39A5A0FF}" dt="2023-03-16T15:21:02.163" v="1133" actId="1076"/>
        <pc:sldMkLst>
          <pc:docMk/>
          <pc:sldMk cId="3641320246" sldId="497"/>
        </pc:sldMkLst>
        <pc:spChg chg="add del mod">
          <ac:chgData name="NORBEY DANILO" userId="29f64d73-8b12-4c53-a9f3-1c223397a229" providerId="ADAL" clId="{1FE39C1B-9EBB-4ED9-9CAA-81EE39A5A0FF}" dt="2023-03-16T15:18:59.186" v="1111" actId="22"/>
          <ac:spMkLst>
            <pc:docMk/>
            <pc:sldMk cId="3641320246" sldId="497"/>
            <ac:spMk id="4" creationId="{CB7B915D-57DC-F4AB-79CE-E4D5B20ACB1A}"/>
          </ac:spMkLst>
        </pc:spChg>
        <pc:spChg chg="add del">
          <ac:chgData name="NORBEY DANILO" userId="29f64d73-8b12-4c53-a9f3-1c223397a229" providerId="ADAL" clId="{1FE39C1B-9EBB-4ED9-9CAA-81EE39A5A0FF}" dt="2023-03-16T15:19:44.573" v="1121" actId="478"/>
          <ac:spMkLst>
            <pc:docMk/>
            <pc:sldMk cId="3641320246" sldId="497"/>
            <ac:spMk id="5" creationId="{CE3A2720-0272-3292-19B0-74AFCE2870EC}"/>
          </ac:spMkLst>
        </pc:spChg>
        <pc:spChg chg="add del">
          <ac:chgData name="NORBEY DANILO" userId="29f64d73-8b12-4c53-a9f3-1c223397a229" providerId="ADAL" clId="{1FE39C1B-9EBB-4ED9-9CAA-81EE39A5A0FF}" dt="2023-03-16T15:19:49.653" v="1123" actId="478"/>
          <ac:spMkLst>
            <pc:docMk/>
            <pc:sldMk cId="3641320246" sldId="497"/>
            <ac:spMk id="6" creationId="{18C8C729-2C06-88DB-5995-CC900D66D156}"/>
          </ac:spMkLst>
        </pc:spChg>
        <pc:spChg chg="add">
          <ac:chgData name="NORBEY DANILO" userId="29f64d73-8b12-4c53-a9f3-1c223397a229" providerId="ADAL" clId="{1FE39C1B-9EBB-4ED9-9CAA-81EE39A5A0FF}" dt="2023-03-16T15:20:13.525" v="1124"/>
          <ac:spMkLst>
            <pc:docMk/>
            <pc:sldMk cId="3641320246" sldId="497"/>
            <ac:spMk id="7" creationId="{2BC57E28-D06D-7B38-62E1-A57F727C421F}"/>
          </ac:spMkLst>
        </pc:spChg>
        <pc:spChg chg="mod">
          <ac:chgData name="NORBEY DANILO" userId="29f64d73-8b12-4c53-a9f3-1c223397a229" providerId="ADAL" clId="{1FE39C1B-9EBB-4ED9-9CAA-81EE39A5A0FF}" dt="2023-03-16T15:18:28.796" v="1105" actId="20577"/>
          <ac:spMkLst>
            <pc:docMk/>
            <pc:sldMk cId="3641320246" sldId="497"/>
            <ac:spMk id="191" creationId="{00000000-0000-0000-0000-000000000000}"/>
          </ac:spMkLst>
        </pc:spChg>
        <pc:picChg chg="add mod">
          <ac:chgData name="NORBEY DANILO" userId="29f64d73-8b12-4c53-a9f3-1c223397a229" providerId="ADAL" clId="{1FE39C1B-9EBB-4ED9-9CAA-81EE39A5A0FF}" dt="2023-03-16T15:21:02.163" v="1133" actId="1076"/>
          <ac:picMkLst>
            <pc:docMk/>
            <pc:sldMk cId="3641320246" sldId="497"/>
            <ac:picMk id="9" creationId="{7C712C29-C88E-8BAA-C19F-D770F2CA8905}"/>
          </ac:picMkLst>
        </pc:picChg>
        <pc:picChg chg="del">
          <ac:chgData name="NORBEY DANILO" userId="29f64d73-8b12-4c53-a9f3-1c223397a229" providerId="ADAL" clId="{1FE39C1B-9EBB-4ED9-9CAA-81EE39A5A0FF}" dt="2023-03-16T15:18:54.872" v="1106" actId="478"/>
          <ac:picMkLst>
            <pc:docMk/>
            <pc:sldMk cId="3641320246" sldId="497"/>
            <ac:picMk id="2050" creationId="{30705711-B08B-2A1E-26CF-5312A95FF1FD}"/>
          </ac:picMkLst>
        </pc:picChg>
        <pc:picChg chg="del">
          <ac:chgData name="NORBEY DANILO" userId="29f64d73-8b12-4c53-a9f3-1c223397a229" providerId="ADAL" clId="{1FE39C1B-9EBB-4ED9-9CAA-81EE39A5A0FF}" dt="2023-03-16T15:18:55.390" v="1107" actId="478"/>
          <ac:picMkLst>
            <pc:docMk/>
            <pc:sldMk cId="3641320246" sldId="497"/>
            <ac:picMk id="2052" creationId="{20A781F9-4650-0E4E-17CE-26E692FE810F}"/>
          </ac:picMkLst>
        </pc:picChg>
        <pc:picChg chg="add mod">
          <ac:chgData name="NORBEY DANILO" userId="29f64d73-8b12-4c53-a9f3-1c223397a229" providerId="ADAL" clId="{1FE39C1B-9EBB-4ED9-9CAA-81EE39A5A0FF}" dt="2023-03-16T15:21:00.350" v="1132" actId="1076"/>
          <ac:picMkLst>
            <pc:docMk/>
            <pc:sldMk cId="3641320246" sldId="497"/>
            <ac:picMk id="3074" creationId="{D2C68E0C-F16E-6AB8-2D35-9AF354D607C1}"/>
          </ac:picMkLst>
        </pc:picChg>
      </pc:sldChg>
      <pc:sldChg chg="modSp add mod ord">
        <pc:chgData name="NORBEY DANILO" userId="29f64d73-8b12-4c53-a9f3-1c223397a229" providerId="ADAL" clId="{1FE39C1B-9EBB-4ED9-9CAA-81EE39A5A0FF}" dt="2023-03-16T15:26:07.275" v="1166" actId="20577"/>
        <pc:sldMkLst>
          <pc:docMk/>
          <pc:sldMk cId="3090436788" sldId="498"/>
        </pc:sldMkLst>
        <pc:spChg chg="mod">
          <ac:chgData name="NORBEY DANILO" userId="29f64d73-8b12-4c53-a9f3-1c223397a229" providerId="ADAL" clId="{1FE39C1B-9EBB-4ED9-9CAA-81EE39A5A0FF}" dt="2023-03-16T15:22:50.723" v="1137"/>
          <ac:spMkLst>
            <pc:docMk/>
            <pc:sldMk cId="3090436788" sldId="498"/>
            <ac:spMk id="191" creationId="{00000000-0000-0000-0000-000000000000}"/>
          </ac:spMkLst>
        </pc:spChg>
        <pc:spChg chg="mod">
          <ac:chgData name="NORBEY DANILO" userId="29f64d73-8b12-4c53-a9f3-1c223397a229" providerId="ADAL" clId="{1FE39C1B-9EBB-4ED9-9CAA-81EE39A5A0FF}" dt="2023-03-16T15:26:07.275" v="1166" actId="20577"/>
          <ac:spMkLst>
            <pc:docMk/>
            <pc:sldMk cId="3090436788" sldId="498"/>
            <ac:spMk id="192" creationId="{00000000-0000-0000-0000-000000000000}"/>
          </ac:spMkLst>
        </pc:spChg>
      </pc:sldChg>
      <pc:sldChg chg="addSp modSp add mod modAnim">
        <pc:chgData name="NORBEY DANILO" userId="29f64d73-8b12-4c53-a9f3-1c223397a229" providerId="ADAL" clId="{1FE39C1B-9EBB-4ED9-9CAA-81EE39A5A0FF}" dt="2023-03-16T16:02:26.335" v="1173" actId="1076"/>
        <pc:sldMkLst>
          <pc:docMk/>
          <pc:sldMk cId="1248938072" sldId="499"/>
        </pc:sldMkLst>
        <pc:spChg chg="mod">
          <ac:chgData name="NORBEY DANILO" userId="29f64d73-8b12-4c53-a9f3-1c223397a229" providerId="ADAL" clId="{1FE39C1B-9EBB-4ED9-9CAA-81EE39A5A0FF}" dt="2023-03-16T15:26:16.567" v="1169" actId="20577"/>
          <ac:spMkLst>
            <pc:docMk/>
            <pc:sldMk cId="1248938072" sldId="499"/>
            <ac:spMk id="192" creationId="{00000000-0000-0000-0000-000000000000}"/>
          </ac:spMkLst>
        </pc:spChg>
        <pc:picChg chg="add mod">
          <ac:chgData name="NORBEY DANILO" userId="29f64d73-8b12-4c53-a9f3-1c223397a229" providerId="ADAL" clId="{1FE39C1B-9EBB-4ED9-9CAA-81EE39A5A0FF}" dt="2023-03-16T16:02:26.335" v="1173" actId="1076"/>
          <ac:picMkLst>
            <pc:docMk/>
            <pc:sldMk cId="1248938072" sldId="499"/>
            <ac:picMk id="2" creationId="{86016C18-1906-6564-02AA-AAE5CE3F6186}"/>
          </ac:picMkLst>
        </pc:picChg>
      </pc:sldChg>
      <pc:sldChg chg="addSp modSp add mod ord">
        <pc:chgData name="NORBEY DANILO" userId="29f64d73-8b12-4c53-a9f3-1c223397a229" providerId="ADAL" clId="{1FE39C1B-9EBB-4ED9-9CAA-81EE39A5A0FF}" dt="2023-03-16T16:08:53.875" v="1204" actId="1076"/>
        <pc:sldMkLst>
          <pc:docMk/>
          <pc:sldMk cId="865399567" sldId="500"/>
        </pc:sldMkLst>
        <pc:spChg chg="mod">
          <ac:chgData name="NORBEY DANILO" userId="29f64d73-8b12-4c53-a9f3-1c223397a229" providerId="ADAL" clId="{1FE39C1B-9EBB-4ED9-9CAA-81EE39A5A0FF}" dt="2023-03-16T16:03:46.869" v="1195" actId="20577"/>
          <ac:spMkLst>
            <pc:docMk/>
            <pc:sldMk cId="865399567" sldId="500"/>
            <ac:spMk id="191" creationId="{00000000-0000-0000-0000-000000000000}"/>
          </ac:spMkLst>
        </pc:spChg>
        <pc:spChg chg="mod">
          <ac:chgData name="NORBEY DANILO" userId="29f64d73-8b12-4c53-a9f3-1c223397a229" providerId="ADAL" clId="{1FE39C1B-9EBB-4ED9-9CAA-81EE39A5A0FF}" dt="2023-03-16T16:08:49.828" v="1203"/>
          <ac:spMkLst>
            <pc:docMk/>
            <pc:sldMk cId="865399567" sldId="500"/>
            <ac:spMk id="192" creationId="{00000000-0000-0000-0000-000000000000}"/>
          </ac:spMkLst>
        </pc:spChg>
        <pc:picChg chg="add mod">
          <ac:chgData name="NORBEY DANILO" userId="29f64d73-8b12-4c53-a9f3-1c223397a229" providerId="ADAL" clId="{1FE39C1B-9EBB-4ED9-9CAA-81EE39A5A0FF}" dt="2023-03-16T16:08:53.875" v="1204" actId="1076"/>
          <ac:picMkLst>
            <pc:docMk/>
            <pc:sldMk cId="865399567" sldId="500"/>
            <ac:picMk id="4098" creationId="{1B0B40FF-531F-6BCD-DE3D-23DF8D3BDCAB}"/>
          </ac:picMkLst>
        </pc:picChg>
      </pc:sldChg>
      <pc:sldChg chg="modSp add mod">
        <pc:chgData name="NORBEY DANILO" userId="29f64d73-8b12-4c53-a9f3-1c223397a229" providerId="ADAL" clId="{1FE39C1B-9EBB-4ED9-9CAA-81EE39A5A0FF}" dt="2023-03-16T16:17:26.881" v="1353" actId="20577"/>
        <pc:sldMkLst>
          <pc:docMk/>
          <pc:sldMk cId="3718973705" sldId="501"/>
        </pc:sldMkLst>
        <pc:spChg chg="mod">
          <ac:chgData name="NORBEY DANILO" userId="29f64d73-8b12-4c53-a9f3-1c223397a229" providerId="ADAL" clId="{1FE39C1B-9EBB-4ED9-9CAA-81EE39A5A0FF}" dt="2023-03-16T16:17:26.881" v="1353" actId="20577"/>
          <ac:spMkLst>
            <pc:docMk/>
            <pc:sldMk cId="3718973705" sldId="501"/>
            <ac:spMk id="3" creationId="{8C6D799F-0B81-D1FB-656E-18190E354A05}"/>
          </ac:spMkLst>
        </pc:spChg>
        <pc:spChg chg="mod">
          <ac:chgData name="NORBEY DANILO" userId="29f64d73-8b12-4c53-a9f3-1c223397a229" providerId="ADAL" clId="{1FE39C1B-9EBB-4ED9-9CAA-81EE39A5A0FF}" dt="2023-03-16T16:12:50.687" v="1241" actId="20577"/>
          <ac:spMkLst>
            <pc:docMk/>
            <pc:sldMk cId="3718973705" sldId="501"/>
            <ac:spMk id="191" creationId="{00000000-0000-0000-0000-000000000000}"/>
          </ac:spMkLst>
        </pc:spChg>
      </pc:sldChg>
      <pc:sldChg chg="addSp modSp add mod">
        <pc:chgData name="NORBEY DANILO" userId="29f64d73-8b12-4c53-a9f3-1c223397a229" providerId="ADAL" clId="{1FE39C1B-9EBB-4ED9-9CAA-81EE39A5A0FF}" dt="2023-03-16T16:25:48.983" v="1386" actId="1076"/>
        <pc:sldMkLst>
          <pc:docMk/>
          <pc:sldMk cId="2489690586" sldId="502"/>
        </pc:sldMkLst>
        <pc:spChg chg="mod">
          <ac:chgData name="NORBEY DANILO" userId="29f64d73-8b12-4c53-a9f3-1c223397a229" providerId="ADAL" clId="{1FE39C1B-9EBB-4ED9-9CAA-81EE39A5A0FF}" dt="2023-03-16T16:24:04.144" v="1382" actId="20577"/>
          <ac:spMkLst>
            <pc:docMk/>
            <pc:sldMk cId="2489690586" sldId="502"/>
            <ac:spMk id="3" creationId="{8C6D799F-0B81-D1FB-656E-18190E354A05}"/>
          </ac:spMkLst>
        </pc:spChg>
        <pc:spChg chg="mod">
          <ac:chgData name="NORBEY DANILO" userId="29f64d73-8b12-4c53-a9f3-1c223397a229" providerId="ADAL" clId="{1FE39C1B-9EBB-4ED9-9CAA-81EE39A5A0FF}" dt="2023-03-16T16:17:50.638" v="1367" actId="20577"/>
          <ac:spMkLst>
            <pc:docMk/>
            <pc:sldMk cId="2489690586" sldId="502"/>
            <ac:spMk id="191" creationId="{00000000-0000-0000-0000-000000000000}"/>
          </ac:spMkLst>
        </pc:spChg>
        <pc:picChg chg="add mod">
          <ac:chgData name="NORBEY DANILO" userId="29f64d73-8b12-4c53-a9f3-1c223397a229" providerId="ADAL" clId="{1FE39C1B-9EBB-4ED9-9CAA-81EE39A5A0FF}" dt="2023-03-16T16:25:48.983" v="1386" actId="1076"/>
          <ac:picMkLst>
            <pc:docMk/>
            <pc:sldMk cId="2489690586" sldId="502"/>
            <ac:picMk id="6146" creationId="{8F88D6A9-1629-941C-89E7-6F96AB5C0165}"/>
          </ac:picMkLst>
        </pc:picChg>
      </pc:sldChg>
      <pc:sldChg chg="addSp modSp add mod ord">
        <pc:chgData name="NORBEY DANILO" userId="29f64d73-8b12-4c53-a9f3-1c223397a229" providerId="ADAL" clId="{1FE39C1B-9EBB-4ED9-9CAA-81EE39A5A0FF}" dt="2023-03-16T16:23:37.209" v="1379"/>
        <pc:sldMkLst>
          <pc:docMk/>
          <pc:sldMk cId="247837516" sldId="503"/>
        </pc:sldMkLst>
        <pc:spChg chg="mod">
          <ac:chgData name="NORBEY DANILO" userId="29f64d73-8b12-4c53-a9f3-1c223397a229" providerId="ADAL" clId="{1FE39C1B-9EBB-4ED9-9CAA-81EE39A5A0FF}" dt="2023-03-16T16:23:02.697" v="1374" actId="20577"/>
          <ac:spMkLst>
            <pc:docMk/>
            <pc:sldMk cId="247837516" sldId="503"/>
            <ac:spMk id="3" creationId="{8C6D799F-0B81-D1FB-656E-18190E354A05}"/>
          </ac:spMkLst>
        </pc:spChg>
        <pc:picChg chg="add mod">
          <ac:chgData name="NORBEY DANILO" userId="29f64d73-8b12-4c53-a9f3-1c223397a229" providerId="ADAL" clId="{1FE39C1B-9EBB-4ED9-9CAA-81EE39A5A0FF}" dt="2023-03-16T16:23:18.114" v="1377" actId="1076"/>
          <ac:picMkLst>
            <pc:docMk/>
            <pc:sldMk cId="247837516" sldId="503"/>
            <ac:picMk id="5122" creationId="{A19C9C10-129B-287F-1515-6DA7951BB34E}"/>
          </ac:picMkLst>
        </pc:picChg>
      </pc:sldChg>
      <pc:sldChg chg="addSp delSp modSp add mod">
        <pc:chgData name="NORBEY DANILO" userId="29f64d73-8b12-4c53-a9f3-1c223397a229" providerId="ADAL" clId="{1FE39C1B-9EBB-4ED9-9CAA-81EE39A5A0FF}" dt="2023-03-16T16:26:25.371" v="1394" actId="1076"/>
        <pc:sldMkLst>
          <pc:docMk/>
          <pc:sldMk cId="969032091" sldId="504"/>
        </pc:sldMkLst>
        <pc:spChg chg="del">
          <ac:chgData name="NORBEY DANILO" userId="29f64d73-8b12-4c53-a9f3-1c223397a229" providerId="ADAL" clId="{1FE39C1B-9EBB-4ED9-9CAA-81EE39A5A0FF}" dt="2023-03-16T16:26:07.170" v="1389" actId="478"/>
          <ac:spMkLst>
            <pc:docMk/>
            <pc:sldMk cId="969032091" sldId="504"/>
            <ac:spMk id="3" creationId="{8C6D799F-0B81-D1FB-656E-18190E354A05}"/>
          </ac:spMkLst>
        </pc:spChg>
        <pc:picChg chg="del">
          <ac:chgData name="NORBEY DANILO" userId="29f64d73-8b12-4c53-a9f3-1c223397a229" providerId="ADAL" clId="{1FE39C1B-9EBB-4ED9-9CAA-81EE39A5A0FF}" dt="2023-03-16T16:26:05.690" v="1388" actId="478"/>
          <ac:picMkLst>
            <pc:docMk/>
            <pc:sldMk cId="969032091" sldId="504"/>
            <ac:picMk id="6146" creationId="{8F88D6A9-1629-941C-89E7-6F96AB5C0165}"/>
          </ac:picMkLst>
        </pc:picChg>
        <pc:picChg chg="add mod">
          <ac:chgData name="NORBEY DANILO" userId="29f64d73-8b12-4c53-a9f3-1c223397a229" providerId="ADAL" clId="{1FE39C1B-9EBB-4ED9-9CAA-81EE39A5A0FF}" dt="2023-03-16T16:26:25.371" v="1394" actId="1076"/>
          <ac:picMkLst>
            <pc:docMk/>
            <pc:sldMk cId="969032091" sldId="504"/>
            <ac:picMk id="7170" creationId="{9B959284-B509-063E-7E8E-AB9BC67D82F3}"/>
          </ac:picMkLst>
        </pc:picChg>
      </pc:sldChg>
      <pc:sldChg chg="addSp delSp modSp add mod modAnim">
        <pc:chgData name="NORBEY DANILO" userId="29f64d73-8b12-4c53-a9f3-1c223397a229" providerId="ADAL" clId="{1FE39C1B-9EBB-4ED9-9CAA-81EE39A5A0FF}" dt="2023-03-16T16:29:30.708" v="1399" actId="1076"/>
        <pc:sldMkLst>
          <pc:docMk/>
          <pc:sldMk cId="895764593" sldId="505"/>
        </pc:sldMkLst>
        <pc:picChg chg="add mod">
          <ac:chgData name="NORBEY DANILO" userId="29f64d73-8b12-4c53-a9f3-1c223397a229" providerId="ADAL" clId="{1FE39C1B-9EBB-4ED9-9CAA-81EE39A5A0FF}" dt="2023-03-16T16:29:30.708" v="1399" actId="1076"/>
          <ac:picMkLst>
            <pc:docMk/>
            <pc:sldMk cId="895764593" sldId="505"/>
            <ac:picMk id="2" creationId="{4CB457B5-AF03-2555-B294-B32EA5EADBB1}"/>
          </ac:picMkLst>
        </pc:picChg>
        <pc:picChg chg="del">
          <ac:chgData name="NORBEY DANILO" userId="29f64d73-8b12-4c53-a9f3-1c223397a229" providerId="ADAL" clId="{1FE39C1B-9EBB-4ED9-9CAA-81EE39A5A0FF}" dt="2023-03-16T16:29:07.756" v="1396" actId="478"/>
          <ac:picMkLst>
            <pc:docMk/>
            <pc:sldMk cId="895764593" sldId="505"/>
            <ac:picMk id="7170" creationId="{9B959284-B509-063E-7E8E-AB9BC67D82F3}"/>
          </ac:picMkLst>
        </pc:picChg>
      </pc:sldChg>
      <pc:sldChg chg="addSp delSp modSp add mod ord">
        <pc:chgData name="NORBEY DANILO" userId="29f64d73-8b12-4c53-a9f3-1c223397a229" providerId="ADAL" clId="{1FE39C1B-9EBB-4ED9-9CAA-81EE39A5A0FF}" dt="2023-03-16T16:32:30.767" v="1423" actId="1076"/>
        <pc:sldMkLst>
          <pc:docMk/>
          <pc:sldMk cId="54272063" sldId="506"/>
        </pc:sldMkLst>
        <pc:spChg chg="mod">
          <ac:chgData name="NORBEY DANILO" userId="29f64d73-8b12-4c53-a9f3-1c223397a229" providerId="ADAL" clId="{1FE39C1B-9EBB-4ED9-9CAA-81EE39A5A0FF}" dt="2023-03-16T16:30:28.177" v="1405" actId="20577"/>
          <ac:spMkLst>
            <pc:docMk/>
            <pc:sldMk cId="54272063" sldId="506"/>
            <ac:spMk id="3" creationId="{8C6D799F-0B81-D1FB-656E-18190E354A05}"/>
          </ac:spMkLst>
        </pc:spChg>
        <pc:spChg chg="add mod">
          <ac:chgData name="NORBEY DANILO" userId="29f64d73-8b12-4c53-a9f3-1c223397a229" providerId="ADAL" clId="{1FE39C1B-9EBB-4ED9-9CAA-81EE39A5A0FF}" dt="2023-03-16T16:32:26.091" v="1421" actId="1076"/>
          <ac:spMkLst>
            <pc:docMk/>
            <pc:sldMk cId="54272063" sldId="506"/>
            <ac:spMk id="6" creationId="{81DA8D5F-0134-FD97-DB64-CACEAE6C3D86}"/>
          </ac:spMkLst>
        </pc:spChg>
        <pc:picChg chg="add mod">
          <ac:chgData name="NORBEY DANILO" userId="29f64d73-8b12-4c53-a9f3-1c223397a229" providerId="ADAL" clId="{1FE39C1B-9EBB-4ED9-9CAA-81EE39A5A0FF}" dt="2023-03-16T16:32:30.767" v="1423" actId="1076"/>
          <ac:picMkLst>
            <pc:docMk/>
            <pc:sldMk cId="54272063" sldId="506"/>
            <ac:picMk id="4" creationId="{543C6046-286F-F7D7-0813-2FDAD94D17D6}"/>
          </ac:picMkLst>
        </pc:picChg>
        <pc:picChg chg="del">
          <ac:chgData name="NORBEY DANILO" userId="29f64d73-8b12-4c53-a9f3-1c223397a229" providerId="ADAL" clId="{1FE39C1B-9EBB-4ED9-9CAA-81EE39A5A0FF}" dt="2023-03-16T16:30:18.826" v="1404" actId="478"/>
          <ac:picMkLst>
            <pc:docMk/>
            <pc:sldMk cId="54272063" sldId="506"/>
            <ac:picMk id="6146" creationId="{8F88D6A9-1629-941C-89E7-6F96AB5C0165}"/>
          </ac:picMkLst>
        </pc:picChg>
      </pc:sldChg>
      <pc:sldChg chg="delSp modSp add mod">
        <pc:chgData name="NORBEY DANILO" userId="29f64d73-8b12-4c53-a9f3-1c223397a229" providerId="ADAL" clId="{1FE39C1B-9EBB-4ED9-9CAA-81EE39A5A0FF}" dt="2023-03-16T16:33:16.925" v="1446"/>
        <pc:sldMkLst>
          <pc:docMk/>
          <pc:sldMk cId="1981119451" sldId="507"/>
        </pc:sldMkLst>
        <pc:spChg chg="mod">
          <ac:chgData name="NORBEY DANILO" userId="29f64d73-8b12-4c53-a9f3-1c223397a229" providerId="ADAL" clId="{1FE39C1B-9EBB-4ED9-9CAA-81EE39A5A0FF}" dt="2023-03-16T16:33:16.925" v="1446"/>
          <ac:spMkLst>
            <pc:docMk/>
            <pc:sldMk cId="1981119451" sldId="507"/>
            <ac:spMk id="3" creationId="{8C6D799F-0B81-D1FB-656E-18190E354A05}"/>
          </ac:spMkLst>
        </pc:spChg>
        <pc:spChg chg="mod">
          <ac:chgData name="NORBEY DANILO" userId="29f64d73-8b12-4c53-a9f3-1c223397a229" providerId="ADAL" clId="{1FE39C1B-9EBB-4ED9-9CAA-81EE39A5A0FF}" dt="2023-03-16T16:32:49.863" v="1445" actId="20577"/>
          <ac:spMkLst>
            <pc:docMk/>
            <pc:sldMk cId="1981119451" sldId="507"/>
            <ac:spMk id="191" creationId="{00000000-0000-0000-0000-000000000000}"/>
          </ac:spMkLst>
        </pc:spChg>
        <pc:picChg chg="del mod">
          <ac:chgData name="NORBEY DANILO" userId="29f64d73-8b12-4c53-a9f3-1c223397a229" providerId="ADAL" clId="{1FE39C1B-9EBB-4ED9-9CAA-81EE39A5A0FF}" dt="2023-03-16T16:31:37.997" v="1411" actId="478"/>
          <ac:picMkLst>
            <pc:docMk/>
            <pc:sldMk cId="1981119451" sldId="507"/>
            <ac:picMk id="4" creationId="{543C6046-286F-F7D7-0813-2FDAD94D17D6}"/>
          </ac:picMkLst>
        </pc:picChg>
      </pc:sldChg>
      <pc:sldChg chg="add del">
        <pc:chgData name="NORBEY DANILO" userId="29f64d73-8b12-4c53-a9f3-1c223397a229" providerId="ADAL" clId="{1FE39C1B-9EBB-4ED9-9CAA-81EE39A5A0FF}" dt="2023-03-16T16:36:22.827" v="1448" actId="47"/>
        <pc:sldMkLst>
          <pc:docMk/>
          <pc:sldMk cId="835941130" sldId="508"/>
        </pc:sldMkLst>
      </pc:sldChg>
      <pc:sldChg chg="addSp modSp add mod">
        <pc:chgData name="NORBEY DANILO" userId="29f64d73-8b12-4c53-a9f3-1c223397a229" providerId="ADAL" clId="{1FE39C1B-9EBB-4ED9-9CAA-81EE39A5A0FF}" dt="2023-03-16T16:36:46.198" v="1451" actId="1076"/>
        <pc:sldMkLst>
          <pc:docMk/>
          <pc:sldMk cId="247878145" sldId="509"/>
        </pc:sldMkLst>
        <pc:spChg chg="mod">
          <ac:chgData name="NORBEY DANILO" userId="29f64d73-8b12-4c53-a9f3-1c223397a229" providerId="ADAL" clId="{1FE39C1B-9EBB-4ED9-9CAA-81EE39A5A0FF}" dt="2023-03-16T16:36:27.518" v="1449"/>
          <ac:spMkLst>
            <pc:docMk/>
            <pc:sldMk cId="247878145" sldId="509"/>
            <ac:spMk id="3" creationId="{8C6D799F-0B81-D1FB-656E-18190E354A05}"/>
          </ac:spMkLst>
        </pc:spChg>
        <pc:picChg chg="add mod">
          <ac:chgData name="NORBEY DANILO" userId="29f64d73-8b12-4c53-a9f3-1c223397a229" providerId="ADAL" clId="{1FE39C1B-9EBB-4ED9-9CAA-81EE39A5A0FF}" dt="2023-03-16T16:36:46.198" v="1451" actId="1076"/>
          <ac:picMkLst>
            <pc:docMk/>
            <pc:sldMk cId="247878145" sldId="509"/>
            <ac:picMk id="4" creationId="{2D254109-F6CD-B1B3-5A86-D29921D74302}"/>
          </ac:picMkLst>
        </pc:picChg>
      </pc:sldChg>
      <pc:sldChg chg="delSp modSp add mod">
        <pc:chgData name="NORBEY DANILO" userId="29f64d73-8b12-4c53-a9f3-1c223397a229" providerId="ADAL" clId="{1FE39C1B-9EBB-4ED9-9CAA-81EE39A5A0FF}" dt="2023-03-16T16:38:12.687" v="1468" actId="20577"/>
        <pc:sldMkLst>
          <pc:docMk/>
          <pc:sldMk cId="3912228351" sldId="510"/>
        </pc:sldMkLst>
        <pc:spChg chg="mod">
          <ac:chgData name="NORBEY DANILO" userId="29f64d73-8b12-4c53-a9f3-1c223397a229" providerId="ADAL" clId="{1FE39C1B-9EBB-4ED9-9CAA-81EE39A5A0FF}" dt="2023-03-16T16:38:12.687" v="1468" actId="20577"/>
          <ac:spMkLst>
            <pc:docMk/>
            <pc:sldMk cId="3912228351" sldId="510"/>
            <ac:spMk id="3" creationId="{8C6D799F-0B81-D1FB-656E-18190E354A05}"/>
          </ac:spMkLst>
        </pc:spChg>
        <pc:picChg chg="del">
          <ac:chgData name="NORBEY DANILO" userId="29f64d73-8b12-4c53-a9f3-1c223397a229" providerId="ADAL" clId="{1FE39C1B-9EBB-4ED9-9CAA-81EE39A5A0FF}" dt="2023-03-16T16:37:23.632" v="1453" actId="478"/>
          <ac:picMkLst>
            <pc:docMk/>
            <pc:sldMk cId="3912228351" sldId="510"/>
            <ac:picMk id="4" creationId="{2D254109-F6CD-B1B3-5A86-D29921D74302}"/>
          </ac:picMkLst>
        </pc:picChg>
      </pc:sldChg>
      <pc:sldChg chg="addSp modSp add mod">
        <pc:chgData name="NORBEY DANILO" userId="29f64d73-8b12-4c53-a9f3-1c223397a229" providerId="ADAL" clId="{1FE39C1B-9EBB-4ED9-9CAA-81EE39A5A0FF}" dt="2023-03-16T16:39:17.546" v="1495" actId="1076"/>
        <pc:sldMkLst>
          <pc:docMk/>
          <pc:sldMk cId="4038753433" sldId="511"/>
        </pc:sldMkLst>
        <pc:spChg chg="mod">
          <ac:chgData name="NORBEY DANILO" userId="29f64d73-8b12-4c53-a9f3-1c223397a229" providerId="ADAL" clId="{1FE39C1B-9EBB-4ED9-9CAA-81EE39A5A0FF}" dt="2023-03-16T16:39:05.347" v="1493" actId="20577"/>
          <ac:spMkLst>
            <pc:docMk/>
            <pc:sldMk cId="4038753433" sldId="511"/>
            <ac:spMk id="3" creationId="{8C6D799F-0B81-D1FB-656E-18190E354A05}"/>
          </ac:spMkLst>
        </pc:spChg>
        <pc:picChg chg="add mod">
          <ac:chgData name="NORBEY DANILO" userId="29f64d73-8b12-4c53-a9f3-1c223397a229" providerId="ADAL" clId="{1FE39C1B-9EBB-4ED9-9CAA-81EE39A5A0FF}" dt="2023-03-16T16:39:17.546" v="1495" actId="1076"/>
          <ac:picMkLst>
            <pc:docMk/>
            <pc:sldMk cId="4038753433" sldId="511"/>
            <ac:picMk id="4" creationId="{3C05865B-0D3C-D17C-5138-38F6E26C8F03}"/>
          </ac:picMkLst>
        </pc:picChg>
      </pc:sldChg>
      <pc:sldChg chg="addSp delSp modSp add mod">
        <pc:chgData name="NORBEY DANILO" userId="29f64d73-8b12-4c53-a9f3-1c223397a229" providerId="ADAL" clId="{1FE39C1B-9EBB-4ED9-9CAA-81EE39A5A0FF}" dt="2023-03-16T16:41:31.477" v="1512" actId="20577"/>
        <pc:sldMkLst>
          <pc:docMk/>
          <pc:sldMk cId="1038440852" sldId="512"/>
        </pc:sldMkLst>
        <pc:spChg chg="mod">
          <ac:chgData name="NORBEY DANILO" userId="29f64d73-8b12-4c53-a9f3-1c223397a229" providerId="ADAL" clId="{1FE39C1B-9EBB-4ED9-9CAA-81EE39A5A0FF}" dt="2023-03-16T16:41:31.477" v="1512" actId="20577"/>
          <ac:spMkLst>
            <pc:docMk/>
            <pc:sldMk cId="1038440852" sldId="512"/>
            <ac:spMk id="3" creationId="{8C6D799F-0B81-D1FB-656E-18190E354A05}"/>
          </ac:spMkLst>
        </pc:spChg>
        <pc:picChg chg="add mod">
          <ac:chgData name="NORBEY DANILO" userId="29f64d73-8b12-4c53-a9f3-1c223397a229" providerId="ADAL" clId="{1FE39C1B-9EBB-4ED9-9CAA-81EE39A5A0FF}" dt="2023-03-16T16:40:32.863" v="1503" actId="1076"/>
          <ac:picMkLst>
            <pc:docMk/>
            <pc:sldMk cId="1038440852" sldId="512"/>
            <ac:picMk id="2" creationId="{39BE357B-E97B-F0E7-9338-829958E57F5E}"/>
          </ac:picMkLst>
        </pc:picChg>
        <pc:picChg chg="del">
          <ac:chgData name="NORBEY DANILO" userId="29f64d73-8b12-4c53-a9f3-1c223397a229" providerId="ADAL" clId="{1FE39C1B-9EBB-4ED9-9CAA-81EE39A5A0FF}" dt="2023-03-16T16:40:12.481" v="1497" actId="478"/>
          <ac:picMkLst>
            <pc:docMk/>
            <pc:sldMk cId="1038440852" sldId="512"/>
            <ac:picMk id="4" creationId="{3C05865B-0D3C-D17C-5138-38F6E26C8F03}"/>
          </ac:picMkLst>
        </pc:picChg>
      </pc:sldChg>
      <pc:sldChg chg="addSp delSp modSp add mod">
        <pc:chgData name="NORBEY DANILO" userId="29f64d73-8b12-4c53-a9f3-1c223397a229" providerId="ADAL" clId="{1FE39C1B-9EBB-4ED9-9CAA-81EE39A5A0FF}" dt="2023-03-16T16:42:33.903" v="1538" actId="1076"/>
        <pc:sldMkLst>
          <pc:docMk/>
          <pc:sldMk cId="284848016" sldId="513"/>
        </pc:sldMkLst>
        <pc:spChg chg="mod">
          <ac:chgData name="NORBEY DANILO" userId="29f64d73-8b12-4c53-a9f3-1c223397a229" providerId="ADAL" clId="{1FE39C1B-9EBB-4ED9-9CAA-81EE39A5A0FF}" dt="2023-03-16T16:42:18.761" v="1536" actId="33524"/>
          <ac:spMkLst>
            <pc:docMk/>
            <pc:sldMk cId="284848016" sldId="513"/>
            <ac:spMk id="3" creationId="{8C6D799F-0B81-D1FB-656E-18190E354A05}"/>
          </ac:spMkLst>
        </pc:spChg>
        <pc:picChg chg="del">
          <ac:chgData name="NORBEY DANILO" userId="29f64d73-8b12-4c53-a9f3-1c223397a229" providerId="ADAL" clId="{1FE39C1B-9EBB-4ED9-9CAA-81EE39A5A0FF}" dt="2023-03-16T16:41:59.329" v="1515" actId="478"/>
          <ac:picMkLst>
            <pc:docMk/>
            <pc:sldMk cId="284848016" sldId="513"/>
            <ac:picMk id="2" creationId="{39BE357B-E97B-F0E7-9338-829958E57F5E}"/>
          </ac:picMkLst>
        </pc:picChg>
        <pc:picChg chg="add mod">
          <ac:chgData name="NORBEY DANILO" userId="29f64d73-8b12-4c53-a9f3-1c223397a229" providerId="ADAL" clId="{1FE39C1B-9EBB-4ED9-9CAA-81EE39A5A0FF}" dt="2023-03-16T16:42:33.903" v="1538" actId="1076"/>
          <ac:picMkLst>
            <pc:docMk/>
            <pc:sldMk cId="284848016" sldId="513"/>
            <ac:picMk id="5" creationId="{56600ACB-3E9F-1628-2870-31F4ABC1591B}"/>
          </ac:picMkLst>
        </pc:picChg>
      </pc:sldChg>
      <pc:sldChg chg="modSp add mod">
        <pc:chgData name="NORBEY DANILO" userId="29f64d73-8b12-4c53-a9f3-1c223397a229" providerId="ADAL" clId="{1FE39C1B-9EBB-4ED9-9CAA-81EE39A5A0FF}" dt="2023-03-16T16:43:24.554" v="1547" actId="20577"/>
        <pc:sldMkLst>
          <pc:docMk/>
          <pc:sldMk cId="1511002596" sldId="514"/>
        </pc:sldMkLst>
        <pc:spChg chg="mod">
          <ac:chgData name="NORBEY DANILO" userId="29f64d73-8b12-4c53-a9f3-1c223397a229" providerId="ADAL" clId="{1FE39C1B-9EBB-4ED9-9CAA-81EE39A5A0FF}" dt="2023-03-16T16:43:24.554" v="1547" actId="20577"/>
          <ac:spMkLst>
            <pc:docMk/>
            <pc:sldMk cId="1511002596" sldId="514"/>
            <ac:spMk id="3" creationId="{8C6D799F-0B81-D1FB-656E-18190E354A05}"/>
          </ac:spMkLst>
        </pc:spChg>
      </pc:sldChg>
      <pc:sldChg chg="delSp modSp add mod ord">
        <pc:chgData name="NORBEY DANILO" userId="29f64d73-8b12-4c53-a9f3-1c223397a229" providerId="ADAL" clId="{1FE39C1B-9EBB-4ED9-9CAA-81EE39A5A0FF}" dt="2023-03-16T16:46:09.837" v="1561" actId="20577"/>
        <pc:sldMkLst>
          <pc:docMk/>
          <pc:sldMk cId="1129345069" sldId="515"/>
        </pc:sldMkLst>
        <pc:spChg chg="mod">
          <ac:chgData name="NORBEY DANILO" userId="29f64d73-8b12-4c53-a9f3-1c223397a229" providerId="ADAL" clId="{1FE39C1B-9EBB-4ED9-9CAA-81EE39A5A0FF}" dt="2023-03-16T16:46:09.837" v="1561" actId="20577"/>
          <ac:spMkLst>
            <pc:docMk/>
            <pc:sldMk cId="1129345069" sldId="515"/>
            <ac:spMk id="3" creationId="{8C6D799F-0B81-D1FB-656E-18190E354A05}"/>
          </ac:spMkLst>
        </pc:spChg>
        <pc:spChg chg="del">
          <ac:chgData name="NORBEY DANILO" userId="29f64d73-8b12-4c53-a9f3-1c223397a229" providerId="ADAL" clId="{1FE39C1B-9EBB-4ED9-9CAA-81EE39A5A0FF}" dt="2023-03-16T16:43:45.960" v="1552" actId="478"/>
          <ac:spMkLst>
            <pc:docMk/>
            <pc:sldMk cId="1129345069" sldId="515"/>
            <ac:spMk id="6" creationId="{81DA8D5F-0134-FD97-DB64-CACEAE6C3D86}"/>
          </ac:spMkLst>
        </pc:spChg>
        <pc:picChg chg="del">
          <ac:chgData name="NORBEY DANILO" userId="29f64d73-8b12-4c53-a9f3-1c223397a229" providerId="ADAL" clId="{1FE39C1B-9EBB-4ED9-9CAA-81EE39A5A0FF}" dt="2023-03-16T16:43:44.815" v="1551" actId="478"/>
          <ac:picMkLst>
            <pc:docMk/>
            <pc:sldMk cId="1129345069" sldId="515"/>
            <ac:picMk id="4" creationId="{543C6046-286F-F7D7-0813-2FDAD94D17D6}"/>
          </ac:picMkLst>
        </pc:picChg>
      </pc:sldChg>
      <pc:sldChg chg="modSp add mod">
        <pc:chgData name="NORBEY DANILO" userId="29f64d73-8b12-4c53-a9f3-1c223397a229" providerId="ADAL" clId="{1FE39C1B-9EBB-4ED9-9CAA-81EE39A5A0FF}" dt="2023-03-16T16:50:02.508" v="1618" actId="20577"/>
        <pc:sldMkLst>
          <pc:docMk/>
          <pc:sldMk cId="1181119755" sldId="516"/>
        </pc:sldMkLst>
        <pc:spChg chg="mod">
          <ac:chgData name="NORBEY DANILO" userId="29f64d73-8b12-4c53-a9f3-1c223397a229" providerId="ADAL" clId="{1FE39C1B-9EBB-4ED9-9CAA-81EE39A5A0FF}" dt="2023-03-16T16:50:02.508" v="1618" actId="20577"/>
          <ac:spMkLst>
            <pc:docMk/>
            <pc:sldMk cId="1181119755" sldId="516"/>
            <ac:spMk id="3" creationId="{8C6D799F-0B81-D1FB-656E-18190E354A05}"/>
          </ac:spMkLst>
        </pc:spChg>
        <pc:spChg chg="mod">
          <ac:chgData name="NORBEY DANILO" userId="29f64d73-8b12-4c53-a9f3-1c223397a229" providerId="ADAL" clId="{1FE39C1B-9EBB-4ED9-9CAA-81EE39A5A0FF}" dt="2023-03-16T16:46:37.896" v="1575" actId="20577"/>
          <ac:spMkLst>
            <pc:docMk/>
            <pc:sldMk cId="1181119755" sldId="516"/>
            <ac:spMk id="191" creationId="{00000000-0000-0000-0000-000000000000}"/>
          </ac:spMkLst>
        </pc:spChg>
      </pc:sldChg>
      <pc:sldChg chg="modSp add mod">
        <pc:chgData name="NORBEY DANILO" userId="29f64d73-8b12-4c53-a9f3-1c223397a229" providerId="ADAL" clId="{1FE39C1B-9EBB-4ED9-9CAA-81EE39A5A0FF}" dt="2023-03-16T16:51:16.522" v="1630" actId="113"/>
        <pc:sldMkLst>
          <pc:docMk/>
          <pc:sldMk cId="3007071966" sldId="517"/>
        </pc:sldMkLst>
        <pc:spChg chg="mod">
          <ac:chgData name="NORBEY DANILO" userId="29f64d73-8b12-4c53-a9f3-1c223397a229" providerId="ADAL" clId="{1FE39C1B-9EBB-4ED9-9CAA-81EE39A5A0FF}" dt="2023-03-16T16:51:16.522" v="1630" actId="113"/>
          <ac:spMkLst>
            <pc:docMk/>
            <pc:sldMk cId="3007071966" sldId="517"/>
            <ac:spMk id="3" creationId="{8C6D799F-0B81-D1FB-656E-18190E354A05}"/>
          </ac:spMkLst>
        </pc:spChg>
      </pc:sldChg>
      <pc:sldChg chg="addSp modSp add mod">
        <pc:chgData name="NORBEY DANILO" userId="29f64d73-8b12-4c53-a9f3-1c223397a229" providerId="ADAL" clId="{1FE39C1B-9EBB-4ED9-9CAA-81EE39A5A0FF}" dt="2023-03-16T16:52:03.395" v="1641" actId="1076"/>
        <pc:sldMkLst>
          <pc:docMk/>
          <pc:sldMk cId="1308530966" sldId="518"/>
        </pc:sldMkLst>
        <pc:spChg chg="mod">
          <ac:chgData name="NORBEY DANILO" userId="29f64d73-8b12-4c53-a9f3-1c223397a229" providerId="ADAL" clId="{1FE39C1B-9EBB-4ED9-9CAA-81EE39A5A0FF}" dt="2023-03-16T16:51:52.732" v="1639" actId="20577"/>
          <ac:spMkLst>
            <pc:docMk/>
            <pc:sldMk cId="1308530966" sldId="518"/>
            <ac:spMk id="3" creationId="{8C6D799F-0B81-D1FB-656E-18190E354A05}"/>
          </ac:spMkLst>
        </pc:spChg>
        <pc:picChg chg="add mod">
          <ac:chgData name="NORBEY DANILO" userId="29f64d73-8b12-4c53-a9f3-1c223397a229" providerId="ADAL" clId="{1FE39C1B-9EBB-4ED9-9CAA-81EE39A5A0FF}" dt="2023-03-16T16:52:03.395" v="1641" actId="1076"/>
          <ac:picMkLst>
            <pc:docMk/>
            <pc:sldMk cId="1308530966" sldId="518"/>
            <ac:picMk id="4" creationId="{51612B3D-1732-B324-2D47-DECBB4F5ECB8}"/>
          </ac:picMkLst>
        </pc:picChg>
      </pc:sldChg>
      <pc:sldChg chg="modSp add mod">
        <pc:chgData name="NORBEY DANILO" userId="29f64d73-8b12-4c53-a9f3-1c223397a229" providerId="ADAL" clId="{1FE39C1B-9EBB-4ED9-9CAA-81EE39A5A0FF}" dt="2023-03-16T16:54:31.215" v="1688" actId="21"/>
        <pc:sldMkLst>
          <pc:docMk/>
          <pc:sldMk cId="4197974657" sldId="519"/>
        </pc:sldMkLst>
        <pc:spChg chg="mod">
          <ac:chgData name="NORBEY DANILO" userId="29f64d73-8b12-4c53-a9f3-1c223397a229" providerId="ADAL" clId="{1FE39C1B-9EBB-4ED9-9CAA-81EE39A5A0FF}" dt="2023-03-16T16:54:31.215" v="1688" actId="21"/>
          <ac:spMkLst>
            <pc:docMk/>
            <pc:sldMk cId="4197974657" sldId="519"/>
            <ac:spMk id="3" creationId="{8C6D799F-0B81-D1FB-656E-18190E354A05}"/>
          </ac:spMkLst>
        </pc:spChg>
        <pc:picChg chg="mod">
          <ac:chgData name="NORBEY DANILO" userId="29f64d73-8b12-4c53-a9f3-1c223397a229" providerId="ADAL" clId="{1FE39C1B-9EBB-4ED9-9CAA-81EE39A5A0FF}" dt="2023-03-16T16:52:12.334" v="1644" actId="1076"/>
          <ac:picMkLst>
            <pc:docMk/>
            <pc:sldMk cId="4197974657" sldId="519"/>
            <ac:picMk id="4" creationId="{51612B3D-1732-B324-2D47-DECBB4F5ECB8}"/>
          </ac:picMkLst>
        </pc:picChg>
      </pc:sldChg>
      <pc:sldChg chg="addSp delSp modSp add mod">
        <pc:chgData name="NORBEY DANILO" userId="29f64d73-8b12-4c53-a9f3-1c223397a229" providerId="ADAL" clId="{1FE39C1B-9EBB-4ED9-9CAA-81EE39A5A0FF}" dt="2023-03-16T16:54:44.007" v="1693" actId="1076"/>
        <pc:sldMkLst>
          <pc:docMk/>
          <pc:sldMk cId="2806775087" sldId="520"/>
        </pc:sldMkLst>
        <pc:spChg chg="mod">
          <ac:chgData name="NORBEY DANILO" userId="29f64d73-8b12-4c53-a9f3-1c223397a229" providerId="ADAL" clId="{1FE39C1B-9EBB-4ED9-9CAA-81EE39A5A0FF}" dt="2023-03-16T16:54:41.777" v="1692" actId="6549"/>
          <ac:spMkLst>
            <pc:docMk/>
            <pc:sldMk cId="2806775087" sldId="520"/>
            <ac:spMk id="3" creationId="{8C6D799F-0B81-D1FB-656E-18190E354A05}"/>
          </ac:spMkLst>
        </pc:spChg>
        <pc:picChg chg="del">
          <ac:chgData name="NORBEY DANILO" userId="29f64d73-8b12-4c53-a9f3-1c223397a229" providerId="ADAL" clId="{1FE39C1B-9EBB-4ED9-9CAA-81EE39A5A0FF}" dt="2023-03-16T16:54:23.957" v="1686" actId="478"/>
          <ac:picMkLst>
            <pc:docMk/>
            <pc:sldMk cId="2806775087" sldId="520"/>
            <ac:picMk id="4" creationId="{51612B3D-1732-B324-2D47-DECBB4F5ECB8}"/>
          </ac:picMkLst>
        </pc:picChg>
        <pc:picChg chg="add mod">
          <ac:chgData name="NORBEY DANILO" userId="29f64d73-8b12-4c53-a9f3-1c223397a229" providerId="ADAL" clId="{1FE39C1B-9EBB-4ED9-9CAA-81EE39A5A0FF}" dt="2023-03-16T16:54:44.007" v="1693" actId="1076"/>
          <ac:picMkLst>
            <pc:docMk/>
            <pc:sldMk cId="2806775087" sldId="520"/>
            <ac:picMk id="5" creationId="{38B50A45-F14C-E805-B2B5-9C0567F79930}"/>
          </ac:picMkLst>
        </pc:picChg>
      </pc:sldChg>
      <pc:sldChg chg="addSp delSp modSp add mod">
        <pc:chgData name="NORBEY DANILO" userId="29f64d73-8b12-4c53-a9f3-1c223397a229" providerId="ADAL" clId="{1FE39C1B-9EBB-4ED9-9CAA-81EE39A5A0FF}" dt="2023-03-16T16:56:22.415" v="1704" actId="1076"/>
        <pc:sldMkLst>
          <pc:docMk/>
          <pc:sldMk cId="252705362" sldId="521"/>
        </pc:sldMkLst>
        <pc:spChg chg="mod">
          <ac:chgData name="NORBEY DANILO" userId="29f64d73-8b12-4c53-a9f3-1c223397a229" providerId="ADAL" clId="{1FE39C1B-9EBB-4ED9-9CAA-81EE39A5A0FF}" dt="2023-03-16T16:56:19.721" v="1703" actId="20577"/>
          <ac:spMkLst>
            <pc:docMk/>
            <pc:sldMk cId="252705362" sldId="521"/>
            <ac:spMk id="3" creationId="{8C6D799F-0B81-D1FB-656E-18190E354A05}"/>
          </ac:spMkLst>
        </pc:spChg>
        <pc:picChg chg="add mod">
          <ac:chgData name="NORBEY DANILO" userId="29f64d73-8b12-4c53-a9f3-1c223397a229" providerId="ADAL" clId="{1FE39C1B-9EBB-4ED9-9CAA-81EE39A5A0FF}" dt="2023-03-16T16:56:22.415" v="1704" actId="1076"/>
          <ac:picMkLst>
            <pc:docMk/>
            <pc:sldMk cId="252705362" sldId="521"/>
            <ac:picMk id="2" creationId="{AF243C2F-BA54-7E34-155D-523305F44834}"/>
          </ac:picMkLst>
        </pc:picChg>
        <pc:picChg chg="del">
          <ac:chgData name="NORBEY DANILO" userId="29f64d73-8b12-4c53-a9f3-1c223397a229" providerId="ADAL" clId="{1FE39C1B-9EBB-4ED9-9CAA-81EE39A5A0FF}" dt="2023-03-16T16:55:42.566" v="1696" actId="478"/>
          <ac:picMkLst>
            <pc:docMk/>
            <pc:sldMk cId="252705362" sldId="521"/>
            <ac:picMk id="5" creationId="{38B50A45-F14C-E805-B2B5-9C0567F79930}"/>
          </ac:picMkLst>
        </pc:picChg>
      </pc:sldChg>
      <pc:sldChg chg="modSp add mod ord">
        <pc:chgData name="NORBEY DANILO" userId="29f64d73-8b12-4c53-a9f3-1c223397a229" providerId="ADAL" clId="{1FE39C1B-9EBB-4ED9-9CAA-81EE39A5A0FF}" dt="2023-03-16T16:58:17.460" v="1723" actId="20577"/>
        <pc:sldMkLst>
          <pc:docMk/>
          <pc:sldMk cId="1023992526" sldId="522"/>
        </pc:sldMkLst>
        <pc:spChg chg="mod">
          <ac:chgData name="NORBEY DANILO" userId="29f64d73-8b12-4c53-a9f3-1c223397a229" providerId="ADAL" clId="{1FE39C1B-9EBB-4ED9-9CAA-81EE39A5A0FF}" dt="2023-03-16T16:58:17.460" v="1723" actId="20577"/>
          <ac:spMkLst>
            <pc:docMk/>
            <pc:sldMk cId="1023992526" sldId="522"/>
            <ac:spMk id="3" creationId="{8C6D799F-0B81-D1FB-656E-18190E354A05}"/>
          </ac:spMkLst>
        </pc:spChg>
        <pc:spChg chg="mod">
          <ac:chgData name="NORBEY DANILO" userId="29f64d73-8b12-4c53-a9f3-1c223397a229" providerId="ADAL" clId="{1FE39C1B-9EBB-4ED9-9CAA-81EE39A5A0FF}" dt="2023-03-16T16:56:53.675" v="1709" actId="20577"/>
          <ac:spMkLst>
            <pc:docMk/>
            <pc:sldMk cId="1023992526" sldId="522"/>
            <ac:spMk id="191" creationId="{00000000-0000-0000-0000-000000000000}"/>
          </ac:spMkLst>
        </pc:spChg>
      </pc:sldChg>
      <pc:sldChg chg="addSp modSp add mod">
        <pc:chgData name="NORBEY DANILO" userId="29f64d73-8b12-4c53-a9f3-1c223397a229" providerId="ADAL" clId="{1FE39C1B-9EBB-4ED9-9CAA-81EE39A5A0FF}" dt="2023-03-16T17:00:38.019" v="1780" actId="1076"/>
        <pc:sldMkLst>
          <pc:docMk/>
          <pc:sldMk cId="3528150278" sldId="523"/>
        </pc:sldMkLst>
        <pc:spChg chg="mod">
          <ac:chgData name="NORBEY DANILO" userId="29f64d73-8b12-4c53-a9f3-1c223397a229" providerId="ADAL" clId="{1FE39C1B-9EBB-4ED9-9CAA-81EE39A5A0FF}" dt="2023-03-16T17:00:34.687" v="1778" actId="1076"/>
          <ac:spMkLst>
            <pc:docMk/>
            <pc:sldMk cId="3528150278" sldId="523"/>
            <ac:spMk id="3" creationId="{8C6D799F-0B81-D1FB-656E-18190E354A05}"/>
          </ac:spMkLst>
        </pc:spChg>
        <pc:picChg chg="add mod">
          <ac:chgData name="NORBEY DANILO" userId="29f64d73-8b12-4c53-a9f3-1c223397a229" providerId="ADAL" clId="{1FE39C1B-9EBB-4ED9-9CAA-81EE39A5A0FF}" dt="2023-03-16T17:00:35.791" v="1779" actId="1076"/>
          <ac:picMkLst>
            <pc:docMk/>
            <pc:sldMk cId="3528150278" sldId="523"/>
            <ac:picMk id="4" creationId="{46C359A3-66D8-926A-D2DC-18D11E3D34A7}"/>
          </ac:picMkLst>
        </pc:picChg>
        <pc:picChg chg="add mod">
          <ac:chgData name="NORBEY DANILO" userId="29f64d73-8b12-4c53-a9f3-1c223397a229" providerId="ADAL" clId="{1FE39C1B-9EBB-4ED9-9CAA-81EE39A5A0FF}" dt="2023-03-16T17:00:38.019" v="1780" actId="1076"/>
          <ac:picMkLst>
            <pc:docMk/>
            <pc:sldMk cId="3528150278" sldId="523"/>
            <ac:picMk id="6" creationId="{2A3ABB2E-9526-2457-47AE-DF7D93684341}"/>
          </ac:picMkLst>
        </pc:picChg>
      </pc:sldChg>
      <pc:sldChg chg="addSp delSp modSp add mod">
        <pc:chgData name="NORBEY DANILO" userId="29f64d73-8b12-4c53-a9f3-1c223397a229" providerId="ADAL" clId="{1FE39C1B-9EBB-4ED9-9CAA-81EE39A5A0FF}" dt="2023-03-16T17:04:14.343" v="1812" actId="1076"/>
        <pc:sldMkLst>
          <pc:docMk/>
          <pc:sldMk cId="1231919112" sldId="524"/>
        </pc:sldMkLst>
        <pc:spChg chg="mod">
          <ac:chgData name="NORBEY DANILO" userId="29f64d73-8b12-4c53-a9f3-1c223397a229" providerId="ADAL" clId="{1FE39C1B-9EBB-4ED9-9CAA-81EE39A5A0FF}" dt="2023-03-16T17:03:35.055" v="1805" actId="20577"/>
          <ac:spMkLst>
            <pc:docMk/>
            <pc:sldMk cId="1231919112" sldId="524"/>
            <ac:spMk id="3" creationId="{8C6D799F-0B81-D1FB-656E-18190E354A05}"/>
          </ac:spMkLst>
        </pc:spChg>
        <pc:spChg chg="add mod">
          <ac:chgData name="NORBEY DANILO" userId="29f64d73-8b12-4c53-a9f3-1c223397a229" providerId="ADAL" clId="{1FE39C1B-9EBB-4ED9-9CAA-81EE39A5A0FF}" dt="2023-03-16T17:04:12.950" v="1811" actId="1076"/>
          <ac:spMkLst>
            <pc:docMk/>
            <pc:sldMk cId="1231919112" sldId="524"/>
            <ac:spMk id="5" creationId="{B491B14C-AD93-125B-CB32-7EF493C3D6B9}"/>
          </ac:spMkLst>
        </pc:spChg>
        <pc:picChg chg="del">
          <ac:chgData name="NORBEY DANILO" userId="29f64d73-8b12-4c53-a9f3-1c223397a229" providerId="ADAL" clId="{1FE39C1B-9EBB-4ED9-9CAA-81EE39A5A0FF}" dt="2023-03-16T17:01:21.382" v="1785" actId="478"/>
          <ac:picMkLst>
            <pc:docMk/>
            <pc:sldMk cId="1231919112" sldId="524"/>
            <ac:picMk id="4" creationId="{46C359A3-66D8-926A-D2DC-18D11E3D34A7}"/>
          </ac:picMkLst>
        </pc:picChg>
        <pc:picChg chg="mod">
          <ac:chgData name="NORBEY DANILO" userId="29f64d73-8b12-4c53-a9f3-1c223397a229" providerId="ADAL" clId="{1FE39C1B-9EBB-4ED9-9CAA-81EE39A5A0FF}" dt="2023-03-16T17:02:05.200" v="1790" actId="1076"/>
          <ac:picMkLst>
            <pc:docMk/>
            <pc:sldMk cId="1231919112" sldId="524"/>
            <ac:picMk id="6" creationId="{2A3ABB2E-9526-2457-47AE-DF7D93684341}"/>
          </ac:picMkLst>
        </pc:picChg>
        <pc:picChg chg="add mod">
          <ac:chgData name="NORBEY DANILO" userId="29f64d73-8b12-4c53-a9f3-1c223397a229" providerId="ADAL" clId="{1FE39C1B-9EBB-4ED9-9CAA-81EE39A5A0FF}" dt="2023-03-16T17:04:14.343" v="1812" actId="1076"/>
          <ac:picMkLst>
            <pc:docMk/>
            <pc:sldMk cId="1231919112" sldId="524"/>
            <ac:picMk id="8" creationId="{3E9F7B1D-42D1-9EA3-E300-EBAEEF95E882}"/>
          </ac:picMkLst>
        </pc:picChg>
      </pc:sldChg>
      <pc:sldChg chg="addSp delSp modSp add mod">
        <pc:chgData name="NORBEY DANILO" userId="29f64d73-8b12-4c53-a9f3-1c223397a229" providerId="ADAL" clId="{1FE39C1B-9EBB-4ED9-9CAA-81EE39A5A0FF}" dt="2023-03-16T17:06:47.376" v="1831" actId="21"/>
        <pc:sldMkLst>
          <pc:docMk/>
          <pc:sldMk cId="3499216708" sldId="525"/>
        </pc:sldMkLst>
        <pc:spChg chg="add mod">
          <ac:chgData name="NORBEY DANILO" userId="29f64d73-8b12-4c53-a9f3-1c223397a229" providerId="ADAL" clId="{1FE39C1B-9EBB-4ED9-9CAA-81EE39A5A0FF}" dt="2023-03-16T17:06:47.376" v="1831" actId="21"/>
          <ac:spMkLst>
            <pc:docMk/>
            <pc:sldMk cId="3499216708" sldId="525"/>
            <ac:spMk id="2" creationId="{88F210A3-C33A-DA36-92A8-3FB641808065}"/>
          </ac:spMkLst>
        </pc:spChg>
        <pc:spChg chg="del">
          <ac:chgData name="NORBEY DANILO" userId="29f64d73-8b12-4c53-a9f3-1c223397a229" providerId="ADAL" clId="{1FE39C1B-9EBB-4ED9-9CAA-81EE39A5A0FF}" dt="2023-03-16T17:04:37.568" v="1819" actId="478"/>
          <ac:spMkLst>
            <pc:docMk/>
            <pc:sldMk cId="3499216708" sldId="525"/>
            <ac:spMk id="3" creationId="{8C6D799F-0B81-D1FB-656E-18190E354A05}"/>
          </ac:spMkLst>
        </pc:spChg>
        <pc:spChg chg="del">
          <ac:chgData name="NORBEY DANILO" userId="29f64d73-8b12-4c53-a9f3-1c223397a229" providerId="ADAL" clId="{1FE39C1B-9EBB-4ED9-9CAA-81EE39A5A0FF}" dt="2023-03-16T17:04:39.347" v="1821" actId="478"/>
          <ac:spMkLst>
            <pc:docMk/>
            <pc:sldMk cId="3499216708" sldId="525"/>
            <ac:spMk id="5" creationId="{B491B14C-AD93-125B-CB32-7EF493C3D6B9}"/>
          </ac:spMkLst>
        </pc:spChg>
        <pc:spChg chg="mod">
          <ac:chgData name="NORBEY DANILO" userId="29f64d73-8b12-4c53-a9f3-1c223397a229" providerId="ADAL" clId="{1FE39C1B-9EBB-4ED9-9CAA-81EE39A5A0FF}" dt="2023-03-16T17:04:32.929" v="1817" actId="20577"/>
          <ac:spMkLst>
            <pc:docMk/>
            <pc:sldMk cId="3499216708" sldId="525"/>
            <ac:spMk id="191" creationId="{00000000-0000-0000-0000-000000000000}"/>
          </ac:spMkLst>
        </pc:spChg>
        <pc:picChg chg="del">
          <ac:chgData name="NORBEY DANILO" userId="29f64d73-8b12-4c53-a9f3-1c223397a229" providerId="ADAL" clId="{1FE39C1B-9EBB-4ED9-9CAA-81EE39A5A0FF}" dt="2023-03-16T17:04:36.611" v="1818" actId="478"/>
          <ac:picMkLst>
            <pc:docMk/>
            <pc:sldMk cId="3499216708" sldId="525"/>
            <ac:picMk id="6" creationId="{2A3ABB2E-9526-2457-47AE-DF7D93684341}"/>
          </ac:picMkLst>
        </pc:picChg>
        <pc:picChg chg="del">
          <ac:chgData name="NORBEY DANILO" userId="29f64d73-8b12-4c53-a9f3-1c223397a229" providerId="ADAL" clId="{1FE39C1B-9EBB-4ED9-9CAA-81EE39A5A0FF}" dt="2023-03-16T17:04:38.219" v="1820" actId="478"/>
          <ac:picMkLst>
            <pc:docMk/>
            <pc:sldMk cId="3499216708" sldId="525"/>
            <ac:picMk id="8" creationId="{3E9F7B1D-42D1-9EA3-E300-EBAEEF95E882}"/>
          </ac:picMkLst>
        </pc:picChg>
      </pc:sldChg>
      <pc:sldChg chg="modSp add mod">
        <pc:chgData name="NORBEY DANILO" userId="29f64d73-8b12-4c53-a9f3-1c223397a229" providerId="ADAL" clId="{1FE39C1B-9EBB-4ED9-9CAA-81EE39A5A0FF}" dt="2023-03-16T17:08:36.051" v="1855" actId="21"/>
        <pc:sldMkLst>
          <pc:docMk/>
          <pc:sldMk cId="3342281974" sldId="526"/>
        </pc:sldMkLst>
        <pc:spChg chg="mod">
          <ac:chgData name="NORBEY DANILO" userId="29f64d73-8b12-4c53-a9f3-1c223397a229" providerId="ADAL" clId="{1FE39C1B-9EBB-4ED9-9CAA-81EE39A5A0FF}" dt="2023-03-16T17:08:36.051" v="1855" actId="21"/>
          <ac:spMkLst>
            <pc:docMk/>
            <pc:sldMk cId="3342281974" sldId="526"/>
            <ac:spMk id="2" creationId="{88F210A3-C33A-DA36-92A8-3FB641808065}"/>
          </ac:spMkLst>
        </pc:spChg>
      </pc:sldChg>
      <pc:sldChg chg="modSp add mod">
        <pc:chgData name="NORBEY DANILO" userId="29f64d73-8b12-4c53-a9f3-1c223397a229" providerId="ADAL" clId="{1FE39C1B-9EBB-4ED9-9CAA-81EE39A5A0FF}" dt="2023-03-16T17:10:15.684" v="1874" actId="21"/>
        <pc:sldMkLst>
          <pc:docMk/>
          <pc:sldMk cId="3702003113" sldId="527"/>
        </pc:sldMkLst>
        <pc:spChg chg="mod">
          <ac:chgData name="NORBEY DANILO" userId="29f64d73-8b12-4c53-a9f3-1c223397a229" providerId="ADAL" clId="{1FE39C1B-9EBB-4ED9-9CAA-81EE39A5A0FF}" dt="2023-03-16T17:10:15.684" v="1874" actId="21"/>
          <ac:spMkLst>
            <pc:docMk/>
            <pc:sldMk cId="3702003113" sldId="527"/>
            <ac:spMk id="2" creationId="{88F210A3-C33A-DA36-92A8-3FB641808065}"/>
          </ac:spMkLst>
        </pc:spChg>
        <pc:spChg chg="mod">
          <ac:chgData name="NORBEY DANILO" userId="29f64d73-8b12-4c53-a9f3-1c223397a229" providerId="ADAL" clId="{1FE39C1B-9EBB-4ED9-9CAA-81EE39A5A0FF}" dt="2023-03-16T17:08:55.402" v="1862" actId="20577"/>
          <ac:spMkLst>
            <pc:docMk/>
            <pc:sldMk cId="3702003113" sldId="527"/>
            <ac:spMk id="191" creationId="{00000000-0000-0000-0000-000000000000}"/>
          </ac:spMkLst>
        </pc:spChg>
      </pc:sldChg>
      <pc:sldChg chg="modSp add mod">
        <pc:chgData name="NORBEY DANILO" userId="29f64d73-8b12-4c53-a9f3-1c223397a229" providerId="ADAL" clId="{1FE39C1B-9EBB-4ED9-9CAA-81EE39A5A0FF}" dt="2023-03-16T17:11:25.875" v="1891" actId="5793"/>
        <pc:sldMkLst>
          <pc:docMk/>
          <pc:sldMk cId="746641343" sldId="528"/>
        </pc:sldMkLst>
        <pc:spChg chg="mod">
          <ac:chgData name="NORBEY DANILO" userId="29f64d73-8b12-4c53-a9f3-1c223397a229" providerId="ADAL" clId="{1FE39C1B-9EBB-4ED9-9CAA-81EE39A5A0FF}" dt="2023-03-16T17:11:25.875" v="1891" actId="5793"/>
          <ac:spMkLst>
            <pc:docMk/>
            <pc:sldMk cId="746641343" sldId="528"/>
            <ac:spMk id="2" creationId="{88F210A3-C33A-DA36-92A8-3FB641808065}"/>
          </ac:spMkLst>
        </pc:spChg>
      </pc:sldChg>
      <pc:sldChg chg="modSp add del mod ord">
        <pc:chgData name="NORBEY DANILO" userId="29f64d73-8b12-4c53-a9f3-1c223397a229" providerId="ADAL" clId="{1FE39C1B-9EBB-4ED9-9CAA-81EE39A5A0FF}" dt="2023-03-16T17:12:35.077" v="1912" actId="47"/>
        <pc:sldMkLst>
          <pc:docMk/>
          <pc:sldMk cId="317463805" sldId="529"/>
        </pc:sldMkLst>
        <pc:spChg chg="mod">
          <ac:chgData name="NORBEY DANILO" userId="29f64d73-8b12-4c53-a9f3-1c223397a229" providerId="ADAL" clId="{1FE39C1B-9EBB-4ED9-9CAA-81EE39A5A0FF}" dt="2023-03-16T17:11:52.279" v="1911" actId="20577"/>
          <ac:spMkLst>
            <pc:docMk/>
            <pc:sldMk cId="317463805" sldId="529"/>
            <ac:spMk id="3" creationId="{8C6D799F-0B81-D1FB-656E-18190E354A05}"/>
          </ac:spMkLst>
        </pc:spChg>
      </pc:sldChg>
      <pc:sldChg chg="delSp modSp add mod ord">
        <pc:chgData name="NORBEY DANILO" userId="29f64d73-8b12-4c53-a9f3-1c223397a229" providerId="ADAL" clId="{1FE39C1B-9EBB-4ED9-9CAA-81EE39A5A0FF}" dt="2023-03-16T17:13:39.212" v="1944" actId="20577"/>
        <pc:sldMkLst>
          <pc:docMk/>
          <pc:sldMk cId="3119810693" sldId="529"/>
        </pc:sldMkLst>
        <pc:spChg chg="mod">
          <ac:chgData name="NORBEY DANILO" userId="29f64d73-8b12-4c53-a9f3-1c223397a229" providerId="ADAL" clId="{1FE39C1B-9EBB-4ED9-9CAA-81EE39A5A0FF}" dt="2023-03-16T17:13:39.212" v="1944" actId="20577"/>
          <ac:spMkLst>
            <pc:docMk/>
            <pc:sldMk cId="3119810693" sldId="529"/>
            <ac:spMk id="3" creationId="{8C6D799F-0B81-D1FB-656E-18190E354A05}"/>
          </ac:spMkLst>
        </pc:spChg>
        <pc:spChg chg="mod">
          <ac:chgData name="NORBEY DANILO" userId="29f64d73-8b12-4c53-a9f3-1c223397a229" providerId="ADAL" clId="{1FE39C1B-9EBB-4ED9-9CAA-81EE39A5A0FF}" dt="2023-03-16T17:12:56.128" v="1922" actId="20577"/>
          <ac:spMkLst>
            <pc:docMk/>
            <pc:sldMk cId="3119810693" sldId="529"/>
            <ac:spMk id="191" creationId="{00000000-0000-0000-0000-000000000000}"/>
          </ac:spMkLst>
        </pc:spChg>
        <pc:picChg chg="del">
          <ac:chgData name="NORBEY DANILO" userId="29f64d73-8b12-4c53-a9f3-1c223397a229" providerId="ADAL" clId="{1FE39C1B-9EBB-4ED9-9CAA-81EE39A5A0FF}" dt="2023-03-16T17:13:30.496" v="1943" actId="478"/>
          <ac:picMkLst>
            <pc:docMk/>
            <pc:sldMk cId="3119810693" sldId="529"/>
            <ac:picMk id="5122" creationId="{A19C9C10-129B-287F-1515-6DA7951BB34E}"/>
          </ac:picMkLst>
        </pc:picChg>
      </pc:sldChg>
      <pc:sldChg chg="addSp delSp modSp add mod">
        <pc:chgData name="NORBEY DANILO" userId="29f64d73-8b12-4c53-a9f3-1c223397a229" providerId="ADAL" clId="{1FE39C1B-9EBB-4ED9-9CAA-81EE39A5A0FF}" dt="2023-03-16T17:15:26.363" v="1953" actId="1076"/>
        <pc:sldMkLst>
          <pc:docMk/>
          <pc:sldMk cId="1261222639" sldId="530"/>
        </pc:sldMkLst>
        <pc:spChg chg="add del">
          <ac:chgData name="NORBEY DANILO" userId="29f64d73-8b12-4c53-a9f3-1c223397a229" providerId="ADAL" clId="{1FE39C1B-9EBB-4ED9-9CAA-81EE39A5A0FF}" dt="2023-03-16T17:15:10.765" v="1948" actId="478"/>
          <ac:spMkLst>
            <pc:docMk/>
            <pc:sldMk cId="1261222639" sldId="530"/>
            <ac:spMk id="2" creationId="{D3B1F2FC-6A2F-FA7C-2C82-2BAD734A7FC1}"/>
          </ac:spMkLst>
        </pc:spChg>
        <pc:spChg chg="del">
          <ac:chgData name="NORBEY DANILO" userId="29f64d73-8b12-4c53-a9f3-1c223397a229" providerId="ADAL" clId="{1FE39C1B-9EBB-4ED9-9CAA-81EE39A5A0FF}" dt="2023-03-16T17:15:07.377" v="1946" actId="478"/>
          <ac:spMkLst>
            <pc:docMk/>
            <pc:sldMk cId="1261222639" sldId="530"/>
            <ac:spMk id="3" creationId="{8C6D799F-0B81-D1FB-656E-18190E354A05}"/>
          </ac:spMkLst>
        </pc:spChg>
        <pc:picChg chg="add mod">
          <ac:chgData name="NORBEY DANILO" userId="29f64d73-8b12-4c53-a9f3-1c223397a229" providerId="ADAL" clId="{1FE39C1B-9EBB-4ED9-9CAA-81EE39A5A0FF}" dt="2023-03-16T17:15:26.363" v="1953" actId="1076"/>
          <ac:picMkLst>
            <pc:docMk/>
            <pc:sldMk cId="1261222639" sldId="530"/>
            <ac:picMk id="5" creationId="{227AA9C8-EDDE-A8E8-3F15-4A9EE1820C7D}"/>
          </ac:picMkLst>
        </pc:picChg>
      </pc:sldChg>
      <pc:sldChg chg="modSp add mod ord">
        <pc:chgData name="NORBEY DANILO" userId="29f64d73-8b12-4c53-a9f3-1c223397a229" providerId="ADAL" clId="{1FE39C1B-9EBB-4ED9-9CAA-81EE39A5A0FF}" dt="2023-03-16T17:16:55.862" v="1975" actId="113"/>
        <pc:sldMkLst>
          <pc:docMk/>
          <pc:sldMk cId="135805657" sldId="531"/>
        </pc:sldMkLst>
        <pc:spChg chg="mod">
          <ac:chgData name="NORBEY DANILO" userId="29f64d73-8b12-4c53-a9f3-1c223397a229" providerId="ADAL" clId="{1FE39C1B-9EBB-4ED9-9CAA-81EE39A5A0FF}" dt="2023-03-16T17:16:55.862" v="1975" actId="113"/>
          <ac:spMkLst>
            <pc:docMk/>
            <pc:sldMk cId="135805657" sldId="531"/>
            <ac:spMk id="3" creationId="{8C6D799F-0B81-D1FB-656E-18190E354A05}"/>
          </ac:spMkLst>
        </pc:spChg>
        <pc:spChg chg="mod">
          <ac:chgData name="NORBEY DANILO" userId="29f64d73-8b12-4c53-a9f3-1c223397a229" providerId="ADAL" clId="{1FE39C1B-9EBB-4ED9-9CAA-81EE39A5A0FF}" dt="2023-03-16T17:16:04.639" v="1970" actId="20577"/>
          <ac:spMkLst>
            <pc:docMk/>
            <pc:sldMk cId="135805657" sldId="531"/>
            <ac:spMk id="191" creationId="{00000000-0000-0000-0000-000000000000}"/>
          </ac:spMkLst>
        </pc:spChg>
      </pc:sldChg>
      <pc:sldChg chg="addSp delSp modSp add mod">
        <pc:chgData name="NORBEY DANILO" userId="29f64d73-8b12-4c53-a9f3-1c223397a229" providerId="ADAL" clId="{1FE39C1B-9EBB-4ED9-9CAA-81EE39A5A0FF}" dt="2023-03-16T17:18:36.935" v="2007" actId="20577"/>
        <pc:sldMkLst>
          <pc:docMk/>
          <pc:sldMk cId="3195407227" sldId="532"/>
        </pc:sldMkLst>
        <pc:spChg chg="del">
          <ac:chgData name="NORBEY DANILO" userId="29f64d73-8b12-4c53-a9f3-1c223397a229" providerId="ADAL" clId="{1FE39C1B-9EBB-4ED9-9CAA-81EE39A5A0FF}" dt="2023-03-16T17:17:12.001" v="1977" actId="478"/>
          <ac:spMkLst>
            <pc:docMk/>
            <pc:sldMk cId="3195407227" sldId="532"/>
            <ac:spMk id="3" creationId="{8C6D799F-0B81-D1FB-656E-18190E354A05}"/>
          </ac:spMkLst>
        </pc:spChg>
        <pc:spChg chg="add mod">
          <ac:chgData name="NORBEY DANILO" userId="29f64d73-8b12-4c53-a9f3-1c223397a229" providerId="ADAL" clId="{1FE39C1B-9EBB-4ED9-9CAA-81EE39A5A0FF}" dt="2023-03-16T17:18:36.935" v="2007" actId="20577"/>
          <ac:spMkLst>
            <pc:docMk/>
            <pc:sldMk cId="3195407227" sldId="532"/>
            <ac:spMk id="6" creationId="{47ADCE16-F3C0-ADA0-657B-3FF7D1AC7D4A}"/>
          </ac:spMkLst>
        </pc:spChg>
        <pc:picChg chg="add mod">
          <ac:chgData name="NORBEY DANILO" userId="29f64d73-8b12-4c53-a9f3-1c223397a229" providerId="ADAL" clId="{1FE39C1B-9EBB-4ED9-9CAA-81EE39A5A0FF}" dt="2023-03-16T17:17:25.255" v="1980" actId="1076"/>
          <ac:picMkLst>
            <pc:docMk/>
            <pc:sldMk cId="3195407227" sldId="532"/>
            <ac:picMk id="4" creationId="{7D698A40-443A-27A1-57A1-E768FE564FC6}"/>
          </ac:picMkLst>
        </pc:picChg>
      </pc:sldChg>
      <pc:sldChg chg="addSp delSp modSp add mod">
        <pc:chgData name="NORBEY DANILO" userId="29f64d73-8b12-4c53-a9f3-1c223397a229" providerId="ADAL" clId="{1FE39C1B-9EBB-4ED9-9CAA-81EE39A5A0FF}" dt="2023-03-16T17:20:00.874" v="2022" actId="20577"/>
        <pc:sldMkLst>
          <pc:docMk/>
          <pc:sldMk cId="2624846887" sldId="533"/>
        </pc:sldMkLst>
        <pc:spChg chg="mod">
          <ac:chgData name="NORBEY DANILO" userId="29f64d73-8b12-4c53-a9f3-1c223397a229" providerId="ADAL" clId="{1FE39C1B-9EBB-4ED9-9CAA-81EE39A5A0FF}" dt="2023-03-16T17:20:00.874" v="2022" actId="20577"/>
          <ac:spMkLst>
            <pc:docMk/>
            <pc:sldMk cId="2624846887" sldId="533"/>
            <ac:spMk id="6" creationId="{47ADCE16-F3C0-ADA0-657B-3FF7D1AC7D4A}"/>
          </ac:spMkLst>
        </pc:spChg>
        <pc:picChg chg="add mod">
          <ac:chgData name="NORBEY DANILO" userId="29f64d73-8b12-4c53-a9f3-1c223397a229" providerId="ADAL" clId="{1FE39C1B-9EBB-4ED9-9CAA-81EE39A5A0FF}" dt="2023-03-16T17:19:07.799" v="2017" actId="1076"/>
          <ac:picMkLst>
            <pc:docMk/>
            <pc:sldMk cId="2624846887" sldId="533"/>
            <ac:picMk id="3" creationId="{F2A6FBEF-6134-7E97-28BD-F17F25ABB7CD}"/>
          </ac:picMkLst>
        </pc:picChg>
        <pc:picChg chg="del">
          <ac:chgData name="NORBEY DANILO" userId="29f64d73-8b12-4c53-a9f3-1c223397a229" providerId="ADAL" clId="{1FE39C1B-9EBB-4ED9-9CAA-81EE39A5A0FF}" dt="2023-03-16T17:18:55.215" v="2009" actId="478"/>
          <ac:picMkLst>
            <pc:docMk/>
            <pc:sldMk cId="2624846887" sldId="533"/>
            <ac:picMk id="4" creationId="{7D698A40-443A-27A1-57A1-E768FE564FC6}"/>
          </ac:picMkLst>
        </pc:picChg>
      </pc:sldChg>
      <pc:sldChg chg="delSp modSp add mod">
        <pc:chgData name="NORBEY DANILO" userId="29f64d73-8b12-4c53-a9f3-1c223397a229" providerId="ADAL" clId="{1FE39C1B-9EBB-4ED9-9CAA-81EE39A5A0FF}" dt="2023-03-16T17:20:54.509" v="2030" actId="113"/>
        <pc:sldMkLst>
          <pc:docMk/>
          <pc:sldMk cId="230502904" sldId="534"/>
        </pc:sldMkLst>
        <pc:spChg chg="mod">
          <ac:chgData name="NORBEY DANILO" userId="29f64d73-8b12-4c53-a9f3-1c223397a229" providerId="ADAL" clId="{1FE39C1B-9EBB-4ED9-9CAA-81EE39A5A0FF}" dt="2023-03-16T17:20:54.509" v="2030" actId="113"/>
          <ac:spMkLst>
            <pc:docMk/>
            <pc:sldMk cId="230502904" sldId="534"/>
            <ac:spMk id="6" creationId="{47ADCE16-F3C0-ADA0-657B-3FF7D1AC7D4A}"/>
          </ac:spMkLst>
        </pc:spChg>
        <pc:picChg chg="del">
          <ac:chgData name="NORBEY DANILO" userId="29f64d73-8b12-4c53-a9f3-1c223397a229" providerId="ADAL" clId="{1FE39C1B-9EBB-4ED9-9CAA-81EE39A5A0FF}" dt="2023-03-16T17:20:26.111" v="2024" actId="478"/>
          <ac:picMkLst>
            <pc:docMk/>
            <pc:sldMk cId="230502904" sldId="534"/>
            <ac:picMk id="3" creationId="{F2A6FBEF-6134-7E97-28BD-F17F25ABB7CD}"/>
          </ac:picMkLst>
        </pc:picChg>
      </pc:sldChg>
      <pc:sldChg chg="modSp add mod ord">
        <pc:chgData name="NORBEY DANILO" userId="29f64d73-8b12-4c53-a9f3-1c223397a229" providerId="ADAL" clId="{1FE39C1B-9EBB-4ED9-9CAA-81EE39A5A0FF}" dt="2023-03-16T17:28:01.408" v="2115" actId="20577"/>
        <pc:sldMkLst>
          <pc:docMk/>
          <pc:sldMk cId="884683928" sldId="535"/>
        </pc:sldMkLst>
        <pc:spChg chg="mod">
          <ac:chgData name="NORBEY DANILO" userId="29f64d73-8b12-4c53-a9f3-1c223397a229" providerId="ADAL" clId="{1FE39C1B-9EBB-4ED9-9CAA-81EE39A5A0FF}" dt="2023-03-16T17:22:22.794" v="2045" actId="20577"/>
          <ac:spMkLst>
            <pc:docMk/>
            <pc:sldMk cId="884683928" sldId="535"/>
            <ac:spMk id="3" creationId="{8C6D799F-0B81-D1FB-656E-18190E354A05}"/>
          </ac:spMkLst>
        </pc:spChg>
        <pc:spChg chg="mod">
          <ac:chgData name="NORBEY DANILO" userId="29f64d73-8b12-4c53-a9f3-1c223397a229" providerId="ADAL" clId="{1FE39C1B-9EBB-4ED9-9CAA-81EE39A5A0FF}" dt="2023-03-16T17:28:01.408" v="2115" actId="20577"/>
          <ac:spMkLst>
            <pc:docMk/>
            <pc:sldMk cId="884683928" sldId="535"/>
            <ac:spMk id="191" creationId="{00000000-0000-0000-0000-000000000000}"/>
          </ac:spMkLst>
        </pc:spChg>
      </pc:sldChg>
      <pc:sldChg chg="modSp add mod ord">
        <pc:chgData name="NORBEY DANILO" userId="29f64d73-8b12-4c53-a9f3-1c223397a229" providerId="ADAL" clId="{1FE39C1B-9EBB-4ED9-9CAA-81EE39A5A0FF}" dt="2023-03-16T17:23:36.902" v="2081" actId="20577"/>
        <pc:sldMkLst>
          <pc:docMk/>
          <pc:sldMk cId="891241755" sldId="536"/>
        </pc:sldMkLst>
        <pc:spChg chg="mod">
          <ac:chgData name="NORBEY DANILO" userId="29f64d73-8b12-4c53-a9f3-1c223397a229" providerId="ADAL" clId="{1FE39C1B-9EBB-4ED9-9CAA-81EE39A5A0FF}" dt="2023-03-16T17:23:36.902" v="2081" actId="20577"/>
          <ac:spMkLst>
            <pc:docMk/>
            <pc:sldMk cId="891241755" sldId="536"/>
            <ac:spMk id="3" creationId="{8C6D799F-0B81-D1FB-656E-18190E354A05}"/>
          </ac:spMkLst>
        </pc:spChg>
        <pc:spChg chg="mod">
          <ac:chgData name="NORBEY DANILO" userId="29f64d73-8b12-4c53-a9f3-1c223397a229" providerId="ADAL" clId="{1FE39C1B-9EBB-4ED9-9CAA-81EE39A5A0FF}" dt="2023-03-16T17:22:53.847" v="2069" actId="20577"/>
          <ac:spMkLst>
            <pc:docMk/>
            <pc:sldMk cId="891241755" sldId="536"/>
            <ac:spMk id="191" creationId="{00000000-0000-0000-0000-000000000000}"/>
          </ac:spMkLst>
        </pc:spChg>
      </pc:sldChg>
      <pc:sldChg chg="addSp delSp modSp add mod ord">
        <pc:chgData name="NORBEY DANILO" userId="29f64d73-8b12-4c53-a9f3-1c223397a229" providerId="ADAL" clId="{1FE39C1B-9EBB-4ED9-9CAA-81EE39A5A0FF}" dt="2023-03-16T17:25:24.602" v="2091" actId="1076"/>
        <pc:sldMkLst>
          <pc:docMk/>
          <pc:sldMk cId="414106531" sldId="537"/>
        </pc:sldMkLst>
        <pc:spChg chg="mod">
          <ac:chgData name="NORBEY DANILO" userId="29f64d73-8b12-4c53-a9f3-1c223397a229" providerId="ADAL" clId="{1FE39C1B-9EBB-4ED9-9CAA-81EE39A5A0FF}" dt="2023-03-16T17:23:59.717" v="2087"/>
          <ac:spMkLst>
            <pc:docMk/>
            <pc:sldMk cId="414106531" sldId="537"/>
            <ac:spMk id="191" creationId="{00000000-0000-0000-0000-000000000000}"/>
          </ac:spMkLst>
        </pc:spChg>
        <pc:picChg chg="del">
          <ac:chgData name="NORBEY DANILO" userId="29f64d73-8b12-4c53-a9f3-1c223397a229" providerId="ADAL" clId="{1FE39C1B-9EBB-4ED9-9CAA-81EE39A5A0FF}" dt="2023-03-16T17:24:00.730" v="2088" actId="478"/>
          <ac:picMkLst>
            <pc:docMk/>
            <pc:sldMk cId="414106531" sldId="537"/>
            <ac:picMk id="5" creationId="{227AA9C8-EDDE-A8E8-3F15-4A9EE1820C7D}"/>
          </ac:picMkLst>
        </pc:picChg>
        <pc:picChg chg="add mod">
          <ac:chgData name="NORBEY DANILO" userId="29f64d73-8b12-4c53-a9f3-1c223397a229" providerId="ADAL" clId="{1FE39C1B-9EBB-4ED9-9CAA-81EE39A5A0FF}" dt="2023-03-16T17:25:24.602" v="2091" actId="1076"/>
          <ac:picMkLst>
            <pc:docMk/>
            <pc:sldMk cId="414106531" sldId="537"/>
            <ac:picMk id="9218" creationId="{67C217E9-1F23-ADC1-9388-E21DFCA800AF}"/>
          </ac:picMkLst>
        </pc:picChg>
      </pc:sldChg>
      <pc:sldChg chg="addSp delSp modSp add">
        <pc:chgData name="NORBEY DANILO" userId="29f64d73-8b12-4c53-a9f3-1c223397a229" providerId="ADAL" clId="{1FE39C1B-9EBB-4ED9-9CAA-81EE39A5A0FF}" dt="2023-03-16T17:25:39.387" v="2097" actId="1076"/>
        <pc:sldMkLst>
          <pc:docMk/>
          <pc:sldMk cId="3464354936" sldId="538"/>
        </pc:sldMkLst>
        <pc:picChg chg="del">
          <ac:chgData name="NORBEY DANILO" userId="29f64d73-8b12-4c53-a9f3-1c223397a229" providerId="ADAL" clId="{1FE39C1B-9EBB-4ED9-9CAA-81EE39A5A0FF}" dt="2023-03-16T17:25:27.616" v="2093" actId="478"/>
          <ac:picMkLst>
            <pc:docMk/>
            <pc:sldMk cId="3464354936" sldId="538"/>
            <ac:picMk id="9218" creationId="{67C217E9-1F23-ADC1-9388-E21DFCA800AF}"/>
          </ac:picMkLst>
        </pc:picChg>
        <pc:picChg chg="add mod">
          <ac:chgData name="NORBEY DANILO" userId="29f64d73-8b12-4c53-a9f3-1c223397a229" providerId="ADAL" clId="{1FE39C1B-9EBB-4ED9-9CAA-81EE39A5A0FF}" dt="2023-03-16T17:25:39.387" v="2097" actId="1076"/>
          <ac:picMkLst>
            <pc:docMk/>
            <pc:sldMk cId="3464354936" sldId="538"/>
            <ac:picMk id="10242" creationId="{7ADFCAAF-C816-37B6-9ABE-C4F4D1728F12}"/>
          </ac:picMkLst>
        </pc:picChg>
      </pc:sldChg>
      <pc:sldChg chg="modSp add mod ord">
        <pc:chgData name="NORBEY DANILO" userId="29f64d73-8b12-4c53-a9f3-1c223397a229" providerId="ADAL" clId="{1FE39C1B-9EBB-4ED9-9CAA-81EE39A5A0FF}" dt="2023-03-16T17:26:54.517" v="2109" actId="20577"/>
        <pc:sldMkLst>
          <pc:docMk/>
          <pc:sldMk cId="4044987918" sldId="539"/>
        </pc:sldMkLst>
        <pc:spChg chg="mod">
          <ac:chgData name="NORBEY DANILO" userId="29f64d73-8b12-4c53-a9f3-1c223397a229" providerId="ADAL" clId="{1FE39C1B-9EBB-4ED9-9CAA-81EE39A5A0FF}" dt="2023-03-16T17:26:54.517" v="2109" actId="20577"/>
          <ac:spMkLst>
            <pc:docMk/>
            <pc:sldMk cId="4044987918" sldId="539"/>
            <ac:spMk id="3" creationId="{8C6D799F-0B81-D1FB-656E-18190E354A05}"/>
          </ac:spMkLst>
        </pc:spChg>
        <pc:spChg chg="mod">
          <ac:chgData name="NORBEY DANILO" userId="29f64d73-8b12-4c53-a9f3-1c223397a229" providerId="ADAL" clId="{1FE39C1B-9EBB-4ED9-9CAA-81EE39A5A0FF}" dt="2023-03-16T17:26:05.133" v="2103" actId="20577"/>
          <ac:spMkLst>
            <pc:docMk/>
            <pc:sldMk cId="4044987918" sldId="539"/>
            <ac:spMk id="191" creationId="{00000000-0000-0000-0000-000000000000}"/>
          </ac:spMkLst>
        </pc:spChg>
      </pc:sldChg>
      <pc:sldChg chg="modSp add mod">
        <pc:chgData name="NORBEY DANILO" userId="29f64d73-8b12-4c53-a9f3-1c223397a229" providerId="ADAL" clId="{1FE39C1B-9EBB-4ED9-9CAA-81EE39A5A0FF}" dt="2023-03-16T17:27:36.930" v="2113" actId="20577"/>
        <pc:sldMkLst>
          <pc:docMk/>
          <pc:sldMk cId="1352690980" sldId="540"/>
        </pc:sldMkLst>
        <pc:spChg chg="mod">
          <ac:chgData name="NORBEY DANILO" userId="29f64d73-8b12-4c53-a9f3-1c223397a229" providerId="ADAL" clId="{1FE39C1B-9EBB-4ED9-9CAA-81EE39A5A0FF}" dt="2023-03-16T17:27:36.930" v="2113" actId="20577"/>
          <ac:spMkLst>
            <pc:docMk/>
            <pc:sldMk cId="1352690980" sldId="540"/>
            <ac:spMk id="3" creationId="{8C6D799F-0B81-D1FB-656E-18190E354A05}"/>
          </ac:spMkLst>
        </pc:spChg>
      </pc:sldChg>
      <pc:sldChg chg="modSp add mod ord">
        <pc:chgData name="NORBEY DANILO" userId="29f64d73-8b12-4c53-a9f3-1c223397a229" providerId="ADAL" clId="{1FE39C1B-9EBB-4ED9-9CAA-81EE39A5A0FF}" dt="2023-03-16T21:20:30.215" v="2716" actId="20577"/>
        <pc:sldMkLst>
          <pc:docMk/>
          <pc:sldMk cId="4214517248" sldId="541"/>
        </pc:sldMkLst>
        <pc:spChg chg="mod">
          <ac:chgData name="NORBEY DANILO" userId="29f64d73-8b12-4c53-a9f3-1c223397a229" providerId="ADAL" clId="{1FE39C1B-9EBB-4ED9-9CAA-81EE39A5A0FF}" dt="2023-03-16T17:29:11.800" v="2130" actId="113"/>
          <ac:spMkLst>
            <pc:docMk/>
            <pc:sldMk cId="4214517248" sldId="541"/>
            <ac:spMk id="3" creationId="{8C6D799F-0B81-D1FB-656E-18190E354A05}"/>
          </ac:spMkLst>
        </pc:spChg>
        <pc:spChg chg="mod">
          <ac:chgData name="NORBEY DANILO" userId="29f64d73-8b12-4c53-a9f3-1c223397a229" providerId="ADAL" clId="{1FE39C1B-9EBB-4ED9-9CAA-81EE39A5A0FF}" dt="2023-03-16T21:20:30.215" v="2716" actId="20577"/>
          <ac:spMkLst>
            <pc:docMk/>
            <pc:sldMk cId="4214517248" sldId="541"/>
            <ac:spMk id="191" creationId="{00000000-0000-0000-0000-000000000000}"/>
          </ac:spMkLst>
        </pc:spChg>
      </pc:sldChg>
      <pc:sldChg chg="modSp add mod">
        <pc:chgData name="NORBEY DANILO" userId="29f64d73-8b12-4c53-a9f3-1c223397a229" providerId="ADAL" clId="{1FE39C1B-9EBB-4ED9-9CAA-81EE39A5A0FF}" dt="2023-03-16T21:20:35.281" v="2719" actId="20577"/>
        <pc:sldMkLst>
          <pc:docMk/>
          <pc:sldMk cId="897738930" sldId="542"/>
        </pc:sldMkLst>
        <pc:spChg chg="mod">
          <ac:chgData name="NORBEY DANILO" userId="29f64d73-8b12-4c53-a9f3-1c223397a229" providerId="ADAL" clId="{1FE39C1B-9EBB-4ED9-9CAA-81EE39A5A0FF}" dt="2023-03-16T17:30:52.353" v="2137" actId="20577"/>
          <ac:spMkLst>
            <pc:docMk/>
            <pc:sldMk cId="897738930" sldId="542"/>
            <ac:spMk id="3" creationId="{8C6D799F-0B81-D1FB-656E-18190E354A05}"/>
          </ac:spMkLst>
        </pc:spChg>
        <pc:spChg chg="mod">
          <ac:chgData name="NORBEY DANILO" userId="29f64d73-8b12-4c53-a9f3-1c223397a229" providerId="ADAL" clId="{1FE39C1B-9EBB-4ED9-9CAA-81EE39A5A0FF}" dt="2023-03-16T21:20:35.281" v="2719" actId="20577"/>
          <ac:spMkLst>
            <pc:docMk/>
            <pc:sldMk cId="897738930" sldId="542"/>
            <ac:spMk id="191" creationId="{00000000-0000-0000-0000-000000000000}"/>
          </ac:spMkLst>
        </pc:spChg>
      </pc:sldChg>
      <pc:sldChg chg="modSp add mod">
        <pc:chgData name="NORBEY DANILO" userId="29f64d73-8b12-4c53-a9f3-1c223397a229" providerId="ADAL" clId="{1FE39C1B-9EBB-4ED9-9CAA-81EE39A5A0FF}" dt="2023-03-16T21:20:39.760" v="2722" actId="20577"/>
        <pc:sldMkLst>
          <pc:docMk/>
          <pc:sldMk cId="1385969682" sldId="543"/>
        </pc:sldMkLst>
        <pc:spChg chg="mod">
          <ac:chgData name="NORBEY DANILO" userId="29f64d73-8b12-4c53-a9f3-1c223397a229" providerId="ADAL" clId="{1FE39C1B-9EBB-4ED9-9CAA-81EE39A5A0FF}" dt="2023-03-16T17:32:06.349" v="2143" actId="20577"/>
          <ac:spMkLst>
            <pc:docMk/>
            <pc:sldMk cId="1385969682" sldId="543"/>
            <ac:spMk id="3" creationId="{8C6D799F-0B81-D1FB-656E-18190E354A05}"/>
          </ac:spMkLst>
        </pc:spChg>
        <pc:spChg chg="mod">
          <ac:chgData name="NORBEY DANILO" userId="29f64d73-8b12-4c53-a9f3-1c223397a229" providerId="ADAL" clId="{1FE39C1B-9EBB-4ED9-9CAA-81EE39A5A0FF}" dt="2023-03-16T21:20:39.760" v="2722" actId="20577"/>
          <ac:spMkLst>
            <pc:docMk/>
            <pc:sldMk cId="1385969682" sldId="543"/>
            <ac:spMk id="191" creationId="{00000000-0000-0000-0000-000000000000}"/>
          </ac:spMkLst>
        </pc:spChg>
      </pc:sldChg>
      <pc:sldChg chg="modSp add mod">
        <pc:chgData name="NORBEY DANILO" userId="29f64d73-8b12-4c53-a9f3-1c223397a229" providerId="ADAL" clId="{1FE39C1B-9EBB-4ED9-9CAA-81EE39A5A0FF}" dt="2023-03-16T21:20:46.539" v="2725" actId="20577"/>
        <pc:sldMkLst>
          <pc:docMk/>
          <pc:sldMk cId="3928599340" sldId="544"/>
        </pc:sldMkLst>
        <pc:spChg chg="mod">
          <ac:chgData name="NORBEY DANILO" userId="29f64d73-8b12-4c53-a9f3-1c223397a229" providerId="ADAL" clId="{1FE39C1B-9EBB-4ED9-9CAA-81EE39A5A0FF}" dt="2023-03-16T17:32:22.013" v="2146" actId="20577"/>
          <ac:spMkLst>
            <pc:docMk/>
            <pc:sldMk cId="3928599340" sldId="544"/>
            <ac:spMk id="3" creationId="{8C6D799F-0B81-D1FB-656E-18190E354A05}"/>
          </ac:spMkLst>
        </pc:spChg>
        <pc:spChg chg="mod">
          <ac:chgData name="NORBEY DANILO" userId="29f64d73-8b12-4c53-a9f3-1c223397a229" providerId="ADAL" clId="{1FE39C1B-9EBB-4ED9-9CAA-81EE39A5A0FF}" dt="2023-03-16T21:20:46.539" v="2725" actId="20577"/>
          <ac:spMkLst>
            <pc:docMk/>
            <pc:sldMk cId="3928599340" sldId="544"/>
            <ac:spMk id="191" creationId="{00000000-0000-0000-0000-000000000000}"/>
          </ac:spMkLst>
        </pc:spChg>
      </pc:sldChg>
      <pc:sldChg chg="modSp add mod ord">
        <pc:chgData name="NORBEY DANILO" userId="29f64d73-8b12-4c53-a9f3-1c223397a229" providerId="ADAL" clId="{1FE39C1B-9EBB-4ED9-9CAA-81EE39A5A0FF}" dt="2023-03-16T17:35:40.257" v="2170" actId="20577"/>
        <pc:sldMkLst>
          <pc:docMk/>
          <pc:sldMk cId="1783482317" sldId="545"/>
        </pc:sldMkLst>
        <pc:spChg chg="mod">
          <ac:chgData name="NORBEY DANILO" userId="29f64d73-8b12-4c53-a9f3-1c223397a229" providerId="ADAL" clId="{1FE39C1B-9EBB-4ED9-9CAA-81EE39A5A0FF}" dt="2023-03-16T17:35:40.257" v="2170" actId="20577"/>
          <ac:spMkLst>
            <pc:docMk/>
            <pc:sldMk cId="1783482317" sldId="545"/>
            <ac:spMk id="3" creationId="{8C6D799F-0B81-D1FB-656E-18190E354A05}"/>
          </ac:spMkLst>
        </pc:spChg>
        <pc:spChg chg="mod">
          <ac:chgData name="NORBEY DANILO" userId="29f64d73-8b12-4c53-a9f3-1c223397a229" providerId="ADAL" clId="{1FE39C1B-9EBB-4ED9-9CAA-81EE39A5A0FF}" dt="2023-03-16T17:33:00.249" v="2164" actId="20577"/>
          <ac:spMkLst>
            <pc:docMk/>
            <pc:sldMk cId="1783482317" sldId="545"/>
            <ac:spMk id="191" creationId="{00000000-0000-0000-0000-000000000000}"/>
          </ac:spMkLst>
        </pc:spChg>
      </pc:sldChg>
      <pc:sldChg chg="modSp add mod">
        <pc:chgData name="NORBEY DANILO" userId="29f64d73-8b12-4c53-a9f3-1c223397a229" providerId="ADAL" clId="{1FE39C1B-9EBB-4ED9-9CAA-81EE39A5A0FF}" dt="2023-03-16T17:36:24.414" v="2174" actId="20577"/>
        <pc:sldMkLst>
          <pc:docMk/>
          <pc:sldMk cId="3123951525" sldId="546"/>
        </pc:sldMkLst>
        <pc:spChg chg="mod">
          <ac:chgData name="NORBEY DANILO" userId="29f64d73-8b12-4c53-a9f3-1c223397a229" providerId="ADAL" clId="{1FE39C1B-9EBB-4ED9-9CAA-81EE39A5A0FF}" dt="2023-03-16T17:36:24.414" v="2174" actId="20577"/>
          <ac:spMkLst>
            <pc:docMk/>
            <pc:sldMk cId="3123951525" sldId="546"/>
            <ac:spMk id="3" creationId="{8C6D799F-0B81-D1FB-656E-18190E354A05}"/>
          </ac:spMkLst>
        </pc:spChg>
      </pc:sldChg>
      <pc:sldChg chg="addSp delSp modSp add mod">
        <pc:chgData name="NORBEY DANILO" userId="29f64d73-8b12-4c53-a9f3-1c223397a229" providerId="ADAL" clId="{1FE39C1B-9EBB-4ED9-9CAA-81EE39A5A0FF}" dt="2023-03-16T17:38:03.082" v="2179" actId="1076"/>
        <pc:sldMkLst>
          <pc:docMk/>
          <pc:sldMk cId="1289822936" sldId="547"/>
        </pc:sldMkLst>
        <pc:spChg chg="del">
          <ac:chgData name="NORBEY DANILO" userId="29f64d73-8b12-4c53-a9f3-1c223397a229" providerId="ADAL" clId="{1FE39C1B-9EBB-4ED9-9CAA-81EE39A5A0FF}" dt="2023-03-16T17:37:57.846" v="2176" actId="478"/>
          <ac:spMkLst>
            <pc:docMk/>
            <pc:sldMk cId="1289822936" sldId="547"/>
            <ac:spMk id="3" creationId="{8C6D799F-0B81-D1FB-656E-18190E354A05}"/>
          </ac:spMkLst>
        </pc:spChg>
        <pc:picChg chg="add mod">
          <ac:chgData name="NORBEY DANILO" userId="29f64d73-8b12-4c53-a9f3-1c223397a229" providerId="ADAL" clId="{1FE39C1B-9EBB-4ED9-9CAA-81EE39A5A0FF}" dt="2023-03-16T17:38:03.082" v="2179" actId="1076"/>
          <ac:picMkLst>
            <pc:docMk/>
            <pc:sldMk cId="1289822936" sldId="547"/>
            <ac:picMk id="11266" creationId="{C911228D-729E-D1B7-C4D5-1CA568428A5D}"/>
          </ac:picMkLst>
        </pc:picChg>
      </pc:sldChg>
      <pc:sldChg chg="addSp delSp modSp add mod ord">
        <pc:chgData name="NORBEY DANILO" userId="29f64d73-8b12-4c53-a9f3-1c223397a229" providerId="ADAL" clId="{1FE39C1B-9EBB-4ED9-9CAA-81EE39A5A0FF}" dt="2023-03-16T17:41:58.842" v="2284" actId="113"/>
        <pc:sldMkLst>
          <pc:docMk/>
          <pc:sldMk cId="2980369306" sldId="548"/>
        </pc:sldMkLst>
        <pc:spChg chg="del mod">
          <ac:chgData name="NORBEY DANILO" userId="29f64d73-8b12-4c53-a9f3-1c223397a229" providerId="ADAL" clId="{1FE39C1B-9EBB-4ED9-9CAA-81EE39A5A0FF}" dt="2023-03-16T17:39:09.089" v="2202" actId="478"/>
          <ac:spMkLst>
            <pc:docMk/>
            <pc:sldMk cId="2980369306" sldId="548"/>
            <ac:spMk id="3" creationId="{8C6D799F-0B81-D1FB-656E-18190E354A05}"/>
          </ac:spMkLst>
        </pc:spChg>
        <pc:spChg chg="add mod">
          <ac:chgData name="NORBEY DANILO" userId="29f64d73-8b12-4c53-a9f3-1c223397a229" providerId="ADAL" clId="{1FE39C1B-9EBB-4ED9-9CAA-81EE39A5A0FF}" dt="2023-03-16T17:41:58.842" v="2284" actId="113"/>
          <ac:spMkLst>
            <pc:docMk/>
            <pc:sldMk cId="2980369306" sldId="548"/>
            <ac:spMk id="6" creationId="{560033F1-38A4-0064-8281-AA16E1FC9FE9}"/>
          </ac:spMkLst>
        </pc:spChg>
        <pc:spChg chg="mod">
          <ac:chgData name="NORBEY DANILO" userId="29f64d73-8b12-4c53-a9f3-1c223397a229" providerId="ADAL" clId="{1FE39C1B-9EBB-4ED9-9CAA-81EE39A5A0FF}" dt="2023-03-16T17:38:41.063" v="2201" actId="20577"/>
          <ac:spMkLst>
            <pc:docMk/>
            <pc:sldMk cId="2980369306" sldId="548"/>
            <ac:spMk id="191" creationId="{00000000-0000-0000-0000-000000000000}"/>
          </ac:spMkLst>
        </pc:spChg>
        <pc:picChg chg="add mod">
          <ac:chgData name="NORBEY DANILO" userId="29f64d73-8b12-4c53-a9f3-1c223397a229" providerId="ADAL" clId="{1FE39C1B-9EBB-4ED9-9CAA-81EE39A5A0FF}" dt="2023-03-16T17:39:23.667" v="2206" actId="1076"/>
          <ac:picMkLst>
            <pc:docMk/>
            <pc:sldMk cId="2980369306" sldId="548"/>
            <ac:picMk id="4" creationId="{7C29A64F-AED1-B5D2-239B-195E7D745244}"/>
          </ac:picMkLst>
        </pc:picChg>
      </pc:sldChg>
      <pc:sldChg chg="addSp delSp modSp add mod">
        <pc:chgData name="NORBEY DANILO" userId="29f64d73-8b12-4c53-a9f3-1c223397a229" providerId="ADAL" clId="{1FE39C1B-9EBB-4ED9-9CAA-81EE39A5A0FF}" dt="2023-03-16T17:40:33.116" v="2226" actId="122"/>
        <pc:sldMkLst>
          <pc:docMk/>
          <pc:sldMk cId="2200244209" sldId="549"/>
        </pc:sldMkLst>
        <pc:spChg chg="mod">
          <ac:chgData name="NORBEY DANILO" userId="29f64d73-8b12-4c53-a9f3-1c223397a229" providerId="ADAL" clId="{1FE39C1B-9EBB-4ED9-9CAA-81EE39A5A0FF}" dt="2023-03-16T17:40:33.116" v="2226" actId="122"/>
          <ac:spMkLst>
            <pc:docMk/>
            <pc:sldMk cId="2200244209" sldId="549"/>
            <ac:spMk id="6" creationId="{560033F1-38A4-0064-8281-AA16E1FC9FE9}"/>
          </ac:spMkLst>
        </pc:spChg>
        <pc:picChg chg="add mod">
          <ac:chgData name="NORBEY DANILO" userId="29f64d73-8b12-4c53-a9f3-1c223397a229" providerId="ADAL" clId="{1FE39C1B-9EBB-4ED9-9CAA-81EE39A5A0FF}" dt="2023-03-16T17:39:59.982" v="2218" actId="1076"/>
          <ac:picMkLst>
            <pc:docMk/>
            <pc:sldMk cId="2200244209" sldId="549"/>
            <ac:picMk id="3" creationId="{C0B78DD5-43B6-BBD2-53E3-41591330CAE9}"/>
          </ac:picMkLst>
        </pc:picChg>
        <pc:picChg chg="del">
          <ac:chgData name="NORBEY DANILO" userId="29f64d73-8b12-4c53-a9f3-1c223397a229" providerId="ADAL" clId="{1FE39C1B-9EBB-4ED9-9CAA-81EE39A5A0FF}" dt="2023-03-16T17:39:50.227" v="2211" actId="478"/>
          <ac:picMkLst>
            <pc:docMk/>
            <pc:sldMk cId="2200244209" sldId="549"/>
            <ac:picMk id="4" creationId="{7C29A64F-AED1-B5D2-239B-195E7D745244}"/>
          </ac:picMkLst>
        </pc:picChg>
      </pc:sldChg>
      <pc:sldChg chg="modSp add mod ord">
        <pc:chgData name="NORBEY DANILO" userId="29f64d73-8b12-4c53-a9f3-1c223397a229" providerId="ADAL" clId="{1FE39C1B-9EBB-4ED9-9CAA-81EE39A5A0FF}" dt="2023-03-16T17:45:59.462" v="2353"/>
        <pc:sldMkLst>
          <pc:docMk/>
          <pc:sldMk cId="2939158094" sldId="550"/>
        </pc:sldMkLst>
        <pc:spChg chg="mod">
          <ac:chgData name="NORBEY DANILO" userId="29f64d73-8b12-4c53-a9f3-1c223397a229" providerId="ADAL" clId="{1FE39C1B-9EBB-4ED9-9CAA-81EE39A5A0FF}" dt="2023-03-16T17:45:59.462" v="2353"/>
          <ac:spMkLst>
            <pc:docMk/>
            <pc:sldMk cId="2939158094" sldId="550"/>
            <ac:spMk id="3" creationId="{8C6D799F-0B81-D1FB-656E-18190E354A05}"/>
          </ac:spMkLst>
        </pc:spChg>
        <pc:spChg chg="mod">
          <ac:chgData name="NORBEY DANILO" userId="29f64d73-8b12-4c53-a9f3-1c223397a229" providerId="ADAL" clId="{1FE39C1B-9EBB-4ED9-9CAA-81EE39A5A0FF}" dt="2023-03-16T17:42:27.278" v="2300" actId="20577"/>
          <ac:spMkLst>
            <pc:docMk/>
            <pc:sldMk cId="2939158094" sldId="550"/>
            <ac:spMk id="191" creationId="{00000000-0000-0000-0000-000000000000}"/>
          </ac:spMkLst>
        </pc:spChg>
      </pc:sldChg>
      <pc:sldChg chg="modSp add mod ord">
        <pc:chgData name="NORBEY DANILO" userId="29f64d73-8b12-4c53-a9f3-1c223397a229" providerId="ADAL" clId="{1FE39C1B-9EBB-4ED9-9CAA-81EE39A5A0FF}" dt="2023-03-16T17:50:01.951" v="2378" actId="20577"/>
        <pc:sldMkLst>
          <pc:docMk/>
          <pc:sldMk cId="142745195" sldId="551"/>
        </pc:sldMkLst>
        <pc:spChg chg="mod">
          <ac:chgData name="NORBEY DANILO" userId="29f64d73-8b12-4c53-a9f3-1c223397a229" providerId="ADAL" clId="{1FE39C1B-9EBB-4ED9-9CAA-81EE39A5A0FF}" dt="2023-03-16T17:50:01.951" v="2378" actId="20577"/>
          <ac:spMkLst>
            <pc:docMk/>
            <pc:sldMk cId="142745195" sldId="551"/>
            <ac:spMk id="3" creationId="{8C6D799F-0B81-D1FB-656E-18190E354A05}"/>
          </ac:spMkLst>
        </pc:spChg>
      </pc:sldChg>
      <pc:sldChg chg="modSp add mod">
        <pc:chgData name="NORBEY DANILO" userId="29f64d73-8b12-4c53-a9f3-1c223397a229" providerId="ADAL" clId="{1FE39C1B-9EBB-4ED9-9CAA-81EE39A5A0FF}" dt="2023-03-16T17:52:19.089" v="2401" actId="113"/>
        <pc:sldMkLst>
          <pc:docMk/>
          <pc:sldMk cId="2075084685" sldId="552"/>
        </pc:sldMkLst>
        <pc:spChg chg="mod">
          <ac:chgData name="NORBEY DANILO" userId="29f64d73-8b12-4c53-a9f3-1c223397a229" providerId="ADAL" clId="{1FE39C1B-9EBB-4ED9-9CAA-81EE39A5A0FF}" dt="2023-03-16T17:52:19.089" v="2401" actId="113"/>
          <ac:spMkLst>
            <pc:docMk/>
            <pc:sldMk cId="2075084685" sldId="552"/>
            <ac:spMk id="3" creationId="{8C6D799F-0B81-D1FB-656E-18190E354A05}"/>
          </ac:spMkLst>
        </pc:spChg>
      </pc:sldChg>
      <pc:sldChg chg="modSp add mod">
        <pc:chgData name="NORBEY DANILO" userId="29f64d73-8b12-4c53-a9f3-1c223397a229" providerId="ADAL" clId="{1FE39C1B-9EBB-4ED9-9CAA-81EE39A5A0FF}" dt="2023-03-16T17:54:43.865" v="2488" actId="20577"/>
        <pc:sldMkLst>
          <pc:docMk/>
          <pc:sldMk cId="2257981659" sldId="553"/>
        </pc:sldMkLst>
        <pc:spChg chg="mod">
          <ac:chgData name="NORBEY DANILO" userId="29f64d73-8b12-4c53-a9f3-1c223397a229" providerId="ADAL" clId="{1FE39C1B-9EBB-4ED9-9CAA-81EE39A5A0FF}" dt="2023-03-16T17:54:43.865" v="2488" actId="20577"/>
          <ac:spMkLst>
            <pc:docMk/>
            <pc:sldMk cId="2257981659" sldId="553"/>
            <ac:spMk id="3" creationId="{8C6D799F-0B81-D1FB-656E-18190E354A05}"/>
          </ac:spMkLst>
        </pc:spChg>
      </pc:sldChg>
      <pc:sldChg chg="modSp add mod ord">
        <pc:chgData name="NORBEY DANILO" userId="29f64d73-8b12-4c53-a9f3-1c223397a229" providerId="ADAL" clId="{1FE39C1B-9EBB-4ED9-9CAA-81EE39A5A0FF}" dt="2023-03-16T17:57:04.642" v="2542" actId="20577"/>
        <pc:sldMkLst>
          <pc:docMk/>
          <pc:sldMk cId="2864510560" sldId="554"/>
        </pc:sldMkLst>
        <pc:spChg chg="mod">
          <ac:chgData name="NORBEY DANILO" userId="29f64d73-8b12-4c53-a9f3-1c223397a229" providerId="ADAL" clId="{1FE39C1B-9EBB-4ED9-9CAA-81EE39A5A0FF}" dt="2023-03-16T17:57:04.642" v="2542" actId="20577"/>
          <ac:spMkLst>
            <pc:docMk/>
            <pc:sldMk cId="2864510560" sldId="554"/>
            <ac:spMk id="3" creationId="{8C6D799F-0B81-D1FB-656E-18190E354A05}"/>
          </ac:spMkLst>
        </pc:spChg>
      </pc:sldChg>
      <pc:sldChg chg="modSp add mod">
        <pc:chgData name="NORBEY DANILO" userId="29f64d73-8b12-4c53-a9f3-1c223397a229" providerId="ADAL" clId="{1FE39C1B-9EBB-4ED9-9CAA-81EE39A5A0FF}" dt="2023-03-16T17:58:27.355" v="2551" actId="113"/>
        <pc:sldMkLst>
          <pc:docMk/>
          <pc:sldMk cId="2558678540" sldId="555"/>
        </pc:sldMkLst>
        <pc:spChg chg="mod">
          <ac:chgData name="NORBEY DANILO" userId="29f64d73-8b12-4c53-a9f3-1c223397a229" providerId="ADAL" clId="{1FE39C1B-9EBB-4ED9-9CAA-81EE39A5A0FF}" dt="2023-03-16T17:58:27.355" v="2551" actId="113"/>
          <ac:spMkLst>
            <pc:docMk/>
            <pc:sldMk cId="2558678540" sldId="555"/>
            <ac:spMk id="3" creationId="{8C6D799F-0B81-D1FB-656E-18190E354A05}"/>
          </ac:spMkLst>
        </pc:spChg>
      </pc:sldChg>
      <pc:sldChg chg="modSp add mod">
        <pc:chgData name="NORBEY DANILO" userId="29f64d73-8b12-4c53-a9f3-1c223397a229" providerId="ADAL" clId="{1FE39C1B-9EBB-4ED9-9CAA-81EE39A5A0FF}" dt="2023-03-16T18:02:29.800" v="2713" actId="20577"/>
        <pc:sldMkLst>
          <pc:docMk/>
          <pc:sldMk cId="3394888186" sldId="556"/>
        </pc:sldMkLst>
        <pc:spChg chg="mod">
          <ac:chgData name="NORBEY DANILO" userId="29f64d73-8b12-4c53-a9f3-1c223397a229" providerId="ADAL" clId="{1FE39C1B-9EBB-4ED9-9CAA-81EE39A5A0FF}" dt="2023-03-16T18:02:29.800" v="2713" actId="20577"/>
          <ac:spMkLst>
            <pc:docMk/>
            <pc:sldMk cId="3394888186" sldId="556"/>
            <ac:spMk id="3" creationId="{8C6D799F-0B81-D1FB-656E-18190E354A05}"/>
          </ac:spMkLst>
        </pc:spChg>
      </pc:sldChg>
    </pc:docChg>
  </pc:docChgLst>
  <pc:docChgLst>
    <pc:chgData name="NORVEY DANILO MUÑOZ" userId="6c920eed-56a1-4dd6-94e7-28cd095909bd" providerId="ADAL" clId="{08BBBA70-F1EB-4390-90B7-43D2712089F9}"/>
    <pc:docChg chg="undo custSel addSld delSld modSld sldOrd">
      <pc:chgData name="NORVEY DANILO MUÑOZ" userId="6c920eed-56a1-4dd6-94e7-28cd095909bd" providerId="ADAL" clId="{08BBBA70-F1EB-4390-90B7-43D2712089F9}" dt="2023-02-08T16:58:03.788" v="1698" actId="1076"/>
      <pc:docMkLst>
        <pc:docMk/>
      </pc:docMkLst>
      <pc:sldChg chg="modSp mod">
        <pc:chgData name="NORVEY DANILO MUÑOZ" userId="6c920eed-56a1-4dd6-94e7-28cd095909bd" providerId="ADAL" clId="{08BBBA70-F1EB-4390-90B7-43D2712089F9}" dt="2023-02-08T14:58:55.040" v="48" actId="20577"/>
        <pc:sldMkLst>
          <pc:docMk/>
          <pc:sldMk cId="0" sldId="256"/>
        </pc:sldMkLst>
        <pc:spChg chg="mod">
          <ac:chgData name="NORVEY DANILO MUÑOZ" userId="6c920eed-56a1-4dd6-94e7-28cd095909bd" providerId="ADAL" clId="{08BBBA70-F1EB-4390-90B7-43D2712089F9}" dt="2023-02-08T14:57:19.018" v="16" actId="20577"/>
          <ac:spMkLst>
            <pc:docMk/>
            <pc:sldMk cId="0" sldId="256"/>
            <ac:spMk id="185" creationId="{00000000-0000-0000-0000-000000000000}"/>
          </ac:spMkLst>
        </pc:spChg>
        <pc:spChg chg="mod">
          <ac:chgData name="NORVEY DANILO MUÑOZ" userId="6c920eed-56a1-4dd6-94e7-28cd095909bd" providerId="ADAL" clId="{08BBBA70-F1EB-4390-90B7-43D2712089F9}" dt="2023-02-08T14:58:55.040" v="48" actId="20577"/>
          <ac:spMkLst>
            <pc:docMk/>
            <pc:sldMk cId="0" sldId="256"/>
            <ac:spMk id="186" creationId="{00000000-0000-0000-0000-000000000000}"/>
          </ac:spMkLst>
        </pc:spChg>
      </pc:sldChg>
      <pc:sldChg chg="modSp mod">
        <pc:chgData name="NORVEY DANILO MUÑOZ" userId="6c920eed-56a1-4dd6-94e7-28cd095909bd" providerId="ADAL" clId="{08BBBA70-F1EB-4390-90B7-43D2712089F9}" dt="2023-02-08T14:59:55.661" v="90" actId="20577"/>
        <pc:sldMkLst>
          <pc:docMk/>
          <pc:sldMk cId="0" sldId="257"/>
        </pc:sldMkLst>
        <pc:spChg chg="mod">
          <ac:chgData name="NORVEY DANILO MUÑOZ" userId="6c920eed-56a1-4dd6-94e7-28cd095909bd" providerId="ADAL" clId="{08BBBA70-F1EB-4390-90B7-43D2712089F9}" dt="2023-02-08T14:59:11.451" v="72" actId="20577"/>
          <ac:spMkLst>
            <pc:docMk/>
            <pc:sldMk cId="0" sldId="257"/>
            <ac:spMk id="191" creationId="{00000000-0000-0000-0000-000000000000}"/>
          </ac:spMkLst>
        </pc:spChg>
        <pc:spChg chg="mod">
          <ac:chgData name="NORVEY DANILO MUÑOZ" userId="6c920eed-56a1-4dd6-94e7-28cd095909bd" providerId="ADAL" clId="{08BBBA70-F1EB-4390-90B7-43D2712089F9}" dt="2023-02-08T14:59:55.661" v="90" actId="20577"/>
          <ac:spMkLst>
            <pc:docMk/>
            <pc:sldMk cId="0" sldId="257"/>
            <ac:spMk id="192" creationId="{00000000-0000-0000-0000-000000000000}"/>
          </ac:spMkLst>
        </pc:spChg>
      </pc:sldChg>
      <pc:sldChg chg="modSp mod">
        <pc:chgData name="NORVEY DANILO MUÑOZ" userId="6c920eed-56a1-4dd6-94e7-28cd095909bd" providerId="ADAL" clId="{08BBBA70-F1EB-4390-90B7-43D2712089F9}" dt="2023-02-08T16:43:49.988" v="1393" actId="20577"/>
        <pc:sldMkLst>
          <pc:docMk/>
          <pc:sldMk cId="0" sldId="259"/>
        </pc:sldMkLst>
        <pc:spChg chg="mod">
          <ac:chgData name="NORVEY DANILO MUÑOZ" userId="6c920eed-56a1-4dd6-94e7-28cd095909bd" providerId="ADAL" clId="{08BBBA70-F1EB-4390-90B7-43D2712089F9}" dt="2023-02-08T16:43:49.988" v="1393" actId="20577"/>
          <ac:spMkLst>
            <pc:docMk/>
            <pc:sldMk cId="0" sldId="259"/>
            <ac:spMk id="215" creationId="{00000000-0000-0000-0000-000000000000}"/>
          </ac:spMkLst>
        </pc:spChg>
      </pc:sldChg>
      <pc:sldChg chg="modSp mod ord">
        <pc:chgData name="NORVEY DANILO MUÑOZ" userId="6c920eed-56a1-4dd6-94e7-28cd095909bd" providerId="ADAL" clId="{08BBBA70-F1EB-4390-90B7-43D2712089F9}" dt="2023-02-08T16:35:40.350" v="1289" actId="20577"/>
        <pc:sldMkLst>
          <pc:docMk/>
          <pc:sldMk cId="0" sldId="279"/>
        </pc:sldMkLst>
        <pc:spChg chg="mod">
          <ac:chgData name="NORVEY DANILO MUÑOZ" userId="6c920eed-56a1-4dd6-94e7-28cd095909bd" providerId="ADAL" clId="{08BBBA70-F1EB-4390-90B7-43D2712089F9}" dt="2023-02-08T16:35:40.350" v="1289" actId="20577"/>
          <ac:spMkLst>
            <pc:docMk/>
            <pc:sldMk cId="0" sldId="279"/>
            <ac:spMk id="497" creationId="{00000000-0000-0000-0000-000000000000}"/>
          </ac:spMkLst>
        </pc:spChg>
      </pc:sldChg>
      <pc:sldChg chg="modSp mod">
        <pc:chgData name="NORVEY DANILO MUÑOZ" userId="6c920eed-56a1-4dd6-94e7-28cd095909bd" providerId="ADAL" clId="{08BBBA70-F1EB-4390-90B7-43D2712089F9}" dt="2023-02-08T15:03:45.116" v="383" actId="20577"/>
        <pc:sldMkLst>
          <pc:docMk/>
          <pc:sldMk cId="3567729611" sldId="310"/>
        </pc:sldMkLst>
        <pc:spChg chg="mod">
          <ac:chgData name="NORVEY DANILO MUÑOZ" userId="6c920eed-56a1-4dd6-94e7-28cd095909bd" providerId="ADAL" clId="{08BBBA70-F1EB-4390-90B7-43D2712089F9}" dt="2023-02-08T15:03:05.584" v="368" actId="20577"/>
          <ac:spMkLst>
            <pc:docMk/>
            <pc:sldMk cId="3567729611" sldId="310"/>
            <ac:spMk id="191" creationId="{00000000-0000-0000-0000-000000000000}"/>
          </ac:spMkLst>
        </pc:spChg>
        <pc:spChg chg="mod">
          <ac:chgData name="NORVEY DANILO MUÑOZ" userId="6c920eed-56a1-4dd6-94e7-28cd095909bd" providerId="ADAL" clId="{08BBBA70-F1EB-4390-90B7-43D2712089F9}" dt="2023-02-08T15:03:45.116" v="383" actId="20577"/>
          <ac:spMkLst>
            <pc:docMk/>
            <pc:sldMk cId="3567729611" sldId="310"/>
            <ac:spMk id="192" creationId="{00000000-0000-0000-0000-000000000000}"/>
          </ac:spMkLst>
        </pc:spChg>
      </pc:sldChg>
      <pc:sldChg chg="modSp mod">
        <pc:chgData name="NORVEY DANILO MUÑOZ" userId="6c920eed-56a1-4dd6-94e7-28cd095909bd" providerId="ADAL" clId="{08BBBA70-F1EB-4390-90B7-43D2712089F9}" dt="2023-02-08T15:24:08.882" v="806" actId="20577"/>
        <pc:sldMkLst>
          <pc:docMk/>
          <pc:sldMk cId="4118244966" sldId="311"/>
        </pc:sldMkLst>
        <pc:spChg chg="mod">
          <ac:chgData name="NORVEY DANILO MUÑOZ" userId="6c920eed-56a1-4dd6-94e7-28cd095909bd" providerId="ADAL" clId="{08BBBA70-F1EB-4390-90B7-43D2712089F9}" dt="2023-02-08T15:21:14.385" v="769" actId="20577"/>
          <ac:spMkLst>
            <pc:docMk/>
            <pc:sldMk cId="4118244966" sldId="311"/>
            <ac:spMk id="191" creationId="{00000000-0000-0000-0000-000000000000}"/>
          </ac:spMkLst>
        </pc:spChg>
        <pc:spChg chg="mod">
          <ac:chgData name="NORVEY DANILO MUÑOZ" userId="6c920eed-56a1-4dd6-94e7-28cd095909bd" providerId="ADAL" clId="{08BBBA70-F1EB-4390-90B7-43D2712089F9}" dt="2023-02-08T15:24:08.882" v="806" actId="20577"/>
          <ac:spMkLst>
            <pc:docMk/>
            <pc:sldMk cId="4118244966" sldId="311"/>
            <ac:spMk id="192" creationId="{00000000-0000-0000-0000-000000000000}"/>
          </ac:spMkLst>
        </pc:spChg>
      </pc:sldChg>
      <pc:sldChg chg="modSp mod ord">
        <pc:chgData name="NORVEY DANILO MUÑOZ" userId="6c920eed-56a1-4dd6-94e7-28cd095909bd" providerId="ADAL" clId="{08BBBA70-F1EB-4390-90B7-43D2712089F9}" dt="2023-02-08T15:19:43.720" v="732" actId="21"/>
        <pc:sldMkLst>
          <pc:docMk/>
          <pc:sldMk cId="2012777000" sldId="312"/>
        </pc:sldMkLst>
        <pc:spChg chg="mod">
          <ac:chgData name="NORVEY DANILO MUÑOZ" userId="6c920eed-56a1-4dd6-94e7-28cd095909bd" providerId="ADAL" clId="{08BBBA70-F1EB-4390-90B7-43D2712089F9}" dt="2023-02-08T15:15:20.092" v="677" actId="20577"/>
          <ac:spMkLst>
            <pc:docMk/>
            <pc:sldMk cId="2012777000" sldId="312"/>
            <ac:spMk id="191" creationId="{00000000-0000-0000-0000-000000000000}"/>
          </ac:spMkLst>
        </pc:spChg>
        <pc:spChg chg="mod">
          <ac:chgData name="NORVEY DANILO MUÑOZ" userId="6c920eed-56a1-4dd6-94e7-28cd095909bd" providerId="ADAL" clId="{08BBBA70-F1EB-4390-90B7-43D2712089F9}" dt="2023-02-08T15:19:43.720" v="732" actId="21"/>
          <ac:spMkLst>
            <pc:docMk/>
            <pc:sldMk cId="2012777000" sldId="312"/>
            <ac:spMk id="192" creationId="{00000000-0000-0000-0000-000000000000}"/>
          </ac:spMkLst>
        </pc:spChg>
      </pc:sldChg>
      <pc:sldChg chg="addSp delSp modSp mod">
        <pc:chgData name="NORVEY DANILO MUÑOZ" userId="6c920eed-56a1-4dd6-94e7-28cd095909bd" providerId="ADAL" clId="{08BBBA70-F1EB-4390-90B7-43D2712089F9}" dt="2023-02-08T16:56:26.884" v="1675"/>
        <pc:sldMkLst>
          <pc:docMk/>
          <pc:sldMk cId="2834772407" sldId="313"/>
        </pc:sldMkLst>
        <pc:spChg chg="add del mod">
          <ac:chgData name="NORVEY DANILO MUÑOZ" userId="6c920eed-56a1-4dd6-94e7-28cd095909bd" providerId="ADAL" clId="{08BBBA70-F1EB-4390-90B7-43D2712089F9}" dt="2023-02-08T16:28:08.269" v="1234" actId="478"/>
          <ac:spMkLst>
            <pc:docMk/>
            <pc:sldMk cId="2834772407" sldId="313"/>
            <ac:spMk id="3" creationId="{73D14D75-CCA9-78E8-30E7-2AA613782FA2}"/>
          </ac:spMkLst>
        </pc:spChg>
        <pc:spChg chg="mod">
          <ac:chgData name="NORVEY DANILO MUÑOZ" userId="6c920eed-56a1-4dd6-94e7-28cd095909bd" providerId="ADAL" clId="{08BBBA70-F1EB-4390-90B7-43D2712089F9}" dt="2023-02-08T16:28:06.161" v="1232" actId="1076"/>
          <ac:spMkLst>
            <pc:docMk/>
            <pc:sldMk cId="2834772407" sldId="313"/>
            <ac:spMk id="214" creationId="{00000000-0000-0000-0000-000000000000}"/>
          </ac:spMkLst>
        </pc:spChg>
        <pc:spChg chg="del">
          <ac:chgData name="NORVEY DANILO MUÑOZ" userId="6c920eed-56a1-4dd6-94e7-28cd095909bd" providerId="ADAL" clId="{08BBBA70-F1EB-4390-90B7-43D2712089F9}" dt="2023-02-08T16:28:07.638" v="1233" actId="478"/>
          <ac:spMkLst>
            <pc:docMk/>
            <pc:sldMk cId="2834772407" sldId="313"/>
            <ac:spMk id="215" creationId="{00000000-0000-0000-0000-000000000000}"/>
          </ac:spMkLst>
        </pc:spChg>
        <pc:picChg chg="add mod">
          <ac:chgData name="NORVEY DANILO MUÑOZ" userId="6c920eed-56a1-4dd6-94e7-28cd095909bd" providerId="ADAL" clId="{08BBBA70-F1EB-4390-90B7-43D2712089F9}" dt="2023-02-08T16:56:26.884" v="1675"/>
          <ac:picMkLst>
            <pc:docMk/>
            <pc:sldMk cId="2834772407" sldId="313"/>
            <ac:picMk id="4" creationId="{0853F64C-BF6C-06D4-B308-DF60BF583CA9}"/>
          </ac:picMkLst>
        </pc:picChg>
        <pc:picChg chg="add del mod">
          <ac:chgData name="NORVEY DANILO MUÑOZ" userId="6c920eed-56a1-4dd6-94e7-28cd095909bd" providerId="ADAL" clId="{08BBBA70-F1EB-4390-90B7-43D2712089F9}" dt="2023-02-08T16:56:21.360" v="1673" actId="478"/>
          <ac:picMkLst>
            <pc:docMk/>
            <pc:sldMk cId="2834772407" sldId="313"/>
            <ac:picMk id="5122" creationId="{0B6F24F9-1F6A-BA09-9EE5-56B52399983C}"/>
          </ac:picMkLst>
        </pc:picChg>
      </pc:sldChg>
      <pc:sldChg chg="modSp mod">
        <pc:chgData name="NORVEY DANILO MUÑOZ" userId="6c920eed-56a1-4dd6-94e7-28cd095909bd" providerId="ADAL" clId="{08BBBA70-F1EB-4390-90B7-43D2712089F9}" dt="2023-02-08T16:23:13.323" v="1193" actId="20577"/>
        <pc:sldMkLst>
          <pc:docMk/>
          <pc:sldMk cId="2213320943" sldId="314"/>
        </pc:sldMkLst>
        <pc:spChg chg="mod">
          <ac:chgData name="NORVEY DANILO MUÑOZ" userId="6c920eed-56a1-4dd6-94e7-28cd095909bd" providerId="ADAL" clId="{08BBBA70-F1EB-4390-90B7-43D2712089F9}" dt="2023-02-08T16:23:13.323" v="1193" actId="20577"/>
          <ac:spMkLst>
            <pc:docMk/>
            <pc:sldMk cId="2213320943" sldId="314"/>
            <ac:spMk id="222" creationId="{00000000-0000-0000-0000-000000000000}"/>
          </ac:spMkLst>
        </pc:spChg>
      </pc:sldChg>
      <pc:sldChg chg="addSp modSp mod">
        <pc:chgData name="NORVEY DANILO MUÑOZ" userId="6c920eed-56a1-4dd6-94e7-28cd095909bd" providerId="ADAL" clId="{08BBBA70-F1EB-4390-90B7-43D2712089F9}" dt="2023-02-08T16:24:42.752" v="1209" actId="1076"/>
        <pc:sldMkLst>
          <pc:docMk/>
          <pc:sldMk cId="3021841683" sldId="315"/>
        </pc:sldMkLst>
        <pc:spChg chg="mod">
          <ac:chgData name="NORVEY DANILO MUÑOZ" userId="6c920eed-56a1-4dd6-94e7-28cd095909bd" providerId="ADAL" clId="{08BBBA70-F1EB-4390-90B7-43D2712089F9}" dt="2023-02-08T16:24:37.082" v="1207" actId="14100"/>
          <ac:spMkLst>
            <pc:docMk/>
            <pc:sldMk cId="3021841683" sldId="315"/>
            <ac:spMk id="215" creationId="{00000000-0000-0000-0000-000000000000}"/>
          </ac:spMkLst>
        </pc:spChg>
        <pc:picChg chg="add mod">
          <ac:chgData name="NORVEY DANILO MUÑOZ" userId="6c920eed-56a1-4dd6-94e7-28cd095909bd" providerId="ADAL" clId="{08BBBA70-F1EB-4390-90B7-43D2712089F9}" dt="2023-02-08T16:24:42.752" v="1209" actId="1076"/>
          <ac:picMkLst>
            <pc:docMk/>
            <pc:sldMk cId="3021841683" sldId="315"/>
            <ac:picMk id="2050" creationId="{1F8E3B32-44D2-90A4-2540-BC8B7CCC0C39}"/>
          </ac:picMkLst>
        </pc:picChg>
      </pc:sldChg>
      <pc:sldChg chg="addSp delSp modSp mod ord">
        <pc:chgData name="NORVEY DANILO MUÑOZ" userId="6c920eed-56a1-4dd6-94e7-28cd095909bd" providerId="ADAL" clId="{08BBBA70-F1EB-4390-90B7-43D2712089F9}" dt="2023-02-08T16:35:59.261" v="1308"/>
        <pc:sldMkLst>
          <pc:docMk/>
          <pc:sldMk cId="1139785874" sldId="322"/>
        </pc:sldMkLst>
        <pc:spChg chg="add del mod">
          <ac:chgData name="NORVEY DANILO MUÑOZ" userId="6c920eed-56a1-4dd6-94e7-28cd095909bd" providerId="ADAL" clId="{08BBBA70-F1EB-4390-90B7-43D2712089F9}" dt="2023-02-08T16:35:55.707" v="1307" actId="478"/>
          <ac:spMkLst>
            <pc:docMk/>
            <pc:sldMk cId="1139785874" sldId="322"/>
            <ac:spMk id="3" creationId="{D64B8FE2-983A-D0A8-3DD6-8A7A7588409D}"/>
          </ac:spMkLst>
        </pc:spChg>
        <pc:spChg chg="mod">
          <ac:chgData name="NORVEY DANILO MUÑOZ" userId="6c920eed-56a1-4dd6-94e7-28cd095909bd" providerId="ADAL" clId="{08BBBA70-F1EB-4390-90B7-43D2712089F9}" dt="2023-02-08T16:35:50.122" v="1304" actId="20577"/>
          <ac:spMkLst>
            <pc:docMk/>
            <pc:sldMk cId="1139785874" sldId="322"/>
            <ac:spMk id="235" creationId="{00000000-0000-0000-0000-000000000000}"/>
          </ac:spMkLst>
        </pc:spChg>
        <pc:spChg chg="del">
          <ac:chgData name="NORVEY DANILO MUÑOZ" userId="6c920eed-56a1-4dd6-94e7-28cd095909bd" providerId="ADAL" clId="{08BBBA70-F1EB-4390-90B7-43D2712089F9}" dt="2023-02-08T16:35:54.412" v="1306" actId="478"/>
          <ac:spMkLst>
            <pc:docMk/>
            <pc:sldMk cId="1139785874" sldId="322"/>
            <ac:spMk id="237" creationId="{00000000-0000-0000-0000-000000000000}"/>
          </ac:spMkLst>
        </pc:spChg>
        <pc:picChg chg="del">
          <ac:chgData name="NORVEY DANILO MUÑOZ" userId="6c920eed-56a1-4dd6-94e7-28cd095909bd" providerId="ADAL" clId="{08BBBA70-F1EB-4390-90B7-43D2712089F9}" dt="2023-02-08T16:35:51.798" v="1305" actId="478"/>
          <ac:picMkLst>
            <pc:docMk/>
            <pc:sldMk cId="1139785874" sldId="322"/>
            <ac:picMk id="15" creationId="{64B6B4C1-1644-FF3A-6E3B-F113E4E00E20}"/>
          </ac:picMkLst>
        </pc:picChg>
        <pc:picChg chg="add">
          <ac:chgData name="NORVEY DANILO MUÑOZ" userId="6c920eed-56a1-4dd6-94e7-28cd095909bd" providerId="ADAL" clId="{08BBBA70-F1EB-4390-90B7-43D2712089F9}" dt="2023-02-08T16:35:59.261" v="1308"/>
          <ac:picMkLst>
            <pc:docMk/>
            <pc:sldMk cId="1139785874" sldId="322"/>
            <ac:picMk id="8194" creationId="{232E11A9-B3EB-3262-9C16-1B579AD8F1B1}"/>
          </ac:picMkLst>
        </pc:picChg>
      </pc:sldChg>
      <pc:sldChg chg="modSp add mod">
        <pc:chgData name="NORVEY DANILO MUÑOZ" userId="6c920eed-56a1-4dd6-94e7-28cd095909bd" providerId="ADAL" clId="{08BBBA70-F1EB-4390-90B7-43D2712089F9}" dt="2023-02-08T15:01:29.222" v="294" actId="20577"/>
        <pc:sldMkLst>
          <pc:docMk/>
          <pc:sldMk cId="2252551699" sldId="367"/>
        </pc:sldMkLst>
        <pc:spChg chg="mod">
          <ac:chgData name="NORVEY DANILO MUÑOZ" userId="6c920eed-56a1-4dd6-94e7-28cd095909bd" providerId="ADAL" clId="{08BBBA70-F1EB-4390-90B7-43D2712089F9}" dt="2023-02-08T15:00:26.399" v="127" actId="20577"/>
          <ac:spMkLst>
            <pc:docMk/>
            <pc:sldMk cId="2252551699" sldId="367"/>
            <ac:spMk id="191" creationId="{00000000-0000-0000-0000-000000000000}"/>
          </ac:spMkLst>
        </pc:spChg>
        <pc:spChg chg="mod">
          <ac:chgData name="NORVEY DANILO MUÑOZ" userId="6c920eed-56a1-4dd6-94e7-28cd095909bd" providerId="ADAL" clId="{08BBBA70-F1EB-4390-90B7-43D2712089F9}" dt="2023-02-08T15:01:29.222" v="294" actId="20577"/>
          <ac:spMkLst>
            <pc:docMk/>
            <pc:sldMk cId="2252551699" sldId="367"/>
            <ac:spMk id="192" creationId="{00000000-0000-0000-0000-000000000000}"/>
          </ac:spMkLst>
        </pc:spChg>
      </pc:sldChg>
      <pc:sldChg chg="addSp delSp modSp add mod">
        <pc:chgData name="NORVEY DANILO MUÑOZ" userId="6c920eed-56a1-4dd6-94e7-28cd095909bd" providerId="ADAL" clId="{08BBBA70-F1EB-4390-90B7-43D2712089F9}" dt="2023-02-08T15:02:41.791" v="341" actId="1076"/>
        <pc:sldMkLst>
          <pc:docMk/>
          <pc:sldMk cId="2414942149" sldId="368"/>
        </pc:sldMkLst>
        <pc:spChg chg="add del mod">
          <ac:chgData name="NORVEY DANILO MUÑOZ" userId="6c920eed-56a1-4dd6-94e7-28cd095909bd" providerId="ADAL" clId="{08BBBA70-F1EB-4390-90B7-43D2712089F9}" dt="2023-02-08T15:02:14.957" v="338" actId="478"/>
          <ac:spMkLst>
            <pc:docMk/>
            <pc:sldMk cId="2414942149" sldId="368"/>
            <ac:spMk id="3" creationId="{4BC0A9B1-ABE7-7259-4908-C20DED9B5599}"/>
          </ac:spMkLst>
        </pc:spChg>
        <pc:spChg chg="mod">
          <ac:chgData name="NORVEY DANILO MUÑOZ" userId="6c920eed-56a1-4dd6-94e7-28cd095909bd" providerId="ADAL" clId="{08BBBA70-F1EB-4390-90B7-43D2712089F9}" dt="2023-02-08T15:02:06.962" v="335" actId="20577"/>
          <ac:spMkLst>
            <pc:docMk/>
            <pc:sldMk cId="2414942149" sldId="368"/>
            <ac:spMk id="191" creationId="{00000000-0000-0000-0000-000000000000}"/>
          </ac:spMkLst>
        </pc:spChg>
        <pc:spChg chg="del mod">
          <ac:chgData name="NORVEY DANILO MUÑOZ" userId="6c920eed-56a1-4dd6-94e7-28cd095909bd" providerId="ADAL" clId="{08BBBA70-F1EB-4390-90B7-43D2712089F9}" dt="2023-02-08T15:02:12.688" v="337" actId="478"/>
          <ac:spMkLst>
            <pc:docMk/>
            <pc:sldMk cId="2414942149" sldId="368"/>
            <ac:spMk id="192" creationId="{00000000-0000-0000-0000-000000000000}"/>
          </ac:spMkLst>
        </pc:spChg>
        <pc:picChg chg="add mod">
          <ac:chgData name="NORVEY DANILO MUÑOZ" userId="6c920eed-56a1-4dd6-94e7-28cd095909bd" providerId="ADAL" clId="{08BBBA70-F1EB-4390-90B7-43D2712089F9}" dt="2023-02-08T15:02:41.791" v="341" actId="1076"/>
          <ac:picMkLst>
            <pc:docMk/>
            <pc:sldMk cId="2414942149" sldId="368"/>
            <ac:picMk id="5" creationId="{C2FBF8F7-F32A-CE6D-EDDC-7E1E74C1E2DC}"/>
          </ac:picMkLst>
        </pc:picChg>
      </pc:sldChg>
      <pc:sldChg chg="modSp add mod">
        <pc:chgData name="NORVEY DANILO MUÑOZ" userId="6c920eed-56a1-4dd6-94e7-28cd095909bd" providerId="ADAL" clId="{08BBBA70-F1EB-4390-90B7-43D2712089F9}" dt="2023-02-08T15:14:59.834" v="643" actId="113"/>
        <pc:sldMkLst>
          <pc:docMk/>
          <pc:sldMk cId="2244255232" sldId="369"/>
        </pc:sldMkLst>
        <pc:spChg chg="mod">
          <ac:chgData name="NORVEY DANILO MUÑOZ" userId="6c920eed-56a1-4dd6-94e7-28cd095909bd" providerId="ADAL" clId="{08BBBA70-F1EB-4390-90B7-43D2712089F9}" dt="2023-02-08T15:03:57.722" v="391" actId="20577"/>
          <ac:spMkLst>
            <pc:docMk/>
            <pc:sldMk cId="2244255232" sldId="369"/>
            <ac:spMk id="191" creationId="{00000000-0000-0000-0000-000000000000}"/>
          </ac:spMkLst>
        </pc:spChg>
        <pc:spChg chg="mod">
          <ac:chgData name="NORVEY DANILO MUÑOZ" userId="6c920eed-56a1-4dd6-94e7-28cd095909bd" providerId="ADAL" clId="{08BBBA70-F1EB-4390-90B7-43D2712089F9}" dt="2023-02-08T15:14:59.834" v="643" actId="113"/>
          <ac:spMkLst>
            <pc:docMk/>
            <pc:sldMk cId="2244255232" sldId="369"/>
            <ac:spMk id="192" creationId="{00000000-0000-0000-0000-000000000000}"/>
          </ac:spMkLst>
        </pc:spChg>
      </pc:sldChg>
      <pc:sldChg chg="modSp add mod">
        <pc:chgData name="NORVEY DANILO MUÑOZ" userId="6c920eed-56a1-4dd6-94e7-28cd095909bd" providerId="ADAL" clId="{08BBBA70-F1EB-4390-90B7-43D2712089F9}" dt="2023-02-08T15:36:11.136" v="849" actId="20577"/>
        <pc:sldMkLst>
          <pc:docMk/>
          <pc:sldMk cId="844426838" sldId="370"/>
        </pc:sldMkLst>
        <pc:spChg chg="mod">
          <ac:chgData name="NORVEY DANILO MUÑOZ" userId="6c920eed-56a1-4dd6-94e7-28cd095909bd" providerId="ADAL" clId="{08BBBA70-F1EB-4390-90B7-43D2712089F9}" dt="2023-02-08T15:36:11.136" v="849" actId="20577"/>
          <ac:spMkLst>
            <pc:docMk/>
            <pc:sldMk cId="844426838" sldId="370"/>
            <ac:spMk id="192" creationId="{00000000-0000-0000-0000-000000000000}"/>
          </ac:spMkLst>
        </pc:spChg>
      </pc:sldChg>
      <pc:sldChg chg="addSp modSp add mod">
        <pc:chgData name="NORVEY DANILO MUÑOZ" userId="6c920eed-56a1-4dd6-94e7-28cd095909bd" providerId="ADAL" clId="{08BBBA70-F1EB-4390-90B7-43D2712089F9}" dt="2023-02-08T15:21:08.954" v="768" actId="1076"/>
        <pc:sldMkLst>
          <pc:docMk/>
          <pc:sldMk cId="1640251976" sldId="371"/>
        </pc:sldMkLst>
        <pc:spChg chg="mod">
          <ac:chgData name="NORVEY DANILO MUÑOZ" userId="6c920eed-56a1-4dd6-94e7-28cd095909bd" providerId="ADAL" clId="{08BBBA70-F1EB-4390-90B7-43D2712089F9}" dt="2023-02-08T15:20:52.704" v="762" actId="1076"/>
          <ac:spMkLst>
            <pc:docMk/>
            <pc:sldMk cId="1640251976" sldId="371"/>
            <ac:spMk id="192" creationId="{00000000-0000-0000-0000-000000000000}"/>
          </ac:spMkLst>
        </pc:spChg>
        <pc:picChg chg="add mod">
          <ac:chgData name="NORVEY DANILO MUÑOZ" userId="6c920eed-56a1-4dd6-94e7-28cd095909bd" providerId="ADAL" clId="{08BBBA70-F1EB-4390-90B7-43D2712089F9}" dt="2023-02-08T15:21:08.954" v="768" actId="1076"/>
          <ac:picMkLst>
            <pc:docMk/>
            <pc:sldMk cId="1640251976" sldId="371"/>
            <ac:picMk id="1026" creationId="{F4DF180B-DE61-4810-2964-8AE9D712AD79}"/>
          </ac:picMkLst>
        </pc:picChg>
      </pc:sldChg>
      <pc:sldChg chg="modSp add mod">
        <pc:chgData name="NORVEY DANILO MUÑOZ" userId="6c920eed-56a1-4dd6-94e7-28cd095909bd" providerId="ADAL" clId="{08BBBA70-F1EB-4390-90B7-43D2712089F9}" dt="2023-02-08T15:42:13.314" v="928" actId="313"/>
        <pc:sldMkLst>
          <pc:docMk/>
          <pc:sldMk cId="1483896231" sldId="372"/>
        </pc:sldMkLst>
        <pc:spChg chg="mod">
          <ac:chgData name="NORVEY DANILO MUÑOZ" userId="6c920eed-56a1-4dd6-94e7-28cd095909bd" providerId="ADAL" clId="{08BBBA70-F1EB-4390-90B7-43D2712089F9}" dt="2023-02-08T15:36:56.663" v="865" actId="20577"/>
          <ac:spMkLst>
            <pc:docMk/>
            <pc:sldMk cId="1483896231" sldId="372"/>
            <ac:spMk id="191" creationId="{00000000-0000-0000-0000-000000000000}"/>
          </ac:spMkLst>
        </pc:spChg>
        <pc:spChg chg="mod">
          <ac:chgData name="NORVEY DANILO MUÑOZ" userId="6c920eed-56a1-4dd6-94e7-28cd095909bd" providerId="ADAL" clId="{08BBBA70-F1EB-4390-90B7-43D2712089F9}" dt="2023-02-08T15:42:13.314" v="928" actId="313"/>
          <ac:spMkLst>
            <pc:docMk/>
            <pc:sldMk cId="1483896231" sldId="372"/>
            <ac:spMk id="192" creationId="{00000000-0000-0000-0000-000000000000}"/>
          </ac:spMkLst>
        </pc:spChg>
      </pc:sldChg>
      <pc:sldChg chg="addSp delSp modSp add mod">
        <pc:chgData name="NORVEY DANILO MUÑOZ" userId="6c920eed-56a1-4dd6-94e7-28cd095909bd" providerId="ADAL" clId="{08BBBA70-F1EB-4390-90B7-43D2712089F9}" dt="2023-02-08T15:56:53.887" v="934" actId="1076"/>
        <pc:sldMkLst>
          <pc:docMk/>
          <pc:sldMk cId="2407232986" sldId="373"/>
        </pc:sldMkLst>
        <pc:spChg chg="add del mod">
          <ac:chgData name="NORVEY DANILO MUÑOZ" userId="6c920eed-56a1-4dd6-94e7-28cd095909bd" providerId="ADAL" clId="{08BBBA70-F1EB-4390-90B7-43D2712089F9}" dt="2023-02-08T15:42:24.175" v="931" actId="478"/>
          <ac:spMkLst>
            <pc:docMk/>
            <pc:sldMk cId="2407232986" sldId="373"/>
            <ac:spMk id="3" creationId="{5FA27CAB-140F-FD35-6D0B-FEB44BEFD8F3}"/>
          </ac:spMkLst>
        </pc:spChg>
        <pc:spChg chg="del">
          <ac:chgData name="NORVEY DANILO MUÑOZ" userId="6c920eed-56a1-4dd6-94e7-28cd095909bd" providerId="ADAL" clId="{08BBBA70-F1EB-4390-90B7-43D2712089F9}" dt="2023-02-08T15:42:22.367" v="930" actId="478"/>
          <ac:spMkLst>
            <pc:docMk/>
            <pc:sldMk cId="2407232986" sldId="373"/>
            <ac:spMk id="192" creationId="{00000000-0000-0000-0000-000000000000}"/>
          </ac:spMkLst>
        </pc:spChg>
        <pc:picChg chg="add mod">
          <ac:chgData name="NORVEY DANILO MUÑOZ" userId="6c920eed-56a1-4dd6-94e7-28cd095909bd" providerId="ADAL" clId="{08BBBA70-F1EB-4390-90B7-43D2712089F9}" dt="2023-02-08T15:56:53.887" v="934" actId="1076"/>
          <ac:picMkLst>
            <pc:docMk/>
            <pc:sldMk cId="2407232986" sldId="373"/>
            <ac:picMk id="5" creationId="{B2DFE150-F2E9-B904-2FE9-CA32472425B1}"/>
          </ac:picMkLst>
        </pc:picChg>
      </pc:sldChg>
      <pc:sldChg chg="addSp delSp modSp add mod">
        <pc:chgData name="NORVEY DANILO MUÑOZ" userId="6c920eed-56a1-4dd6-94e7-28cd095909bd" providerId="ADAL" clId="{08BBBA70-F1EB-4390-90B7-43D2712089F9}" dt="2023-02-08T15:58:45.602" v="976" actId="1076"/>
        <pc:sldMkLst>
          <pc:docMk/>
          <pc:sldMk cId="2669140229" sldId="374"/>
        </pc:sldMkLst>
        <pc:spChg chg="add mod">
          <ac:chgData name="NORVEY DANILO MUÑOZ" userId="6c920eed-56a1-4dd6-94e7-28cd095909bd" providerId="ADAL" clId="{08BBBA70-F1EB-4390-90B7-43D2712089F9}" dt="2023-02-08T15:58:14.472" v="973" actId="113"/>
          <ac:spMkLst>
            <pc:docMk/>
            <pc:sldMk cId="2669140229" sldId="374"/>
            <ac:spMk id="2" creationId="{C0B608A9-9574-5207-56A3-C5CFEE4309AD}"/>
          </ac:spMkLst>
        </pc:spChg>
        <pc:spChg chg="mod">
          <ac:chgData name="NORVEY DANILO MUÑOZ" userId="6c920eed-56a1-4dd6-94e7-28cd095909bd" providerId="ADAL" clId="{08BBBA70-F1EB-4390-90B7-43D2712089F9}" dt="2023-02-08T15:57:34.078" v="950" actId="20577"/>
          <ac:spMkLst>
            <pc:docMk/>
            <pc:sldMk cId="2669140229" sldId="374"/>
            <ac:spMk id="191" creationId="{00000000-0000-0000-0000-000000000000}"/>
          </ac:spMkLst>
        </pc:spChg>
        <pc:picChg chg="add mod">
          <ac:chgData name="NORVEY DANILO MUÑOZ" userId="6c920eed-56a1-4dd6-94e7-28cd095909bd" providerId="ADAL" clId="{08BBBA70-F1EB-4390-90B7-43D2712089F9}" dt="2023-02-08T15:58:45.602" v="976" actId="1076"/>
          <ac:picMkLst>
            <pc:docMk/>
            <pc:sldMk cId="2669140229" sldId="374"/>
            <ac:picMk id="4" creationId="{3CC63424-56E9-BFB1-F114-2CFC51AB183C}"/>
          </ac:picMkLst>
        </pc:picChg>
        <pc:picChg chg="del">
          <ac:chgData name="NORVEY DANILO MUÑOZ" userId="6c920eed-56a1-4dd6-94e7-28cd095909bd" providerId="ADAL" clId="{08BBBA70-F1EB-4390-90B7-43D2712089F9}" dt="2023-02-08T15:57:35.555" v="951" actId="478"/>
          <ac:picMkLst>
            <pc:docMk/>
            <pc:sldMk cId="2669140229" sldId="374"/>
            <ac:picMk id="5" creationId="{B2DFE150-F2E9-B904-2FE9-CA32472425B1}"/>
          </ac:picMkLst>
        </pc:picChg>
      </pc:sldChg>
      <pc:sldChg chg="delSp modSp add mod">
        <pc:chgData name="NORVEY DANILO MUÑOZ" userId="6c920eed-56a1-4dd6-94e7-28cd095909bd" providerId="ADAL" clId="{08BBBA70-F1EB-4390-90B7-43D2712089F9}" dt="2023-02-08T16:02:27.515" v="1044" actId="20577"/>
        <pc:sldMkLst>
          <pc:docMk/>
          <pc:sldMk cId="805343460" sldId="375"/>
        </pc:sldMkLst>
        <pc:spChg chg="mod">
          <ac:chgData name="NORVEY DANILO MUÑOZ" userId="6c920eed-56a1-4dd6-94e7-28cd095909bd" providerId="ADAL" clId="{08BBBA70-F1EB-4390-90B7-43D2712089F9}" dt="2023-02-08T16:02:27.515" v="1044" actId="20577"/>
          <ac:spMkLst>
            <pc:docMk/>
            <pc:sldMk cId="805343460" sldId="375"/>
            <ac:spMk id="2" creationId="{C0B608A9-9574-5207-56A3-C5CFEE4309AD}"/>
          </ac:spMkLst>
        </pc:spChg>
        <pc:spChg chg="mod">
          <ac:chgData name="NORVEY DANILO MUÑOZ" userId="6c920eed-56a1-4dd6-94e7-28cd095909bd" providerId="ADAL" clId="{08BBBA70-F1EB-4390-90B7-43D2712089F9}" dt="2023-02-08T15:59:12.792" v="1000" actId="20577"/>
          <ac:spMkLst>
            <pc:docMk/>
            <pc:sldMk cId="805343460" sldId="375"/>
            <ac:spMk id="191" creationId="{00000000-0000-0000-0000-000000000000}"/>
          </ac:spMkLst>
        </pc:spChg>
        <pc:picChg chg="del">
          <ac:chgData name="NORVEY DANILO MUÑOZ" userId="6c920eed-56a1-4dd6-94e7-28cd095909bd" providerId="ADAL" clId="{08BBBA70-F1EB-4390-90B7-43D2712089F9}" dt="2023-02-08T15:59:23.395" v="1002" actId="478"/>
          <ac:picMkLst>
            <pc:docMk/>
            <pc:sldMk cId="805343460" sldId="375"/>
            <ac:picMk id="4" creationId="{3CC63424-56E9-BFB1-F114-2CFC51AB183C}"/>
          </ac:picMkLst>
        </pc:picChg>
      </pc:sldChg>
      <pc:sldChg chg="addSp modSp add mod">
        <pc:chgData name="NORVEY DANILO MUÑOZ" userId="6c920eed-56a1-4dd6-94e7-28cd095909bd" providerId="ADAL" clId="{08BBBA70-F1EB-4390-90B7-43D2712089F9}" dt="2023-02-08T16:18:51.197" v="1085" actId="1076"/>
        <pc:sldMkLst>
          <pc:docMk/>
          <pc:sldMk cId="3646398806" sldId="376"/>
        </pc:sldMkLst>
        <pc:spChg chg="mod">
          <ac:chgData name="NORVEY DANILO MUÑOZ" userId="6c920eed-56a1-4dd6-94e7-28cd095909bd" providerId="ADAL" clId="{08BBBA70-F1EB-4390-90B7-43D2712089F9}" dt="2023-02-08T16:18:49.869" v="1084" actId="1076"/>
          <ac:spMkLst>
            <pc:docMk/>
            <pc:sldMk cId="3646398806" sldId="376"/>
            <ac:spMk id="2" creationId="{C0B608A9-9574-5207-56A3-C5CFEE4309AD}"/>
          </ac:spMkLst>
        </pc:spChg>
        <pc:spChg chg="mod">
          <ac:chgData name="NORVEY DANILO MUÑOZ" userId="6c920eed-56a1-4dd6-94e7-28cd095909bd" providerId="ADAL" clId="{08BBBA70-F1EB-4390-90B7-43D2712089F9}" dt="2023-02-08T16:02:59.267" v="1071" actId="20577"/>
          <ac:spMkLst>
            <pc:docMk/>
            <pc:sldMk cId="3646398806" sldId="376"/>
            <ac:spMk id="191" creationId="{00000000-0000-0000-0000-000000000000}"/>
          </ac:spMkLst>
        </pc:spChg>
        <pc:picChg chg="add mod">
          <ac:chgData name="NORVEY DANILO MUÑOZ" userId="6c920eed-56a1-4dd6-94e7-28cd095909bd" providerId="ADAL" clId="{08BBBA70-F1EB-4390-90B7-43D2712089F9}" dt="2023-02-08T16:18:51.197" v="1085" actId="1076"/>
          <ac:picMkLst>
            <pc:docMk/>
            <pc:sldMk cId="3646398806" sldId="376"/>
            <ac:picMk id="4" creationId="{B1515F61-6623-6C18-56DA-FB23A92E6DF2}"/>
          </ac:picMkLst>
        </pc:picChg>
      </pc:sldChg>
      <pc:sldChg chg="modSp add mod">
        <pc:chgData name="NORVEY DANILO MUÑOZ" userId="6c920eed-56a1-4dd6-94e7-28cd095909bd" providerId="ADAL" clId="{08BBBA70-F1EB-4390-90B7-43D2712089F9}" dt="2023-02-08T16:20:16.092" v="1108" actId="12"/>
        <pc:sldMkLst>
          <pc:docMk/>
          <pc:sldMk cId="4077152137" sldId="377"/>
        </pc:sldMkLst>
        <pc:spChg chg="mod">
          <ac:chgData name="NORVEY DANILO MUÑOZ" userId="6c920eed-56a1-4dd6-94e7-28cd095909bd" providerId="ADAL" clId="{08BBBA70-F1EB-4390-90B7-43D2712089F9}" dt="2023-02-08T16:20:16.092" v="1108" actId="12"/>
          <ac:spMkLst>
            <pc:docMk/>
            <pc:sldMk cId="4077152137" sldId="377"/>
            <ac:spMk id="2" creationId="{C0B608A9-9574-5207-56A3-C5CFEE4309AD}"/>
          </ac:spMkLst>
        </pc:spChg>
        <pc:picChg chg="mod">
          <ac:chgData name="NORVEY DANILO MUÑOZ" userId="6c920eed-56a1-4dd6-94e7-28cd095909bd" providerId="ADAL" clId="{08BBBA70-F1EB-4390-90B7-43D2712089F9}" dt="2023-02-08T16:19:21.881" v="1090" actId="1076"/>
          <ac:picMkLst>
            <pc:docMk/>
            <pc:sldMk cId="4077152137" sldId="377"/>
            <ac:picMk id="4" creationId="{B1515F61-6623-6C18-56DA-FB23A92E6DF2}"/>
          </ac:picMkLst>
        </pc:picChg>
      </pc:sldChg>
      <pc:sldChg chg="addSp delSp modSp add mod">
        <pc:chgData name="NORVEY DANILO MUÑOZ" userId="6c920eed-56a1-4dd6-94e7-28cd095909bd" providerId="ADAL" clId="{08BBBA70-F1EB-4390-90B7-43D2712089F9}" dt="2023-02-08T16:22:19.133" v="1146" actId="113"/>
        <pc:sldMkLst>
          <pc:docMk/>
          <pc:sldMk cId="1141441756" sldId="378"/>
        </pc:sldMkLst>
        <pc:spChg chg="del">
          <ac:chgData name="NORVEY DANILO MUÑOZ" userId="6c920eed-56a1-4dd6-94e7-28cd095909bd" providerId="ADAL" clId="{08BBBA70-F1EB-4390-90B7-43D2712089F9}" dt="2023-02-08T16:20:29.706" v="1111" actId="478"/>
          <ac:spMkLst>
            <pc:docMk/>
            <pc:sldMk cId="1141441756" sldId="378"/>
            <ac:spMk id="2" creationId="{C0B608A9-9574-5207-56A3-C5CFEE4309AD}"/>
          </ac:spMkLst>
        </pc:spChg>
        <pc:spChg chg="add mod">
          <ac:chgData name="NORVEY DANILO MUÑOZ" userId="6c920eed-56a1-4dd6-94e7-28cd095909bd" providerId="ADAL" clId="{08BBBA70-F1EB-4390-90B7-43D2712089F9}" dt="2023-02-08T16:22:19.133" v="1146" actId="113"/>
          <ac:spMkLst>
            <pc:docMk/>
            <pc:sldMk cId="1141441756" sldId="378"/>
            <ac:spMk id="5" creationId="{96381981-90CA-A982-6AF0-917E95B82D60}"/>
          </ac:spMkLst>
        </pc:spChg>
        <pc:picChg chg="del">
          <ac:chgData name="NORVEY DANILO MUÑOZ" userId="6c920eed-56a1-4dd6-94e7-28cd095909bd" providerId="ADAL" clId="{08BBBA70-F1EB-4390-90B7-43D2712089F9}" dt="2023-02-08T16:20:27.379" v="1110" actId="478"/>
          <ac:picMkLst>
            <pc:docMk/>
            <pc:sldMk cId="1141441756" sldId="378"/>
            <ac:picMk id="4" creationId="{B1515F61-6623-6C18-56DA-FB23A92E6DF2}"/>
          </ac:picMkLst>
        </pc:picChg>
      </pc:sldChg>
      <pc:sldChg chg="modSp add mod">
        <pc:chgData name="NORVEY DANILO MUÑOZ" userId="6c920eed-56a1-4dd6-94e7-28cd095909bd" providerId="ADAL" clId="{08BBBA70-F1EB-4390-90B7-43D2712089F9}" dt="2023-02-08T16:22:56.196" v="1183" actId="113"/>
        <pc:sldMkLst>
          <pc:docMk/>
          <pc:sldMk cId="1015212810" sldId="379"/>
        </pc:sldMkLst>
        <pc:spChg chg="mod">
          <ac:chgData name="NORVEY DANILO MUÑOZ" userId="6c920eed-56a1-4dd6-94e7-28cd095909bd" providerId="ADAL" clId="{08BBBA70-F1EB-4390-90B7-43D2712089F9}" dt="2023-02-08T16:22:56.196" v="1183" actId="113"/>
          <ac:spMkLst>
            <pc:docMk/>
            <pc:sldMk cId="1015212810" sldId="379"/>
            <ac:spMk id="5" creationId="{96381981-90CA-A982-6AF0-917E95B82D60}"/>
          </ac:spMkLst>
        </pc:spChg>
        <pc:spChg chg="mod">
          <ac:chgData name="NORVEY DANILO MUÑOZ" userId="6c920eed-56a1-4dd6-94e7-28cd095909bd" providerId="ADAL" clId="{08BBBA70-F1EB-4390-90B7-43D2712089F9}" dt="2023-02-08T16:22:35.033" v="1180" actId="20577"/>
          <ac:spMkLst>
            <pc:docMk/>
            <pc:sldMk cId="1015212810" sldId="379"/>
            <ac:spMk id="191" creationId="{00000000-0000-0000-0000-000000000000}"/>
          </ac:spMkLst>
        </pc:spChg>
      </pc:sldChg>
      <pc:sldChg chg="addSp delSp modSp add mod">
        <pc:chgData name="NORVEY DANILO MUÑOZ" userId="6c920eed-56a1-4dd6-94e7-28cd095909bd" providerId="ADAL" clId="{08BBBA70-F1EB-4390-90B7-43D2712089F9}" dt="2023-02-08T16:25:51.885" v="1215" actId="1076"/>
        <pc:sldMkLst>
          <pc:docMk/>
          <pc:sldMk cId="2253480106" sldId="380"/>
        </pc:sldMkLst>
        <pc:spChg chg="add del mod">
          <ac:chgData name="NORVEY DANILO MUÑOZ" userId="6c920eed-56a1-4dd6-94e7-28cd095909bd" providerId="ADAL" clId="{08BBBA70-F1EB-4390-90B7-43D2712089F9}" dt="2023-02-08T16:25:42.953" v="1213" actId="478"/>
          <ac:spMkLst>
            <pc:docMk/>
            <pc:sldMk cId="2253480106" sldId="380"/>
            <ac:spMk id="3" creationId="{2A7C568D-D596-4BF9-3428-2D4EA99AF195}"/>
          </ac:spMkLst>
        </pc:spChg>
        <pc:spChg chg="del">
          <ac:chgData name="NORVEY DANILO MUÑOZ" userId="6c920eed-56a1-4dd6-94e7-28cd095909bd" providerId="ADAL" clId="{08BBBA70-F1EB-4390-90B7-43D2712089F9}" dt="2023-02-08T16:25:41.571" v="1212" actId="478"/>
          <ac:spMkLst>
            <pc:docMk/>
            <pc:sldMk cId="2253480106" sldId="380"/>
            <ac:spMk id="215" creationId="{00000000-0000-0000-0000-000000000000}"/>
          </ac:spMkLst>
        </pc:spChg>
        <pc:picChg chg="del">
          <ac:chgData name="NORVEY DANILO MUÑOZ" userId="6c920eed-56a1-4dd6-94e7-28cd095909bd" providerId="ADAL" clId="{08BBBA70-F1EB-4390-90B7-43D2712089F9}" dt="2023-02-08T16:25:40.683" v="1211" actId="478"/>
          <ac:picMkLst>
            <pc:docMk/>
            <pc:sldMk cId="2253480106" sldId="380"/>
            <ac:picMk id="2050" creationId="{1F8E3B32-44D2-90A4-2540-BC8B7CCC0C39}"/>
          </ac:picMkLst>
        </pc:picChg>
        <pc:picChg chg="add mod">
          <ac:chgData name="NORVEY DANILO MUÑOZ" userId="6c920eed-56a1-4dd6-94e7-28cd095909bd" providerId="ADAL" clId="{08BBBA70-F1EB-4390-90B7-43D2712089F9}" dt="2023-02-08T16:25:51.885" v="1215" actId="1076"/>
          <ac:picMkLst>
            <pc:docMk/>
            <pc:sldMk cId="2253480106" sldId="380"/>
            <ac:picMk id="3074" creationId="{B77568B6-22B8-8410-138F-A5BF5576D00D}"/>
          </ac:picMkLst>
        </pc:picChg>
      </pc:sldChg>
      <pc:sldChg chg="addSp delSp modSp add ord">
        <pc:chgData name="NORVEY DANILO MUÑOZ" userId="6c920eed-56a1-4dd6-94e7-28cd095909bd" providerId="ADAL" clId="{08BBBA70-F1EB-4390-90B7-43D2712089F9}" dt="2023-02-08T16:55:59.675" v="1672"/>
        <pc:sldMkLst>
          <pc:docMk/>
          <pc:sldMk cId="3966894046" sldId="381"/>
        </pc:sldMkLst>
        <pc:picChg chg="del">
          <ac:chgData name="NORVEY DANILO MUÑOZ" userId="6c920eed-56a1-4dd6-94e7-28cd095909bd" providerId="ADAL" clId="{08BBBA70-F1EB-4390-90B7-43D2712089F9}" dt="2023-02-08T16:26:05.741" v="1217" actId="478"/>
          <ac:picMkLst>
            <pc:docMk/>
            <pc:sldMk cId="3966894046" sldId="381"/>
            <ac:picMk id="3074" creationId="{B77568B6-22B8-8410-138F-A5BF5576D00D}"/>
          </ac:picMkLst>
        </pc:picChg>
        <pc:picChg chg="add mod">
          <ac:chgData name="NORVEY DANILO MUÑOZ" userId="6c920eed-56a1-4dd6-94e7-28cd095909bd" providerId="ADAL" clId="{08BBBA70-F1EB-4390-90B7-43D2712089F9}" dt="2023-02-08T16:26:13.681" v="1220" actId="1076"/>
          <ac:picMkLst>
            <pc:docMk/>
            <pc:sldMk cId="3966894046" sldId="381"/>
            <ac:picMk id="4098" creationId="{442FD085-63DA-EE97-A045-CAB4A1AFD925}"/>
          </ac:picMkLst>
        </pc:picChg>
      </pc:sldChg>
      <pc:sldChg chg="modSp add mod ord">
        <pc:chgData name="NORVEY DANILO MUÑOZ" userId="6c920eed-56a1-4dd6-94e7-28cd095909bd" providerId="ADAL" clId="{08BBBA70-F1EB-4390-90B7-43D2712089F9}" dt="2023-02-08T16:43:36.459" v="1376"/>
        <pc:sldMkLst>
          <pc:docMk/>
          <pc:sldMk cId="3793310610" sldId="382"/>
        </pc:sldMkLst>
        <pc:spChg chg="mod">
          <ac:chgData name="NORVEY DANILO MUÑOZ" userId="6c920eed-56a1-4dd6-94e7-28cd095909bd" providerId="ADAL" clId="{08BBBA70-F1EB-4390-90B7-43D2712089F9}" dt="2023-02-08T16:30:16.424" v="1252" actId="20577"/>
          <ac:spMkLst>
            <pc:docMk/>
            <pc:sldMk cId="3793310610" sldId="382"/>
            <ac:spMk id="215" creationId="{00000000-0000-0000-0000-000000000000}"/>
          </ac:spMkLst>
        </pc:spChg>
      </pc:sldChg>
      <pc:sldChg chg="addSp delSp modSp add del mod">
        <pc:chgData name="NORVEY DANILO MUÑOZ" userId="6c920eed-56a1-4dd6-94e7-28cd095909bd" providerId="ADAL" clId="{08BBBA70-F1EB-4390-90B7-43D2712089F9}" dt="2023-02-08T16:56:28.962" v="1676" actId="47"/>
        <pc:sldMkLst>
          <pc:docMk/>
          <pc:sldMk cId="2041644710" sldId="383"/>
        </pc:sldMkLst>
        <pc:spChg chg="add del mod">
          <ac:chgData name="NORVEY DANILO MUÑOZ" userId="6c920eed-56a1-4dd6-94e7-28cd095909bd" providerId="ADAL" clId="{08BBBA70-F1EB-4390-90B7-43D2712089F9}" dt="2023-02-08T16:30:32.984" v="1255" actId="478"/>
          <ac:spMkLst>
            <pc:docMk/>
            <pc:sldMk cId="2041644710" sldId="383"/>
            <ac:spMk id="3" creationId="{5B16DE57-40DB-BA92-7C16-53C35403DA2F}"/>
          </ac:spMkLst>
        </pc:spChg>
        <pc:spChg chg="del">
          <ac:chgData name="NORVEY DANILO MUÑOZ" userId="6c920eed-56a1-4dd6-94e7-28cd095909bd" providerId="ADAL" clId="{08BBBA70-F1EB-4390-90B7-43D2712089F9}" dt="2023-02-08T16:30:29.140" v="1254" actId="478"/>
          <ac:spMkLst>
            <pc:docMk/>
            <pc:sldMk cId="2041644710" sldId="383"/>
            <ac:spMk id="215" creationId="{00000000-0000-0000-0000-000000000000}"/>
          </ac:spMkLst>
        </pc:spChg>
        <pc:picChg chg="add del mod">
          <ac:chgData name="NORVEY DANILO MUÑOZ" userId="6c920eed-56a1-4dd6-94e7-28cd095909bd" providerId="ADAL" clId="{08BBBA70-F1EB-4390-90B7-43D2712089F9}" dt="2023-02-08T16:56:25.892" v="1674" actId="21"/>
          <ac:picMkLst>
            <pc:docMk/>
            <pc:sldMk cId="2041644710" sldId="383"/>
            <ac:picMk id="6146" creationId="{16E91C92-0FB3-980B-71F0-8A0D5686D204}"/>
          </ac:picMkLst>
        </pc:picChg>
      </pc:sldChg>
      <pc:sldChg chg="addSp delSp modSp add mod">
        <pc:chgData name="NORVEY DANILO MUÑOZ" userId="6c920eed-56a1-4dd6-94e7-28cd095909bd" providerId="ADAL" clId="{08BBBA70-F1EB-4390-90B7-43D2712089F9}" dt="2023-02-08T16:31:51.549" v="1265" actId="1076"/>
        <pc:sldMkLst>
          <pc:docMk/>
          <pc:sldMk cId="368216936" sldId="384"/>
        </pc:sldMkLst>
        <pc:spChg chg="add del mod">
          <ac:chgData name="NORVEY DANILO MUÑOZ" userId="6c920eed-56a1-4dd6-94e7-28cd095909bd" providerId="ADAL" clId="{08BBBA70-F1EB-4390-90B7-43D2712089F9}" dt="2023-02-08T16:31:35.081" v="1260" actId="478"/>
          <ac:spMkLst>
            <pc:docMk/>
            <pc:sldMk cId="368216936" sldId="384"/>
            <ac:spMk id="3" creationId="{B38FCF4F-5FA7-44D9-9511-00308C93A03E}"/>
          </ac:spMkLst>
        </pc:spChg>
        <pc:spChg chg="add del">
          <ac:chgData name="NORVEY DANILO MUÑOZ" userId="6c920eed-56a1-4dd6-94e7-28cd095909bd" providerId="ADAL" clId="{08BBBA70-F1EB-4390-90B7-43D2712089F9}" dt="2023-02-08T16:31:37.735" v="1262" actId="22"/>
          <ac:spMkLst>
            <pc:docMk/>
            <pc:sldMk cId="368216936" sldId="384"/>
            <ac:spMk id="5" creationId="{A88F3F15-3249-C68A-6490-E887212790E7}"/>
          </ac:spMkLst>
        </pc:spChg>
        <pc:spChg chg="del">
          <ac:chgData name="NORVEY DANILO MUÑOZ" userId="6c920eed-56a1-4dd6-94e7-28cd095909bd" providerId="ADAL" clId="{08BBBA70-F1EB-4390-90B7-43D2712089F9}" dt="2023-02-08T16:31:34.451" v="1259" actId="478"/>
          <ac:spMkLst>
            <pc:docMk/>
            <pc:sldMk cId="368216936" sldId="384"/>
            <ac:spMk id="192" creationId="{00000000-0000-0000-0000-000000000000}"/>
          </ac:spMkLst>
        </pc:spChg>
        <pc:picChg chg="add mod">
          <ac:chgData name="NORVEY DANILO MUÑOZ" userId="6c920eed-56a1-4dd6-94e7-28cd095909bd" providerId="ADAL" clId="{08BBBA70-F1EB-4390-90B7-43D2712089F9}" dt="2023-02-08T16:31:51.549" v="1265" actId="1076"/>
          <ac:picMkLst>
            <pc:docMk/>
            <pc:sldMk cId="368216936" sldId="384"/>
            <ac:picMk id="7170" creationId="{4FB85C70-4BA7-D73E-BFE2-37E7A81E243B}"/>
          </ac:picMkLst>
        </pc:picChg>
      </pc:sldChg>
      <pc:sldChg chg="addSp delSp modSp add mod">
        <pc:chgData name="NORVEY DANILO MUÑOZ" userId="6c920eed-56a1-4dd6-94e7-28cd095909bd" providerId="ADAL" clId="{08BBBA70-F1EB-4390-90B7-43D2712089F9}" dt="2023-02-08T16:36:12.304" v="1318"/>
        <pc:sldMkLst>
          <pc:docMk/>
          <pc:sldMk cId="1939832174" sldId="385"/>
        </pc:sldMkLst>
        <pc:spChg chg="mod">
          <ac:chgData name="NORVEY DANILO MUÑOZ" userId="6c920eed-56a1-4dd6-94e7-28cd095909bd" providerId="ADAL" clId="{08BBBA70-F1EB-4390-90B7-43D2712089F9}" dt="2023-02-08T16:36:06.844" v="1316" actId="20577"/>
          <ac:spMkLst>
            <pc:docMk/>
            <pc:sldMk cId="1939832174" sldId="385"/>
            <ac:spMk id="235" creationId="{00000000-0000-0000-0000-000000000000}"/>
          </ac:spMkLst>
        </pc:spChg>
        <pc:picChg chg="del">
          <ac:chgData name="NORVEY DANILO MUÑOZ" userId="6c920eed-56a1-4dd6-94e7-28cd095909bd" providerId="ADAL" clId="{08BBBA70-F1EB-4390-90B7-43D2712089F9}" dt="2023-02-08T16:36:08.567" v="1317" actId="478"/>
          <ac:picMkLst>
            <pc:docMk/>
            <pc:sldMk cId="1939832174" sldId="385"/>
            <ac:picMk id="8194" creationId="{232E11A9-B3EB-3262-9C16-1B579AD8F1B1}"/>
          </ac:picMkLst>
        </pc:picChg>
        <pc:picChg chg="add">
          <ac:chgData name="NORVEY DANILO MUÑOZ" userId="6c920eed-56a1-4dd6-94e7-28cd095909bd" providerId="ADAL" clId="{08BBBA70-F1EB-4390-90B7-43D2712089F9}" dt="2023-02-08T16:36:12.304" v="1318"/>
          <ac:picMkLst>
            <pc:docMk/>
            <pc:sldMk cId="1939832174" sldId="385"/>
            <ac:picMk id="9218" creationId="{AD78485B-2425-622B-CC2B-BEDE16361B84}"/>
          </ac:picMkLst>
        </pc:picChg>
      </pc:sldChg>
      <pc:sldChg chg="addSp delSp modSp add mod">
        <pc:chgData name="NORVEY DANILO MUÑOZ" userId="6c920eed-56a1-4dd6-94e7-28cd095909bd" providerId="ADAL" clId="{08BBBA70-F1EB-4390-90B7-43D2712089F9}" dt="2023-02-08T16:36:30.578" v="1332"/>
        <pc:sldMkLst>
          <pc:docMk/>
          <pc:sldMk cId="3945072177" sldId="386"/>
        </pc:sldMkLst>
        <pc:spChg chg="mod">
          <ac:chgData name="NORVEY DANILO MUÑOZ" userId="6c920eed-56a1-4dd6-94e7-28cd095909bd" providerId="ADAL" clId="{08BBBA70-F1EB-4390-90B7-43D2712089F9}" dt="2023-02-08T16:36:25.690" v="1330" actId="20577"/>
          <ac:spMkLst>
            <pc:docMk/>
            <pc:sldMk cId="3945072177" sldId="386"/>
            <ac:spMk id="235" creationId="{00000000-0000-0000-0000-000000000000}"/>
          </ac:spMkLst>
        </pc:spChg>
        <pc:picChg chg="del">
          <ac:chgData name="NORVEY DANILO MUÑOZ" userId="6c920eed-56a1-4dd6-94e7-28cd095909bd" providerId="ADAL" clId="{08BBBA70-F1EB-4390-90B7-43D2712089F9}" dt="2023-02-08T16:36:27.341" v="1331" actId="478"/>
          <ac:picMkLst>
            <pc:docMk/>
            <pc:sldMk cId="3945072177" sldId="386"/>
            <ac:picMk id="9218" creationId="{AD78485B-2425-622B-CC2B-BEDE16361B84}"/>
          </ac:picMkLst>
        </pc:picChg>
        <pc:picChg chg="add">
          <ac:chgData name="NORVEY DANILO MUÑOZ" userId="6c920eed-56a1-4dd6-94e7-28cd095909bd" providerId="ADAL" clId="{08BBBA70-F1EB-4390-90B7-43D2712089F9}" dt="2023-02-08T16:36:30.578" v="1332"/>
          <ac:picMkLst>
            <pc:docMk/>
            <pc:sldMk cId="3945072177" sldId="386"/>
            <ac:picMk id="10242" creationId="{84215C94-8619-6F13-A0A9-9912989F1B5E}"/>
          </ac:picMkLst>
        </pc:picChg>
      </pc:sldChg>
      <pc:sldChg chg="addSp delSp modSp add mod">
        <pc:chgData name="NORVEY DANILO MUÑOZ" userId="6c920eed-56a1-4dd6-94e7-28cd095909bd" providerId="ADAL" clId="{08BBBA70-F1EB-4390-90B7-43D2712089F9}" dt="2023-02-08T16:45:40.041" v="1412" actId="1076"/>
        <pc:sldMkLst>
          <pc:docMk/>
          <pc:sldMk cId="1943410392" sldId="387"/>
        </pc:sldMkLst>
        <pc:spChg chg="add mod">
          <ac:chgData name="NORVEY DANILO MUÑOZ" userId="6c920eed-56a1-4dd6-94e7-28cd095909bd" providerId="ADAL" clId="{08BBBA70-F1EB-4390-90B7-43D2712089F9}" dt="2023-02-08T16:45:23.449" v="1408" actId="113"/>
          <ac:spMkLst>
            <pc:docMk/>
            <pc:sldMk cId="1943410392" sldId="387"/>
            <ac:spMk id="2" creationId="{D90DF9B6-6AF1-6C25-8FAC-8DFEC35762EA}"/>
          </ac:spMkLst>
        </pc:spChg>
        <pc:spChg chg="mod">
          <ac:chgData name="NORVEY DANILO MUÑOZ" userId="6c920eed-56a1-4dd6-94e7-28cd095909bd" providerId="ADAL" clId="{08BBBA70-F1EB-4390-90B7-43D2712089F9}" dt="2023-02-08T16:39:57.522" v="1365" actId="20577"/>
          <ac:spMkLst>
            <pc:docMk/>
            <pc:sldMk cId="1943410392" sldId="387"/>
            <ac:spMk id="235" creationId="{00000000-0000-0000-0000-000000000000}"/>
          </ac:spMkLst>
        </pc:spChg>
        <pc:picChg chg="add mod">
          <ac:chgData name="NORVEY DANILO MUÑOZ" userId="6c920eed-56a1-4dd6-94e7-28cd095909bd" providerId="ADAL" clId="{08BBBA70-F1EB-4390-90B7-43D2712089F9}" dt="2023-02-08T16:45:40.041" v="1412" actId="1076"/>
          <ac:picMkLst>
            <pc:docMk/>
            <pc:sldMk cId="1943410392" sldId="387"/>
            <ac:picMk id="4" creationId="{EE89982B-90F8-A376-5296-151D8FF58AE0}"/>
          </ac:picMkLst>
        </pc:picChg>
        <pc:picChg chg="del">
          <ac:chgData name="NORVEY DANILO MUÑOZ" userId="6c920eed-56a1-4dd6-94e7-28cd095909bd" providerId="ADAL" clId="{08BBBA70-F1EB-4390-90B7-43D2712089F9}" dt="2023-02-08T16:39:26.304" v="1353" actId="478"/>
          <ac:picMkLst>
            <pc:docMk/>
            <pc:sldMk cId="1943410392" sldId="387"/>
            <ac:picMk id="10242" creationId="{84215C94-8619-6F13-A0A9-9912989F1B5E}"/>
          </ac:picMkLst>
        </pc:picChg>
      </pc:sldChg>
      <pc:sldChg chg="add del">
        <pc:chgData name="NORVEY DANILO MUÑOZ" userId="6c920eed-56a1-4dd6-94e7-28cd095909bd" providerId="ADAL" clId="{08BBBA70-F1EB-4390-90B7-43D2712089F9}" dt="2023-02-08T16:36:36.773" v="1334" actId="47"/>
        <pc:sldMkLst>
          <pc:docMk/>
          <pc:sldMk cId="2228862701" sldId="387"/>
        </pc:sldMkLst>
      </pc:sldChg>
      <pc:sldChg chg="delSp modSp add mod">
        <pc:chgData name="NORVEY DANILO MUÑOZ" userId="6c920eed-56a1-4dd6-94e7-28cd095909bd" providerId="ADAL" clId="{08BBBA70-F1EB-4390-90B7-43D2712089F9}" dt="2023-02-08T16:51:43.629" v="1593" actId="1076"/>
        <pc:sldMkLst>
          <pc:docMk/>
          <pc:sldMk cId="66050442" sldId="388"/>
        </pc:sldMkLst>
        <pc:spChg chg="mod">
          <ac:chgData name="NORVEY DANILO MUÑOZ" userId="6c920eed-56a1-4dd6-94e7-28cd095909bd" providerId="ADAL" clId="{08BBBA70-F1EB-4390-90B7-43D2712089F9}" dt="2023-02-08T16:51:43.629" v="1593" actId="1076"/>
          <ac:spMkLst>
            <pc:docMk/>
            <pc:sldMk cId="66050442" sldId="388"/>
            <ac:spMk id="2" creationId="{D90DF9B6-6AF1-6C25-8FAC-8DFEC35762EA}"/>
          </ac:spMkLst>
        </pc:spChg>
        <pc:spChg chg="mod">
          <ac:chgData name="NORVEY DANILO MUÑOZ" userId="6c920eed-56a1-4dd6-94e7-28cd095909bd" providerId="ADAL" clId="{08BBBA70-F1EB-4390-90B7-43D2712089F9}" dt="2023-02-08T16:47:30.788" v="1481"/>
          <ac:spMkLst>
            <pc:docMk/>
            <pc:sldMk cId="66050442" sldId="388"/>
            <ac:spMk id="235" creationId="{00000000-0000-0000-0000-000000000000}"/>
          </ac:spMkLst>
        </pc:spChg>
        <pc:picChg chg="del">
          <ac:chgData name="NORVEY DANILO MUÑOZ" userId="6c920eed-56a1-4dd6-94e7-28cd095909bd" providerId="ADAL" clId="{08BBBA70-F1EB-4390-90B7-43D2712089F9}" dt="2023-02-08T16:46:17.518" v="1433" actId="478"/>
          <ac:picMkLst>
            <pc:docMk/>
            <pc:sldMk cId="66050442" sldId="388"/>
            <ac:picMk id="4" creationId="{EE89982B-90F8-A376-5296-151D8FF58AE0}"/>
          </ac:picMkLst>
        </pc:picChg>
      </pc:sldChg>
      <pc:sldChg chg="modSp add mod ord">
        <pc:chgData name="NORVEY DANILO MUÑOZ" userId="6c920eed-56a1-4dd6-94e7-28cd095909bd" providerId="ADAL" clId="{08BBBA70-F1EB-4390-90B7-43D2712089F9}" dt="2023-02-08T16:48:52.630" v="1571"/>
        <pc:sldMkLst>
          <pc:docMk/>
          <pc:sldMk cId="3918203194" sldId="389"/>
        </pc:sldMkLst>
        <pc:spChg chg="mod">
          <ac:chgData name="NORVEY DANILO MUÑOZ" userId="6c920eed-56a1-4dd6-94e7-28cd095909bd" providerId="ADAL" clId="{08BBBA70-F1EB-4390-90B7-43D2712089F9}" dt="2023-02-08T16:47:22.514" v="1480" actId="20577"/>
          <ac:spMkLst>
            <pc:docMk/>
            <pc:sldMk cId="3918203194" sldId="389"/>
            <ac:spMk id="235" creationId="{00000000-0000-0000-0000-000000000000}"/>
          </ac:spMkLst>
        </pc:spChg>
      </pc:sldChg>
      <pc:sldChg chg="addSp delSp modSp add mod">
        <pc:chgData name="NORVEY DANILO MUÑOZ" userId="6c920eed-56a1-4dd6-94e7-28cd095909bd" providerId="ADAL" clId="{08BBBA70-F1EB-4390-90B7-43D2712089F9}" dt="2023-02-08T16:53:07.213" v="1623" actId="1076"/>
        <pc:sldMkLst>
          <pc:docMk/>
          <pc:sldMk cId="1028980673" sldId="390"/>
        </pc:sldMkLst>
        <pc:spChg chg="mod">
          <ac:chgData name="NORVEY DANILO MUÑOZ" userId="6c920eed-56a1-4dd6-94e7-28cd095909bd" providerId="ADAL" clId="{08BBBA70-F1EB-4390-90B7-43D2712089F9}" dt="2023-02-08T16:53:07.213" v="1623" actId="1076"/>
          <ac:spMkLst>
            <pc:docMk/>
            <pc:sldMk cId="1028980673" sldId="390"/>
            <ac:spMk id="2" creationId="{D90DF9B6-6AF1-6C25-8FAC-8DFEC35762EA}"/>
          </ac:spMkLst>
        </pc:spChg>
        <pc:spChg chg="add del">
          <ac:chgData name="NORVEY DANILO MUÑOZ" userId="6c920eed-56a1-4dd6-94e7-28cd095909bd" providerId="ADAL" clId="{08BBBA70-F1EB-4390-90B7-43D2712089F9}" dt="2023-02-08T16:52:25.574" v="1614"/>
          <ac:spMkLst>
            <pc:docMk/>
            <pc:sldMk cId="1028980673" sldId="390"/>
            <ac:spMk id="3" creationId="{AD78814D-4FF6-0A6D-E7F4-3457219B6CEB}"/>
          </ac:spMkLst>
        </pc:spChg>
        <pc:spChg chg="add mod">
          <ac:chgData name="NORVEY DANILO MUÑOZ" userId="6c920eed-56a1-4dd6-94e7-28cd095909bd" providerId="ADAL" clId="{08BBBA70-F1EB-4390-90B7-43D2712089F9}" dt="2023-02-08T16:52:52.525" v="1621" actId="14100"/>
          <ac:spMkLst>
            <pc:docMk/>
            <pc:sldMk cId="1028980673" sldId="390"/>
            <ac:spMk id="5" creationId="{06E31F08-F051-615B-C179-DDD4DA4D0F6F}"/>
          </ac:spMkLst>
        </pc:spChg>
      </pc:sldChg>
      <pc:sldChg chg="addSp delSp modSp add mod">
        <pc:chgData name="NORVEY DANILO MUÑOZ" userId="6c920eed-56a1-4dd6-94e7-28cd095909bd" providerId="ADAL" clId="{08BBBA70-F1EB-4390-90B7-43D2712089F9}" dt="2023-02-08T16:54:15.016" v="1644" actId="1076"/>
        <pc:sldMkLst>
          <pc:docMk/>
          <pc:sldMk cId="703612668" sldId="391"/>
        </pc:sldMkLst>
        <pc:spChg chg="mod">
          <ac:chgData name="NORVEY DANILO MUÑOZ" userId="6c920eed-56a1-4dd6-94e7-28cd095909bd" providerId="ADAL" clId="{08BBBA70-F1EB-4390-90B7-43D2712089F9}" dt="2023-02-08T16:54:02.461" v="1641" actId="1076"/>
          <ac:spMkLst>
            <pc:docMk/>
            <pc:sldMk cId="703612668" sldId="391"/>
            <ac:spMk id="2" creationId="{D90DF9B6-6AF1-6C25-8FAC-8DFEC35762EA}"/>
          </ac:spMkLst>
        </pc:spChg>
        <pc:spChg chg="del">
          <ac:chgData name="NORVEY DANILO MUÑOZ" userId="6c920eed-56a1-4dd6-94e7-28cd095909bd" providerId="ADAL" clId="{08BBBA70-F1EB-4390-90B7-43D2712089F9}" dt="2023-02-08T16:53:50.167" v="1625" actId="478"/>
          <ac:spMkLst>
            <pc:docMk/>
            <pc:sldMk cId="703612668" sldId="391"/>
            <ac:spMk id="5" creationId="{06E31F08-F051-615B-C179-DDD4DA4D0F6F}"/>
          </ac:spMkLst>
        </pc:spChg>
        <pc:picChg chg="add mod">
          <ac:chgData name="NORVEY DANILO MUÑOZ" userId="6c920eed-56a1-4dd6-94e7-28cd095909bd" providerId="ADAL" clId="{08BBBA70-F1EB-4390-90B7-43D2712089F9}" dt="2023-02-08T16:54:15.016" v="1644" actId="1076"/>
          <ac:picMkLst>
            <pc:docMk/>
            <pc:sldMk cId="703612668" sldId="391"/>
            <ac:picMk id="4" creationId="{2A7AD30A-6EFC-FE0A-F3E2-095980820EAA}"/>
          </ac:picMkLst>
        </pc:picChg>
      </pc:sldChg>
      <pc:sldChg chg="addSp delSp modSp add mod">
        <pc:chgData name="NORVEY DANILO MUÑOZ" userId="6c920eed-56a1-4dd6-94e7-28cd095909bd" providerId="ADAL" clId="{08BBBA70-F1EB-4390-90B7-43D2712089F9}" dt="2023-02-08T16:54:45.257" v="1669" actId="1076"/>
        <pc:sldMkLst>
          <pc:docMk/>
          <pc:sldMk cId="3593356433" sldId="392"/>
        </pc:sldMkLst>
        <pc:spChg chg="del">
          <ac:chgData name="NORVEY DANILO MUÑOZ" userId="6c920eed-56a1-4dd6-94e7-28cd095909bd" providerId="ADAL" clId="{08BBBA70-F1EB-4390-90B7-43D2712089F9}" dt="2023-02-08T16:54:30.321" v="1647" actId="478"/>
          <ac:spMkLst>
            <pc:docMk/>
            <pc:sldMk cId="3593356433" sldId="392"/>
            <ac:spMk id="2" creationId="{D90DF9B6-6AF1-6C25-8FAC-8DFEC35762EA}"/>
          </ac:spMkLst>
        </pc:spChg>
        <pc:spChg chg="mod">
          <ac:chgData name="NORVEY DANILO MUÑOZ" userId="6c920eed-56a1-4dd6-94e7-28cd095909bd" providerId="ADAL" clId="{08BBBA70-F1EB-4390-90B7-43D2712089F9}" dt="2023-02-08T16:54:36.528" v="1664" actId="20577"/>
          <ac:spMkLst>
            <pc:docMk/>
            <pc:sldMk cId="3593356433" sldId="392"/>
            <ac:spMk id="235" creationId="{00000000-0000-0000-0000-000000000000}"/>
          </ac:spMkLst>
        </pc:spChg>
        <pc:picChg chg="del">
          <ac:chgData name="NORVEY DANILO MUÑOZ" userId="6c920eed-56a1-4dd6-94e7-28cd095909bd" providerId="ADAL" clId="{08BBBA70-F1EB-4390-90B7-43D2712089F9}" dt="2023-02-08T16:54:29.038" v="1646" actId="478"/>
          <ac:picMkLst>
            <pc:docMk/>
            <pc:sldMk cId="3593356433" sldId="392"/>
            <ac:picMk id="4" creationId="{2A7AD30A-6EFC-FE0A-F3E2-095980820EAA}"/>
          </ac:picMkLst>
        </pc:picChg>
        <pc:picChg chg="add mod">
          <ac:chgData name="NORVEY DANILO MUÑOZ" userId="6c920eed-56a1-4dd6-94e7-28cd095909bd" providerId="ADAL" clId="{08BBBA70-F1EB-4390-90B7-43D2712089F9}" dt="2023-02-08T16:54:45.257" v="1669" actId="1076"/>
          <ac:picMkLst>
            <pc:docMk/>
            <pc:sldMk cId="3593356433" sldId="392"/>
            <ac:picMk id="5" creationId="{61A09883-0D35-7B51-C6C6-EA85C7F32212}"/>
          </ac:picMkLst>
        </pc:picChg>
      </pc:sldChg>
      <pc:sldChg chg="addSp delSp modSp add">
        <pc:chgData name="NORVEY DANILO MUÑOZ" userId="6c920eed-56a1-4dd6-94e7-28cd095909bd" providerId="ADAL" clId="{08BBBA70-F1EB-4390-90B7-43D2712089F9}" dt="2023-02-08T16:57:26.432" v="1688" actId="1076"/>
        <pc:sldMkLst>
          <pc:docMk/>
          <pc:sldMk cId="1370982778" sldId="393"/>
        </pc:sldMkLst>
        <pc:picChg chg="del">
          <ac:chgData name="NORVEY DANILO MUÑOZ" userId="6c920eed-56a1-4dd6-94e7-28cd095909bd" providerId="ADAL" clId="{08BBBA70-F1EB-4390-90B7-43D2712089F9}" dt="2023-02-08T16:56:35.391" v="1678" actId="478"/>
          <ac:picMkLst>
            <pc:docMk/>
            <pc:sldMk cId="1370982778" sldId="393"/>
            <ac:picMk id="4098" creationId="{442FD085-63DA-EE97-A045-CAB4A1AFD925}"/>
          </ac:picMkLst>
        </pc:picChg>
        <pc:picChg chg="add mod">
          <ac:chgData name="NORVEY DANILO MUÑOZ" userId="6c920eed-56a1-4dd6-94e7-28cd095909bd" providerId="ADAL" clId="{08BBBA70-F1EB-4390-90B7-43D2712089F9}" dt="2023-02-08T16:57:05.177" v="1683" actId="14100"/>
          <ac:picMkLst>
            <pc:docMk/>
            <pc:sldMk cId="1370982778" sldId="393"/>
            <ac:picMk id="12290" creationId="{67E4F184-2305-865B-056B-8AB53C4C110E}"/>
          </ac:picMkLst>
        </pc:picChg>
        <pc:picChg chg="add mod">
          <ac:chgData name="NORVEY DANILO MUÑOZ" userId="6c920eed-56a1-4dd6-94e7-28cd095909bd" providerId="ADAL" clId="{08BBBA70-F1EB-4390-90B7-43D2712089F9}" dt="2023-02-08T16:57:26.432" v="1688" actId="1076"/>
          <ac:picMkLst>
            <pc:docMk/>
            <pc:sldMk cId="1370982778" sldId="393"/>
            <ac:picMk id="12292" creationId="{89A85A1B-B79B-CAC7-DC11-E687327CC5A9}"/>
          </ac:picMkLst>
        </pc:picChg>
      </pc:sldChg>
      <pc:sldChg chg="delSp add ord">
        <pc:chgData name="NORVEY DANILO MUÑOZ" userId="6c920eed-56a1-4dd6-94e7-28cd095909bd" providerId="ADAL" clId="{08BBBA70-F1EB-4390-90B7-43D2712089F9}" dt="2023-02-08T16:57:52.255" v="1692" actId="478"/>
        <pc:sldMkLst>
          <pc:docMk/>
          <pc:sldMk cId="254590961" sldId="394"/>
        </pc:sldMkLst>
        <pc:picChg chg="del">
          <ac:chgData name="NORVEY DANILO MUÑOZ" userId="6c920eed-56a1-4dd6-94e7-28cd095909bd" providerId="ADAL" clId="{08BBBA70-F1EB-4390-90B7-43D2712089F9}" dt="2023-02-08T16:57:52.255" v="1692" actId="478"/>
          <ac:picMkLst>
            <pc:docMk/>
            <pc:sldMk cId="254590961" sldId="394"/>
            <ac:picMk id="4" creationId="{0853F64C-BF6C-06D4-B308-DF60BF583CA9}"/>
          </ac:picMkLst>
        </pc:picChg>
      </pc:sldChg>
      <pc:sldChg chg="addSp modSp add">
        <pc:chgData name="NORVEY DANILO MUÑOZ" userId="6c920eed-56a1-4dd6-94e7-28cd095909bd" providerId="ADAL" clId="{08BBBA70-F1EB-4390-90B7-43D2712089F9}" dt="2023-02-08T16:58:03.788" v="1698" actId="1076"/>
        <pc:sldMkLst>
          <pc:docMk/>
          <pc:sldMk cId="2213399795" sldId="395"/>
        </pc:sldMkLst>
        <pc:picChg chg="add mod">
          <ac:chgData name="NORVEY DANILO MUÑOZ" userId="6c920eed-56a1-4dd6-94e7-28cd095909bd" providerId="ADAL" clId="{08BBBA70-F1EB-4390-90B7-43D2712089F9}" dt="2023-02-08T16:58:03.788" v="1698" actId="1076"/>
          <ac:picMkLst>
            <pc:docMk/>
            <pc:sldMk cId="2213399795" sldId="395"/>
            <ac:picMk id="13314" creationId="{B50E5205-57E7-50FB-43D9-FFDBDE64125B}"/>
          </ac:picMkLst>
        </pc:picChg>
      </pc:sldChg>
    </pc:docChg>
  </pc:docChgLst>
  <pc:docChgLst>
    <pc:chgData name="NORBEY DANILO" userId="29f64d73-8b12-4c53-a9f3-1c223397a229" providerId="ADAL" clId="{A5AE6E25-21AD-4D40-9E84-2389743BE4E2}"/>
    <pc:docChg chg="custSel addSld delSld modSld">
      <pc:chgData name="NORBEY DANILO" userId="29f64d73-8b12-4c53-a9f3-1c223397a229" providerId="ADAL" clId="{A5AE6E25-21AD-4D40-9E84-2389743BE4E2}" dt="2023-03-08T04:54:10.221" v="505" actId="47"/>
      <pc:docMkLst>
        <pc:docMk/>
      </pc:docMkLst>
      <pc:sldChg chg="modSp mod">
        <pc:chgData name="NORBEY DANILO" userId="29f64d73-8b12-4c53-a9f3-1c223397a229" providerId="ADAL" clId="{A5AE6E25-21AD-4D40-9E84-2389743BE4E2}" dt="2023-03-08T04:31:55.652" v="24" actId="20577"/>
        <pc:sldMkLst>
          <pc:docMk/>
          <pc:sldMk cId="0" sldId="256"/>
        </pc:sldMkLst>
        <pc:spChg chg="mod">
          <ac:chgData name="NORBEY DANILO" userId="29f64d73-8b12-4c53-a9f3-1c223397a229" providerId="ADAL" clId="{A5AE6E25-21AD-4D40-9E84-2389743BE4E2}" dt="2023-03-08T04:31:55.652" v="24" actId="20577"/>
          <ac:spMkLst>
            <pc:docMk/>
            <pc:sldMk cId="0" sldId="256"/>
            <ac:spMk id="185" creationId="{00000000-0000-0000-0000-000000000000}"/>
          </ac:spMkLst>
        </pc:spChg>
      </pc:sldChg>
      <pc:sldChg chg="del">
        <pc:chgData name="NORBEY DANILO" userId="29f64d73-8b12-4c53-a9f3-1c223397a229" providerId="ADAL" clId="{A5AE6E25-21AD-4D40-9E84-2389743BE4E2}" dt="2023-03-08T04:31:58.638" v="25" actId="47"/>
        <pc:sldMkLst>
          <pc:docMk/>
          <pc:sldMk cId="0" sldId="257"/>
        </pc:sldMkLst>
      </pc:sldChg>
      <pc:sldChg chg="del">
        <pc:chgData name="NORBEY DANILO" userId="29f64d73-8b12-4c53-a9f3-1c223397a229" providerId="ADAL" clId="{A5AE6E25-21AD-4D40-9E84-2389743BE4E2}" dt="2023-03-08T04:54:00.783" v="456" actId="47"/>
        <pc:sldMkLst>
          <pc:docMk/>
          <pc:sldMk cId="3567729611" sldId="310"/>
        </pc:sldMkLst>
      </pc:sldChg>
      <pc:sldChg chg="modSp mod">
        <pc:chgData name="NORBEY DANILO" userId="29f64d73-8b12-4c53-a9f3-1c223397a229" providerId="ADAL" clId="{A5AE6E25-21AD-4D40-9E84-2389743BE4E2}" dt="2023-03-08T04:34:27.535" v="112" actId="20577"/>
        <pc:sldMkLst>
          <pc:docMk/>
          <pc:sldMk cId="2252551699" sldId="367"/>
        </pc:sldMkLst>
        <pc:spChg chg="mod">
          <ac:chgData name="NORBEY DANILO" userId="29f64d73-8b12-4c53-a9f3-1c223397a229" providerId="ADAL" clId="{A5AE6E25-21AD-4D40-9E84-2389743BE4E2}" dt="2023-03-08T04:32:18.180" v="38" actId="20577"/>
          <ac:spMkLst>
            <pc:docMk/>
            <pc:sldMk cId="2252551699" sldId="367"/>
            <ac:spMk id="191" creationId="{00000000-0000-0000-0000-000000000000}"/>
          </ac:spMkLst>
        </pc:spChg>
        <pc:spChg chg="mod">
          <ac:chgData name="NORBEY DANILO" userId="29f64d73-8b12-4c53-a9f3-1c223397a229" providerId="ADAL" clId="{A5AE6E25-21AD-4D40-9E84-2389743BE4E2}" dt="2023-03-08T04:34:27.535" v="112" actId="20577"/>
          <ac:spMkLst>
            <pc:docMk/>
            <pc:sldMk cId="2252551699" sldId="367"/>
            <ac:spMk id="192" creationId="{00000000-0000-0000-0000-000000000000}"/>
          </ac:spMkLst>
        </pc:spChg>
      </pc:sldChg>
      <pc:sldChg chg="addSp delSp modSp mod">
        <pc:chgData name="NORBEY DANILO" userId="29f64d73-8b12-4c53-a9f3-1c223397a229" providerId="ADAL" clId="{A5AE6E25-21AD-4D40-9E84-2389743BE4E2}" dt="2023-03-08T04:35:41.902" v="130" actId="1076"/>
        <pc:sldMkLst>
          <pc:docMk/>
          <pc:sldMk cId="2414942149" sldId="368"/>
        </pc:sldMkLst>
        <pc:spChg chg="mod">
          <ac:chgData name="NORBEY DANILO" userId="29f64d73-8b12-4c53-a9f3-1c223397a229" providerId="ADAL" clId="{A5AE6E25-21AD-4D40-9E84-2389743BE4E2}" dt="2023-03-08T04:34:51.610" v="126" actId="20577"/>
          <ac:spMkLst>
            <pc:docMk/>
            <pc:sldMk cId="2414942149" sldId="368"/>
            <ac:spMk id="191" creationId="{00000000-0000-0000-0000-000000000000}"/>
          </ac:spMkLst>
        </pc:spChg>
        <pc:picChg chg="add mod">
          <ac:chgData name="NORBEY DANILO" userId="29f64d73-8b12-4c53-a9f3-1c223397a229" providerId="ADAL" clId="{A5AE6E25-21AD-4D40-9E84-2389743BE4E2}" dt="2023-03-08T04:35:41.902" v="130" actId="1076"/>
          <ac:picMkLst>
            <pc:docMk/>
            <pc:sldMk cId="2414942149" sldId="368"/>
            <ac:picMk id="3" creationId="{5685E95D-9417-6D20-4AAD-D2AB34562DCA}"/>
          </ac:picMkLst>
        </pc:picChg>
        <pc:picChg chg="del">
          <ac:chgData name="NORBEY DANILO" userId="29f64d73-8b12-4c53-a9f3-1c223397a229" providerId="ADAL" clId="{A5AE6E25-21AD-4D40-9E84-2389743BE4E2}" dt="2023-03-08T04:34:46.337" v="113" actId="478"/>
          <ac:picMkLst>
            <pc:docMk/>
            <pc:sldMk cId="2414942149" sldId="368"/>
            <ac:picMk id="6" creationId="{F449B409-92E0-7E11-168A-D275E0DCFD10}"/>
          </ac:picMkLst>
        </pc:picChg>
      </pc:sldChg>
      <pc:sldChg chg="del">
        <pc:chgData name="NORBEY DANILO" userId="29f64d73-8b12-4c53-a9f3-1c223397a229" providerId="ADAL" clId="{A5AE6E25-21AD-4D40-9E84-2389743BE4E2}" dt="2023-03-08T04:54:08.877" v="501" actId="47"/>
        <pc:sldMkLst>
          <pc:docMk/>
          <pc:sldMk cId="2244255232" sldId="369"/>
        </pc:sldMkLst>
      </pc:sldChg>
      <pc:sldChg chg="del">
        <pc:chgData name="NORBEY DANILO" userId="29f64d73-8b12-4c53-a9f3-1c223397a229" providerId="ADAL" clId="{A5AE6E25-21AD-4D40-9E84-2389743BE4E2}" dt="2023-03-08T04:54:00.816" v="457" actId="47"/>
        <pc:sldMkLst>
          <pc:docMk/>
          <pc:sldMk cId="4210932705" sldId="396"/>
        </pc:sldMkLst>
      </pc:sldChg>
      <pc:sldChg chg="del">
        <pc:chgData name="NORBEY DANILO" userId="29f64d73-8b12-4c53-a9f3-1c223397a229" providerId="ADAL" clId="{A5AE6E25-21AD-4D40-9E84-2389743BE4E2}" dt="2023-03-08T04:54:00.847" v="458" actId="47"/>
        <pc:sldMkLst>
          <pc:docMk/>
          <pc:sldMk cId="9505273" sldId="397"/>
        </pc:sldMkLst>
      </pc:sldChg>
      <pc:sldChg chg="del">
        <pc:chgData name="NORBEY DANILO" userId="29f64d73-8b12-4c53-a9f3-1c223397a229" providerId="ADAL" clId="{A5AE6E25-21AD-4D40-9E84-2389743BE4E2}" dt="2023-03-08T04:54:08.238" v="498" actId="47"/>
        <pc:sldMkLst>
          <pc:docMk/>
          <pc:sldMk cId="2632446278" sldId="398"/>
        </pc:sldMkLst>
      </pc:sldChg>
      <pc:sldChg chg="del">
        <pc:chgData name="NORBEY DANILO" userId="29f64d73-8b12-4c53-a9f3-1c223397a229" providerId="ADAL" clId="{A5AE6E25-21AD-4D40-9E84-2389743BE4E2}" dt="2023-03-08T04:54:08.444" v="499" actId="47"/>
        <pc:sldMkLst>
          <pc:docMk/>
          <pc:sldMk cId="516941123" sldId="399"/>
        </pc:sldMkLst>
      </pc:sldChg>
      <pc:sldChg chg="del">
        <pc:chgData name="NORBEY DANILO" userId="29f64d73-8b12-4c53-a9f3-1c223397a229" providerId="ADAL" clId="{A5AE6E25-21AD-4D40-9E84-2389743BE4E2}" dt="2023-03-08T04:54:08.680" v="500" actId="47"/>
        <pc:sldMkLst>
          <pc:docMk/>
          <pc:sldMk cId="919147768" sldId="400"/>
        </pc:sldMkLst>
      </pc:sldChg>
      <pc:sldChg chg="del">
        <pc:chgData name="NORBEY DANILO" userId="29f64d73-8b12-4c53-a9f3-1c223397a229" providerId="ADAL" clId="{A5AE6E25-21AD-4D40-9E84-2389743BE4E2}" dt="2023-03-08T04:54:05.725" v="486" actId="47"/>
        <pc:sldMkLst>
          <pc:docMk/>
          <pc:sldMk cId="1792618635" sldId="401"/>
        </pc:sldMkLst>
      </pc:sldChg>
      <pc:sldChg chg="del">
        <pc:chgData name="NORBEY DANILO" userId="29f64d73-8b12-4c53-a9f3-1c223397a229" providerId="ADAL" clId="{A5AE6E25-21AD-4D40-9E84-2389743BE4E2}" dt="2023-03-08T04:54:09.089" v="502" actId="47"/>
        <pc:sldMkLst>
          <pc:docMk/>
          <pc:sldMk cId="1502933733" sldId="408"/>
        </pc:sldMkLst>
      </pc:sldChg>
      <pc:sldChg chg="del">
        <pc:chgData name="NORBEY DANILO" userId="29f64d73-8b12-4c53-a9f3-1c223397a229" providerId="ADAL" clId="{A5AE6E25-21AD-4D40-9E84-2389743BE4E2}" dt="2023-03-08T04:54:09.297" v="503" actId="47"/>
        <pc:sldMkLst>
          <pc:docMk/>
          <pc:sldMk cId="2835311418" sldId="409"/>
        </pc:sldMkLst>
      </pc:sldChg>
      <pc:sldChg chg="del">
        <pc:chgData name="NORBEY DANILO" userId="29f64d73-8b12-4c53-a9f3-1c223397a229" providerId="ADAL" clId="{A5AE6E25-21AD-4D40-9E84-2389743BE4E2}" dt="2023-03-08T04:54:09.509" v="504" actId="47"/>
        <pc:sldMkLst>
          <pc:docMk/>
          <pc:sldMk cId="678700996" sldId="410"/>
        </pc:sldMkLst>
      </pc:sldChg>
      <pc:sldChg chg="del">
        <pc:chgData name="NORBEY DANILO" userId="29f64d73-8b12-4c53-a9f3-1c223397a229" providerId="ADAL" clId="{A5AE6E25-21AD-4D40-9E84-2389743BE4E2}" dt="2023-03-08T04:54:10.221" v="505" actId="47"/>
        <pc:sldMkLst>
          <pc:docMk/>
          <pc:sldMk cId="2169949934" sldId="411"/>
        </pc:sldMkLst>
      </pc:sldChg>
      <pc:sldChg chg="modSp mod">
        <pc:chgData name="NORBEY DANILO" userId="29f64d73-8b12-4c53-a9f3-1c223397a229" providerId="ADAL" clId="{A5AE6E25-21AD-4D40-9E84-2389743BE4E2}" dt="2023-03-08T04:37:03.712" v="170" actId="20577"/>
        <pc:sldMkLst>
          <pc:docMk/>
          <pc:sldMk cId="1937748922" sldId="412"/>
        </pc:sldMkLst>
        <pc:spChg chg="mod">
          <ac:chgData name="NORBEY DANILO" userId="29f64d73-8b12-4c53-a9f3-1c223397a229" providerId="ADAL" clId="{A5AE6E25-21AD-4D40-9E84-2389743BE4E2}" dt="2023-03-08T04:36:21.585" v="143" actId="20577"/>
          <ac:spMkLst>
            <pc:docMk/>
            <pc:sldMk cId="1937748922" sldId="412"/>
            <ac:spMk id="191" creationId="{00000000-0000-0000-0000-000000000000}"/>
          </ac:spMkLst>
        </pc:spChg>
        <pc:spChg chg="mod">
          <ac:chgData name="NORBEY DANILO" userId="29f64d73-8b12-4c53-a9f3-1c223397a229" providerId="ADAL" clId="{A5AE6E25-21AD-4D40-9E84-2389743BE4E2}" dt="2023-03-08T04:37:03.712" v="170" actId="20577"/>
          <ac:spMkLst>
            <pc:docMk/>
            <pc:sldMk cId="1937748922" sldId="412"/>
            <ac:spMk id="192" creationId="{00000000-0000-0000-0000-000000000000}"/>
          </ac:spMkLst>
        </pc:spChg>
      </pc:sldChg>
      <pc:sldChg chg="addSp delSp modSp mod">
        <pc:chgData name="NORBEY DANILO" userId="29f64d73-8b12-4c53-a9f3-1c223397a229" providerId="ADAL" clId="{A5AE6E25-21AD-4D40-9E84-2389743BE4E2}" dt="2023-03-08T04:38:31.550" v="191" actId="1076"/>
        <pc:sldMkLst>
          <pc:docMk/>
          <pc:sldMk cId="712897181" sldId="413"/>
        </pc:sldMkLst>
        <pc:spChg chg="mod">
          <ac:chgData name="NORBEY DANILO" userId="29f64d73-8b12-4c53-a9f3-1c223397a229" providerId="ADAL" clId="{A5AE6E25-21AD-4D40-9E84-2389743BE4E2}" dt="2023-03-08T04:38:09" v="183" actId="20577"/>
          <ac:spMkLst>
            <pc:docMk/>
            <pc:sldMk cId="712897181" sldId="413"/>
            <ac:spMk id="191" creationId="{00000000-0000-0000-0000-000000000000}"/>
          </ac:spMkLst>
        </pc:spChg>
        <pc:picChg chg="add mod">
          <ac:chgData name="NORBEY DANILO" userId="29f64d73-8b12-4c53-a9f3-1c223397a229" providerId="ADAL" clId="{A5AE6E25-21AD-4D40-9E84-2389743BE4E2}" dt="2023-03-08T04:38:27.358" v="188" actId="1076"/>
          <ac:picMkLst>
            <pc:docMk/>
            <pc:sldMk cId="712897181" sldId="413"/>
            <ac:picMk id="3" creationId="{C52D00AD-E15F-E5A1-9568-2AE16709C650}"/>
          </ac:picMkLst>
        </pc:picChg>
        <pc:picChg chg="del">
          <ac:chgData name="NORBEY DANILO" userId="29f64d73-8b12-4c53-a9f3-1c223397a229" providerId="ADAL" clId="{A5AE6E25-21AD-4D40-9E84-2389743BE4E2}" dt="2023-03-08T04:38:10.980" v="184" actId="478"/>
          <ac:picMkLst>
            <pc:docMk/>
            <pc:sldMk cId="712897181" sldId="413"/>
            <ac:picMk id="5" creationId="{B291DE61-BE7E-6AF7-0328-667F7052839D}"/>
          </ac:picMkLst>
        </pc:picChg>
        <pc:picChg chg="add mod">
          <ac:chgData name="NORBEY DANILO" userId="29f64d73-8b12-4c53-a9f3-1c223397a229" providerId="ADAL" clId="{A5AE6E25-21AD-4D40-9E84-2389743BE4E2}" dt="2023-03-08T04:38:31.550" v="191" actId="1076"/>
          <ac:picMkLst>
            <pc:docMk/>
            <pc:sldMk cId="712897181" sldId="413"/>
            <ac:picMk id="6" creationId="{2F9FEEBA-0B02-5120-3C17-79B10A2F946C}"/>
          </ac:picMkLst>
        </pc:picChg>
      </pc:sldChg>
      <pc:sldChg chg="addSp delSp modSp mod">
        <pc:chgData name="NORBEY DANILO" userId="29f64d73-8b12-4c53-a9f3-1c223397a229" providerId="ADAL" clId="{A5AE6E25-21AD-4D40-9E84-2389743BE4E2}" dt="2023-03-08T04:40:03.458" v="216" actId="1076"/>
        <pc:sldMkLst>
          <pc:docMk/>
          <pc:sldMk cId="1024426399" sldId="414"/>
        </pc:sldMkLst>
        <pc:spChg chg="mod">
          <ac:chgData name="NORBEY DANILO" userId="29f64d73-8b12-4c53-a9f3-1c223397a229" providerId="ADAL" clId="{A5AE6E25-21AD-4D40-9E84-2389743BE4E2}" dt="2023-03-08T04:39:52.344" v="211" actId="20577"/>
          <ac:spMkLst>
            <pc:docMk/>
            <pc:sldMk cId="1024426399" sldId="414"/>
            <ac:spMk id="191" creationId="{00000000-0000-0000-0000-000000000000}"/>
          </ac:spMkLst>
        </pc:spChg>
        <pc:picChg chg="del">
          <ac:chgData name="NORBEY DANILO" userId="29f64d73-8b12-4c53-a9f3-1c223397a229" providerId="ADAL" clId="{A5AE6E25-21AD-4D40-9E84-2389743BE4E2}" dt="2023-03-08T04:39:53.595" v="212" actId="478"/>
          <ac:picMkLst>
            <pc:docMk/>
            <pc:sldMk cId="1024426399" sldId="414"/>
            <ac:picMk id="3" creationId="{FA081916-DC16-A3AB-D16E-E278B7494BCA}"/>
          </ac:picMkLst>
        </pc:picChg>
        <pc:picChg chg="add mod">
          <ac:chgData name="NORBEY DANILO" userId="29f64d73-8b12-4c53-a9f3-1c223397a229" providerId="ADAL" clId="{A5AE6E25-21AD-4D40-9E84-2389743BE4E2}" dt="2023-03-08T04:40:03.458" v="216" actId="1076"/>
          <ac:picMkLst>
            <pc:docMk/>
            <pc:sldMk cId="1024426399" sldId="414"/>
            <ac:picMk id="4" creationId="{1A03D8E4-2F79-9183-3EA3-F4C3899BCF8A}"/>
          </ac:picMkLst>
        </pc:picChg>
        <pc:picChg chg="del">
          <ac:chgData name="NORBEY DANILO" userId="29f64d73-8b12-4c53-a9f3-1c223397a229" providerId="ADAL" clId="{A5AE6E25-21AD-4D40-9E84-2389743BE4E2}" dt="2023-03-08T04:39:54.157" v="213" actId="478"/>
          <ac:picMkLst>
            <pc:docMk/>
            <pc:sldMk cId="1024426399" sldId="414"/>
            <ac:picMk id="6" creationId="{4960D880-5F07-ACAF-2F67-85805C4D5D32}"/>
          </ac:picMkLst>
        </pc:picChg>
      </pc:sldChg>
      <pc:sldChg chg="addSp delSp modSp mod">
        <pc:chgData name="NORBEY DANILO" userId="29f64d73-8b12-4c53-a9f3-1c223397a229" providerId="ADAL" clId="{A5AE6E25-21AD-4D40-9E84-2389743BE4E2}" dt="2023-03-08T04:42:14.939" v="247" actId="732"/>
        <pc:sldMkLst>
          <pc:docMk/>
          <pc:sldMk cId="549993861" sldId="415"/>
        </pc:sldMkLst>
        <pc:spChg chg="mod">
          <ac:chgData name="NORBEY DANILO" userId="29f64d73-8b12-4c53-a9f3-1c223397a229" providerId="ADAL" clId="{A5AE6E25-21AD-4D40-9E84-2389743BE4E2}" dt="2023-03-08T04:40:48.432" v="229" actId="20577"/>
          <ac:spMkLst>
            <pc:docMk/>
            <pc:sldMk cId="549993861" sldId="415"/>
            <ac:spMk id="191" creationId="{00000000-0000-0000-0000-000000000000}"/>
          </ac:spMkLst>
        </pc:spChg>
        <pc:picChg chg="add mod">
          <ac:chgData name="NORBEY DANILO" userId="29f64d73-8b12-4c53-a9f3-1c223397a229" providerId="ADAL" clId="{A5AE6E25-21AD-4D40-9E84-2389743BE4E2}" dt="2023-03-08T04:42:01.286" v="243" actId="1076"/>
          <ac:picMkLst>
            <pc:docMk/>
            <pc:sldMk cId="549993861" sldId="415"/>
            <ac:picMk id="3" creationId="{7CF5DD56-AAD2-8B00-AA1F-7458230DDBC8}"/>
          </ac:picMkLst>
        </pc:picChg>
        <pc:picChg chg="del">
          <ac:chgData name="NORBEY DANILO" userId="29f64d73-8b12-4c53-a9f3-1c223397a229" providerId="ADAL" clId="{A5AE6E25-21AD-4D40-9E84-2389743BE4E2}" dt="2023-03-08T04:40:50.142" v="230" actId="478"/>
          <ac:picMkLst>
            <pc:docMk/>
            <pc:sldMk cId="549993861" sldId="415"/>
            <ac:picMk id="4" creationId="{BA142727-0E6A-1637-8D23-7AC37AB1C141}"/>
          </ac:picMkLst>
        </pc:picChg>
        <pc:picChg chg="add mod">
          <ac:chgData name="NORBEY DANILO" userId="29f64d73-8b12-4c53-a9f3-1c223397a229" providerId="ADAL" clId="{A5AE6E25-21AD-4D40-9E84-2389743BE4E2}" dt="2023-03-08T04:42:01.286" v="243" actId="1076"/>
          <ac:picMkLst>
            <pc:docMk/>
            <pc:sldMk cId="549993861" sldId="415"/>
            <ac:picMk id="6" creationId="{8EE107CA-3F2A-E9BA-64C1-D6C148ABBADB}"/>
          </ac:picMkLst>
        </pc:picChg>
        <pc:picChg chg="add mod modCrop">
          <ac:chgData name="NORBEY DANILO" userId="29f64d73-8b12-4c53-a9f3-1c223397a229" providerId="ADAL" clId="{A5AE6E25-21AD-4D40-9E84-2389743BE4E2}" dt="2023-03-08T04:42:14.939" v="247" actId="732"/>
          <ac:picMkLst>
            <pc:docMk/>
            <pc:sldMk cId="549993861" sldId="415"/>
            <ac:picMk id="8" creationId="{9C380483-0412-4131-F4DB-A1BB1E3B0E19}"/>
          </ac:picMkLst>
        </pc:picChg>
      </pc:sldChg>
      <pc:sldChg chg="addSp delSp modSp mod">
        <pc:chgData name="NORBEY DANILO" userId="29f64d73-8b12-4c53-a9f3-1c223397a229" providerId="ADAL" clId="{A5AE6E25-21AD-4D40-9E84-2389743BE4E2}" dt="2023-03-08T04:42:48.188" v="264" actId="1076"/>
        <pc:sldMkLst>
          <pc:docMk/>
          <pc:sldMk cId="2858029987" sldId="416"/>
        </pc:sldMkLst>
        <pc:spChg chg="mod">
          <ac:chgData name="NORBEY DANILO" userId="29f64d73-8b12-4c53-a9f3-1c223397a229" providerId="ADAL" clId="{A5AE6E25-21AD-4D40-9E84-2389743BE4E2}" dt="2023-03-08T04:42:40.154" v="260" actId="20577"/>
          <ac:spMkLst>
            <pc:docMk/>
            <pc:sldMk cId="2858029987" sldId="416"/>
            <ac:spMk id="191" creationId="{00000000-0000-0000-0000-000000000000}"/>
          </ac:spMkLst>
        </pc:spChg>
        <pc:picChg chg="del">
          <ac:chgData name="NORBEY DANILO" userId="29f64d73-8b12-4c53-a9f3-1c223397a229" providerId="ADAL" clId="{A5AE6E25-21AD-4D40-9E84-2389743BE4E2}" dt="2023-03-08T04:42:42.073" v="261" actId="478"/>
          <ac:picMkLst>
            <pc:docMk/>
            <pc:sldMk cId="2858029987" sldId="416"/>
            <ac:picMk id="3" creationId="{1EDD370B-74AA-765B-1DF0-65396E289029}"/>
          </ac:picMkLst>
        </pc:picChg>
        <pc:picChg chg="add mod">
          <ac:chgData name="NORBEY DANILO" userId="29f64d73-8b12-4c53-a9f3-1c223397a229" providerId="ADAL" clId="{A5AE6E25-21AD-4D40-9E84-2389743BE4E2}" dt="2023-03-08T04:42:48.188" v="264" actId="1076"/>
          <ac:picMkLst>
            <pc:docMk/>
            <pc:sldMk cId="2858029987" sldId="416"/>
            <ac:picMk id="4" creationId="{23E7CC6E-616B-FBF7-47E5-AEC983B16A08}"/>
          </ac:picMkLst>
        </pc:picChg>
      </pc:sldChg>
      <pc:sldChg chg="delSp modSp del mod">
        <pc:chgData name="NORBEY DANILO" userId="29f64d73-8b12-4c53-a9f3-1c223397a229" providerId="ADAL" clId="{A5AE6E25-21AD-4D40-9E84-2389743BE4E2}" dt="2023-03-08T04:43:54.963" v="275" actId="47"/>
        <pc:sldMkLst>
          <pc:docMk/>
          <pc:sldMk cId="3102589011" sldId="417"/>
        </pc:sldMkLst>
        <pc:spChg chg="mod">
          <ac:chgData name="NORBEY DANILO" userId="29f64d73-8b12-4c53-a9f3-1c223397a229" providerId="ADAL" clId="{A5AE6E25-21AD-4D40-9E84-2389743BE4E2}" dt="2023-03-08T04:43:34.168" v="273" actId="20577"/>
          <ac:spMkLst>
            <pc:docMk/>
            <pc:sldMk cId="3102589011" sldId="417"/>
            <ac:spMk id="191" creationId="{00000000-0000-0000-0000-000000000000}"/>
          </ac:spMkLst>
        </pc:spChg>
        <pc:picChg chg="del">
          <ac:chgData name="NORBEY DANILO" userId="29f64d73-8b12-4c53-a9f3-1c223397a229" providerId="ADAL" clId="{A5AE6E25-21AD-4D40-9E84-2389743BE4E2}" dt="2023-03-08T04:43:35.686" v="274" actId="478"/>
          <ac:picMkLst>
            <pc:docMk/>
            <pc:sldMk cId="3102589011" sldId="417"/>
            <ac:picMk id="4" creationId="{4D361743-935E-2522-F4E1-B90693696855}"/>
          </ac:picMkLst>
        </pc:picChg>
      </pc:sldChg>
      <pc:sldChg chg="modSp mod">
        <pc:chgData name="NORBEY DANILO" userId="29f64d73-8b12-4c53-a9f3-1c223397a229" providerId="ADAL" clId="{A5AE6E25-21AD-4D40-9E84-2389743BE4E2}" dt="2023-03-08T04:46:01.665" v="328" actId="20577"/>
        <pc:sldMkLst>
          <pc:docMk/>
          <pc:sldMk cId="290647687" sldId="418"/>
        </pc:sldMkLst>
        <pc:spChg chg="mod">
          <ac:chgData name="NORBEY DANILO" userId="29f64d73-8b12-4c53-a9f3-1c223397a229" providerId="ADAL" clId="{A5AE6E25-21AD-4D40-9E84-2389743BE4E2}" dt="2023-03-08T04:43:59.071" v="284" actId="20577"/>
          <ac:spMkLst>
            <pc:docMk/>
            <pc:sldMk cId="290647687" sldId="418"/>
            <ac:spMk id="191" creationId="{00000000-0000-0000-0000-000000000000}"/>
          </ac:spMkLst>
        </pc:spChg>
        <pc:spChg chg="mod">
          <ac:chgData name="NORBEY DANILO" userId="29f64d73-8b12-4c53-a9f3-1c223397a229" providerId="ADAL" clId="{A5AE6E25-21AD-4D40-9E84-2389743BE4E2}" dt="2023-03-08T04:46:01.665" v="328" actId="20577"/>
          <ac:spMkLst>
            <pc:docMk/>
            <pc:sldMk cId="290647687" sldId="418"/>
            <ac:spMk id="192" creationId="{00000000-0000-0000-0000-000000000000}"/>
          </ac:spMkLst>
        </pc:spChg>
      </pc:sldChg>
      <pc:sldChg chg="addSp delSp modSp mod">
        <pc:chgData name="NORBEY DANILO" userId="29f64d73-8b12-4c53-a9f3-1c223397a229" providerId="ADAL" clId="{A5AE6E25-21AD-4D40-9E84-2389743BE4E2}" dt="2023-03-08T04:46:38.021" v="343" actId="1076"/>
        <pc:sldMkLst>
          <pc:docMk/>
          <pc:sldMk cId="110690283" sldId="419"/>
        </pc:sldMkLst>
        <pc:spChg chg="mod">
          <ac:chgData name="NORBEY DANILO" userId="29f64d73-8b12-4c53-a9f3-1c223397a229" providerId="ADAL" clId="{A5AE6E25-21AD-4D40-9E84-2389743BE4E2}" dt="2023-03-08T04:46:20.561" v="339" actId="20577"/>
          <ac:spMkLst>
            <pc:docMk/>
            <pc:sldMk cId="110690283" sldId="419"/>
            <ac:spMk id="191" creationId="{00000000-0000-0000-0000-000000000000}"/>
          </ac:spMkLst>
        </pc:spChg>
        <pc:picChg chg="add mod">
          <ac:chgData name="NORBEY DANILO" userId="29f64d73-8b12-4c53-a9f3-1c223397a229" providerId="ADAL" clId="{A5AE6E25-21AD-4D40-9E84-2389743BE4E2}" dt="2023-03-08T04:46:38.021" v="343" actId="1076"/>
          <ac:picMkLst>
            <pc:docMk/>
            <pc:sldMk cId="110690283" sldId="419"/>
            <ac:picMk id="3" creationId="{7F57C08F-F668-16F9-5AC0-47D4133FB665}"/>
          </ac:picMkLst>
        </pc:picChg>
        <pc:picChg chg="del">
          <ac:chgData name="NORBEY DANILO" userId="29f64d73-8b12-4c53-a9f3-1c223397a229" providerId="ADAL" clId="{A5AE6E25-21AD-4D40-9E84-2389743BE4E2}" dt="2023-03-08T04:46:22.353" v="340" actId="478"/>
          <ac:picMkLst>
            <pc:docMk/>
            <pc:sldMk cId="110690283" sldId="419"/>
            <ac:picMk id="7" creationId="{381D0345-A2D9-3CF9-4339-3008A0A591EC}"/>
          </ac:picMkLst>
        </pc:picChg>
      </pc:sldChg>
      <pc:sldChg chg="addSp delSp modSp mod">
        <pc:chgData name="NORBEY DANILO" userId="29f64d73-8b12-4c53-a9f3-1c223397a229" providerId="ADAL" clId="{A5AE6E25-21AD-4D40-9E84-2389743BE4E2}" dt="2023-03-08T04:50:50.910" v="397" actId="1076"/>
        <pc:sldMkLst>
          <pc:docMk/>
          <pc:sldMk cId="3934344230" sldId="420"/>
        </pc:sldMkLst>
        <pc:spChg chg="mod">
          <ac:chgData name="NORBEY DANILO" userId="29f64d73-8b12-4c53-a9f3-1c223397a229" providerId="ADAL" clId="{A5AE6E25-21AD-4D40-9E84-2389743BE4E2}" dt="2023-03-08T04:50:07.817" v="390" actId="20577"/>
          <ac:spMkLst>
            <pc:docMk/>
            <pc:sldMk cId="3934344230" sldId="420"/>
            <ac:spMk id="191" creationId="{00000000-0000-0000-0000-000000000000}"/>
          </ac:spMkLst>
        </pc:spChg>
        <pc:picChg chg="add mod">
          <ac:chgData name="NORBEY DANILO" userId="29f64d73-8b12-4c53-a9f3-1c223397a229" providerId="ADAL" clId="{A5AE6E25-21AD-4D40-9E84-2389743BE4E2}" dt="2023-03-08T04:50:26.010" v="394" actId="1076"/>
          <ac:picMkLst>
            <pc:docMk/>
            <pc:sldMk cId="3934344230" sldId="420"/>
            <ac:picMk id="3" creationId="{5CC309D7-FE9F-8FDF-43DA-9437EAF2B6DF}"/>
          </ac:picMkLst>
        </pc:picChg>
        <pc:picChg chg="del">
          <ac:chgData name="NORBEY DANILO" userId="29f64d73-8b12-4c53-a9f3-1c223397a229" providerId="ADAL" clId="{A5AE6E25-21AD-4D40-9E84-2389743BE4E2}" dt="2023-03-08T04:50:09.460" v="391" actId="478"/>
          <ac:picMkLst>
            <pc:docMk/>
            <pc:sldMk cId="3934344230" sldId="420"/>
            <ac:picMk id="5" creationId="{C341B38C-42E8-8E0E-FE6C-888EA08A7FEA}"/>
          </ac:picMkLst>
        </pc:picChg>
        <pc:picChg chg="add mod">
          <ac:chgData name="NORBEY DANILO" userId="29f64d73-8b12-4c53-a9f3-1c223397a229" providerId="ADAL" clId="{A5AE6E25-21AD-4D40-9E84-2389743BE4E2}" dt="2023-03-08T04:50:50.910" v="397" actId="1076"/>
          <ac:picMkLst>
            <pc:docMk/>
            <pc:sldMk cId="3934344230" sldId="420"/>
            <ac:picMk id="6" creationId="{B563C287-CEC9-E3E7-0B49-3722FB880195}"/>
          </ac:picMkLst>
        </pc:picChg>
      </pc:sldChg>
      <pc:sldChg chg="addSp delSp modSp mod">
        <pc:chgData name="NORBEY DANILO" userId="29f64d73-8b12-4c53-a9f3-1c223397a229" providerId="ADAL" clId="{A5AE6E25-21AD-4D40-9E84-2389743BE4E2}" dt="2023-03-08T04:53:09.942" v="423" actId="1076"/>
        <pc:sldMkLst>
          <pc:docMk/>
          <pc:sldMk cId="3788969096" sldId="421"/>
        </pc:sldMkLst>
        <pc:spChg chg="add del mod">
          <ac:chgData name="NORBEY DANILO" userId="29f64d73-8b12-4c53-a9f3-1c223397a229" providerId="ADAL" clId="{A5AE6E25-21AD-4D40-9E84-2389743BE4E2}" dt="2023-03-08T04:51:50.529" v="408" actId="478"/>
          <ac:spMkLst>
            <pc:docMk/>
            <pc:sldMk cId="3788969096" sldId="421"/>
            <ac:spMk id="4" creationId="{42DF8E8F-3F56-69B1-99C4-34C080042E26}"/>
          </ac:spMkLst>
        </pc:spChg>
        <pc:spChg chg="mod">
          <ac:chgData name="NORBEY DANILO" userId="29f64d73-8b12-4c53-a9f3-1c223397a229" providerId="ADAL" clId="{A5AE6E25-21AD-4D40-9E84-2389743BE4E2}" dt="2023-03-08T04:51:47.010" v="406" actId="20577"/>
          <ac:spMkLst>
            <pc:docMk/>
            <pc:sldMk cId="3788969096" sldId="421"/>
            <ac:spMk id="191" creationId="{00000000-0000-0000-0000-000000000000}"/>
          </ac:spMkLst>
        </pc:spChg>
        <pc:spChg chg="del">
          <ac:chgData name="NORBEY DANILO" userId="29f64d73-8b12-4c53-a9f3-1c223397a229" providerId="ADAL" clId="{A5AE6E25-21AD-4D40-9E84-2389743BE4E2}" dt="2023-03-08T04:51:49.128" v="407" actId="478"/>
          <ac:spMkLst>
            <pc:docMk/>
            <pc:sldMk cId="3788969096" sldId="421"/>
            <ac:spMk id="192" creationId="{00000000-0000-0000-0000-000000000000}"/>
          </ac:spMkLst>
        </pc:spChg>
        <pc:picChg chg="del">
          <ac:chgData name="NORBEY DANILO" userId="29f64d73-8b12-4c53-a9f3-1c223397a229" providerId="ADAL" clId="{A5AE6E25-21AD-4D40-9E84-2389743BE4E2}" dt="2023-03-08T04:51:51.163" v="409" actId="478"/>
          <ac:picMkLst>
            <pc:docMk/>
            <pc:sldMk cId="3788969096" sldId="421"/>
            <ac:picMk id="3" creationId="{7A8F7ADD-24F4-7376-4B31-A3B02B466A67}"/>
          </ac:picMkLst>
        </pc:picChg>
        <pc:picChg chg="add mod">
          <ac:chgData name="NORBEY DANILO" userId="29f64d73-8b12-4c53-a9f3-1c223397a229" providerId="ADAL" clId="{A5AE6E25-21AD-4D40-9E84-2389743BE4E2}" dt="2023-03-08T04:52:41.149" v="417" actId="1076"/>
          <ac:picMkLst>
            <pc:docMk/>
            <pc:sldMk cId="3788969096" sldId="421"/>
            <ac:picMk id="6" creationId="{81CD3CBD-58C8-FCC3-7A7B-5E6401B2B8AC}"/>
          </ac:picMkLst>
        </pc:picChg>
        <pc:picChg chg="add mod">
          <ac:chgData name="NORBEY DANILO" userId="29f64d73-8b12-4c53-a9f3-1c223397a229" providerId="ADAL" clId="{A5AE6E25-21AD-4D40-9E84-2389743BE4E2}" dt="2023-03-08T04:52:43.026" v="418" actId="1076"/>
          <ac:picMkLst>
            <pc:docMk/>
            <pc:sldMk cId="3788969096" sldId="421"/>
            <ac:picMk id="8" creationId="{FDBC29B8-75B2-EC86-6003-8283ED743184}"/>
          </ac:picMkLst>
        </pc:picChg>
        <pc:picChg chg="add mod">
          <ac:chgData name="NORBEY DANILO" userId="29f64d73-8b12-4c53-a9f3-1c223397a229" providerId="ADAL" clId="{A5AE6E25-21AD-4D40-9E84-2389743BE4E2}" dt="2023-03-08T04:53:09.942" v="423" actId="1076"/>
          <ac:picMkLst>
            <pc:docMk/>
            <pc:sldMk cId="3788969096" sldId="421"/>
            <ac:picMk id="10" creationId="{C522FC6A-8059-C7EE-3320-94EA9CE33204}"/>
          </ac:picMkLst>
        </pc:picChg>
      </pc:sldChg>
      <pc:sldChg chg="addSp delSp modSp mod">
        <pc:chgData name="NORBEY DANILO" userId="29f64d73-8b12-4c53-a9f3-1c223397a229" providerId="ADAL" clId="{A5AE6E25-21AD-4D40-9E84-2389743BE4E2}" dt="2023-03-08T04:53:45.294" v="438" actId="1076"/>
        <pc:sldMkLst>
          <pc:docMk/>
          <pc:sldMk cId="2239289159" sldId="422"/>
        </pc:sldMkLst>
        <pc:spChg chg="add del mod">
          <ac:chgData name="NORBEY DANILO" userId="29f64d73-8b12-4c53-a9f3-1c223397a229" providerId="ADAL" clId="{A5AE6E25-21AD-4D40-9E84-2389743BE4E2}" dt="2023-03-08T04:53:38.778" v="435" actId="478"/>
          <ac:spMkLst>
            <pc:docMk/>
            <pc:sldMk cId="2239289159" sldId="422"/>
            <ac:spMk id="3" creationId="{BADBD5DB-5EEB-824F-B8EE-C868D6D855ED}"/>
          </ac:spMkLst>
        </pc:spChg>
        <pc:spChg chg="mod">
          <ac:chgData name="NORBEY DANILO" userId="29f64d73-8b12-4c53-a9f3-1c223397a229" providerId="ADAL" clId="{A5AE6E25-21AD-4D40-9E84-2389743BE4E2}" dt="2023-03-08T04:53:34.056" v="432" actId="20577"/>
          <ac:spMkLst>
            <pc:docMk/>
            <pc:sldMk cId="2239289159" sldId="422"/>
            <ac:spMk id="191" creationId="{00000000-0000-0000-0000-000000000000}"/>
          </ac:spMkLst>
        </pc:spChg>
        <pc:spChg chg="del">
          <ac:chgData name="NORBEY DANILO" userId="29f64d73-8b12-4c53-a9f3-1c223397a229" providerId="ADAL" clId="{A5AE6E25-21AD-4D40-9E84-2389743BE4E2}" dt="2023-03-08T04:53:37.368" v="434" actId="478"/>
          <ac:spMkLst>
            <pc:docMk/>
            <pc:sldMk cId="2239289159" sldId="422"/>
            <ac:spMk id="192" creationId="{00000000-0000-0000-0000-000000000000}"/>
          </ac:spMkLst>
        </pc:spChg>
        <pc:picChg chg="del">
          <ac:chgData name="NORBEY DANILO" userId="29f64d73-8b12-4c53-a9f3-1c223397a229" providerId="ADAL" clId="{A5AE6E25-21AD-4D40-9E84-2389743BE4E2}" dt="2023-03-08T04:53:35.778" v="433" actId="478"/>
          <ac:picMkLst>
            <pc:docMk/>
            <pc:sldMk cId="2239289159" sldId="422"/>
            <ac:picMk id="4" creationId="{1A0BD202-F0B8-98B5-90BC-50E60D84413B}"/>
          </ac:picMkLst>
        </pc:picChg>
        <pc:picChg chg="add mod">
          <ac:chgData name="NORBEY DANILO" userId="29f64d73-8b12-4c53-a9f3-1c223397a229" providerId="ADAL" clId="{A5AE6E25-21AD-4D40-9E84-2389743BE4E2}" dt="2023-03-08T04:53:45.294" v="438" actId="1076"/>
          <ac:picMkLst>
            <pc:docMk/>
            <pc:sldMk cId="2239289159" sldId="422"/>
            <ac:picMk id="6" creationId="{D6459ACC-B92E-28EB-B24A-5DB6FAECD22E}"/>
          </ac:picMkLst>
        </pc:picChg>
      </pc:sldChg>
      <pc:sldChg chg="addSp delSp modSp mod">
        <pc:chgData name="NORBEY DANILO" userId="29f64d73-8b12-4c53-a9f3-1c223397a229" providerId="ADAL" clId="{A5AE6E25-21AD-4D40-9E84-2389743BE4E2}" dt="2023-03-08T04:47:24.514" v="358" actId="1076"/>
        <pc:sldMkLst>
          <pc:docMk/>
          <pc:sldMk cId="4000503241" sldId="423"/>
        </pc:sldMkLst>
        <pc:spChg chg="mod">
          <ac:chgData name="NORBEY DANILO" userId="29f64d73-8b12-4c53-a9f3-1c223397a229" providerId="ADAL" clId="{A5AE6E25-21AD-4D40-9E84-2389743BE4E2}" dt="2023-03-08T04:47:14.291" v="352" actId="20577"/>
          <ac:spMkLst>
            <pc:docMk/>
            <pc:sldMk cId="4000503241" sldId="423"/>
            <ac:spMk id="191" creationId="{00000000-0000-0000-0000-000000000000}"/>
          </ac:spMkLst>
        </pc:spChg>
        <pc:picChg chg="add mod">
          <ac:chgData name="NORBEY DANILO" userId="29f64d73-8b12-4c53-a9f3-1c223397a229" providerId="ADAL" clId="{A5AE6E25-21AD-4D40-9E84-2389743BE4E2}" dt="2023-03-08T04:47:24.514" v="358" actId="1076"/>
          <ac:picMkLst>
            <pc:docMk/>
            <pc:sldMk cId="4000503241" sldId="423"/>
            <ac:picMk id="3" creationId="{4590963D-856D-0B62-D97A-16C38750EBE2}"/>
          </ac:picMkLst>
        </pc:picChg>
        <pc:picChg chg="del">
          <ac:chgData name="NORBEY DANILO" userId="29f64d73-8b12-4c53-a9f3-1c223397a229" providerId="ADAL" clId="{A5AE6E25-21AD-4D40-9E84-2389743BE4E2}" dt="2023-03-08T04:47:15.853" v="353" actId="478"/>
          <ac:picMkLst>
            <pc:docMk/>
            <pc:sldMk cId="4000503241" sldId="423"/>
            <ac:picMk id="6" creationId="{2969AF55-321B-CE5F-E083-2FB20DDB5FD5}"/>
          </ac:picMkLst>
        </pc:picChg>
      </pc:sldChg>
      <pc:sldChg chg="addSp delSp modSp mod">
        <pc:chgData name="NORBEY DANILO" userId="29f64d73-8b12-4c53-a9f3-1c223397a229" providerId="ADAL" clId="{A5AE6E25-21AD-4D40-9E84-2389743BE4E2}" dt="2023-03-08T04:48:45.358" v="373" actId="1076"/>
        <pc:sldMkLst>
          <pc:docMk/>
          <pc:sldMk cId="1258943398" sldId="424"/>
        </pc:sldMkLst>
        <pc:spChg chg="mod">
          <ac:chgData name="NORBEY DANILO" userId="29f64d73-8b12-4c53-a9f3-1c223397a229" providerId="ADAL" clId="{A5AE6E25-21AD-4D40-9E84-2389743BE4E2}" dt="2023-03-08T04:47:33.557" v="367" actId="20577"/>
          <ac:spMkLst>
            <pc:docMk/>
            <pc:sldMk cId="1258943398" sldId="424"/>
            <ac:spMk id="191" creationId="{00000000-0000-0000-0000-000000000000}"/>
          </ac:spMkLst>
        </pc:spChg>
        <pc:picChg chg="del">
          <ac:chgData name="NORBEY DANILO" userId="29f64d73-8b12-4c53-a9f3-1c223397a229" providerId="ADAL" clId="{A5AE6E25-21AD-4D40-9E84-2389743BE4E2}" dt="2023-03-08T04:47:35.127" v="368" actId="478"/>
          <ac:picMkLst>
            <pc:docMk/>
            <pc:sldMk cId="1258943398" sldId="424"/>
            <ac:picMk id="3" creationId="{56DD553A-FEFF-914E-8E0F-F05E746C1095}"/>
          </ac:picMkLst>
        </pc:picChg>
        <pc:picChg chg="add mod">
          <ac:chgData name="NORBEY DANILO" userId="29f64d73-8b12-4c53-a9f3-1c223397a229" providerId="ADAL" clId="{A5AE6E25-21AD-4D40-9E84-2389743BE4E2}" dt="2023-03-08T04:48:45.358" v="373" actId="1076"/>
          <ac:picMkLst>
            <pc:docMk/>
            <pc:sldMk cId="1258943398" sldId="424"/>
            <ac:picMk id="4" creationId="{E1E4A3C3-0A62-9979-F794-82C96FFD5A7F}"/>
          </ac:picMkLst>
        </pc:picChg>
      </pc:sldChg>
      <pc:sldChg chg="del">
        <pc:chgData name="NORBEY DANILO" userId="29f64d73-8b12-4c53-a9f3-1c223397a229" providerId="ADAL" clId="{A5AE6E25-21AD-4D40-9E84-2389743BE4E2}" dt="2023-03-08T04:53:59.745" v="439" actId="47"/>
        <pc:sldMkLst>
          <pc:docMk/>
          <pc:sldMk cId="899533250" sldId="425"/>
        </pc:sldMkLst>
      </pc:sldChg>
      <pc:sldChg chg="del">
        <pc:chgData name="NORBEY DANILO" userId="29f64d73-8b12-4c53-a9f3-1c223397a229" providerId="ADAL" clId="{A5AE6E25-21AD-4D40-9E84-2389743BE4E2}" dt="2023-03-08T04:54:00.252" v="440" actId="47"/>
        <pc:sldMkLst>
          <pc:docMk/>
          <pc:sldMk cId="592865857" sldId="426"/>
        </pc:sldMkLst>
      </pc:sldChg>
      <pc:sldChg chg="del">
        <pc:chgData name="NORBEY DANILO" userId="29f64d73-8b12-4c53-a9f3-1c223397a229" providerId="ADAL" clId="{A5AE6E25-21AD-4D40-9E84-2389743BE4E2}" dt="2023-03-08T04:54:00.286" v="441" actId="47"/>
        <pc:sldMkLst>
          <pc:docMk/>
          <pc:sldMk cId="2143894318" sldId="427"/>
        </pc:sldMkLst>
      </pc:sldChg>
      <pc:sldChg chg="del">
        <pc:chgData name="NORBEY DANILO" userId="29f64d73-8b12-4c53-a9f3-1c223397a229" providerId="ADAL" clId="{A5AE6E25-21AD-4D40-9E84-2389743BE4E2}" dt="2023-03-08T04:54:00.321" v="442" actId="47"/>
        <pc:sldMkLst>
          <pc:docMk/>
          <pc:sldMk cId="2098493197" sldId="428"/>
        </pc:sldMkLst>
      </pc:sldChg>
      <pc:sldChg chg="del">
        <pc:chgData name="NORBEY DANILO" userId="29f64d73-8b12-4c53-a9f3-1c223397a229" providerId="ADAL" clId="{A5AE6E25-21AD-4D40-9E84-2389743BE4E2}" dt="2023-03-08T04:54:00.349" v="443" actId="47"/>
        <pc:sldMkLst>
          <pc:docMk/>
          <pc:sldMk cId="1679138341" sldId="429"/>
        </pc:sldMkLst>
      </pc:sldChg>
      <pc:sldChg chg="del">
        <pc:chgData name="NORBEY DANILO" userId="29f64d73-8b12-4c53-a9f3-1c223397a229" providerId="ADAL" clId="{A5AE6E25-21AD-4D40-9E84-2389743BE4E2}" dt="2023-03-08T04:54:00.389" v="444" actId="47"/>
        <pc:sldMkLst>
          <pc:docMk/>
          <pc:sldMk cId="371043596" sldId="430"/>
        </pc:sldMkLst>
      </pc:sldChg>
      <pc:sldChg chg="del">
        <pc:chgData name="NORBEY DANILO" userId="29f64d73-8b12-4c53-a9f3-1c223397a229" providerId="ADAL" clId="{A5AE6E25-21AD-4D40-9E84-2389743BE4E2}" dt="2023-03-08T04:54:00.417" v="445" actId="47"/>
        <pc:sldMkLst>
          <pc:docMk/>
          <pc:sldMk cId="3778750269" sldId="431"/>
        </pc:sldMkLst>
      </pc:sldChg>
      <pc:sldChg chg="del">
        <pc:chgData name="NORBEY DANILO" userId="29f64d73-8b12-4c53-a9f3-1c223397a229" providerId="ADAL" clId="{A5AE6E25-21AD-4D40-9E84-2389743BE4E2}" dt="2023-03-08T04:54:00.451" v="446" actId="47"/>
        <pc:sldMkLst>
          <pc:docMk/>
          <pc:sldMk cId="3541279966" sldId="432"/>
        </pc:sldMkLst>
      </pc:sldChg>
      <pc:sldChg chg="del">
        <pc:chgData name="NORBEY DANILO" userId="29f64d73-8b12-4c53-a9f3-1c223397a229" providerId="ADAL" clId="{A5AE6E25-21AD-4D40-9E84-2389743BE4E2}" dt="2023-03-08T04:54:00.484" v="447" actId="47"/>
        <pc:sldMkLst>
          <pc:docMk/>
          <pc:sldMk cId="821516633" sldId="433"/>
        </pc:sldMkLst>
      </pc:sldChg>
      <pc:sldChg chg="del">
        <pc:chgData name="NORBEY DANILO" userId="29f64d73-8b12-4c53-a9f3-1c223397a229" providerId="ADAL" clId="{A5AE6E25-21AD-4D40-9E84-2389743BE4E2}" dt="2023-03-08T04:54:00.517" v="448" actId="47"/>
        <pc:sldMkLst>
          <pc:docMk/>
          <pc:sldMk cId="1714546372" sldId="434"/>
        </pc:sldMkLst>
      </pc:sldChg>
      <pc:sldChg chg="del">
        <pc:chgData name="NORBEY DANILO" userId="29f64d73-8b12-4c53-a9f3-1c223397a229" providerId="ADAL" clId="{A5AE6E25-21AD-4D40-9E84-2389743BE4E2}" dt="2023-03-08T04:54:00.547" v="449" actId="47"/>
        <pc:sldMkLst>
          <pc:docMk/>
          <pc:sldMk cId="1348479097" sldId="435"/>
        </pc:sldMkLst>
      </pc:sldChg>
      <pc:sldChg chg="del">
        <pc:chgData name="NORBEY DANILO" userId="29f64d73-8b12-4c53-a9f3-1c223397a229" providerId="ADAL" clId="{A5AE6E25-21AD-4D40-9E84-2389743BE4E2}" dt="2023-03-08T04:54:00.590" v="450" actId="47"/>
        <pc:sldMkLst>
          <pc:docMk/>
          <pc:sldMk cId="998862330" sldId="436"/>
        </pc:sldMkLst>
      </pc:sldChg>
      <pc:sldChg chg="del">
        <pc:chgData name="NORBEY DANILO" userId="29f64d73-8b12-4c53-a9f3-1c223397a229" providerId="ADAL" clId="{A5AE6E25-21AD-4D40-9E84-2389743BE4E2}" dt="2023-03-08T04:54:00.610" v="451" actId="47"/>
        <pc:sldMkLst>
          <pc:docMk/>
          <pc:sldMk cId="4168909761" sldId="437"/>
        </pc:sldMkLst>
      </pc:sldChg>
      <pc:sldChg chg="del">
        <pc:chgData name="NORBEY DANILO" userId="29f64d73-8b12-4c53-a9f3-1c223397a229" providerId="ADAL" clId="{A5AE6E25-21AD-4D40-9E84-2389743BE4E2}" dt="2023-03-08T04:54:00.647" v="452" actId="47"/>
        <pc:sldMkLst>
          <pc:docMk/>
          <pc:sldMk cId="646450501" sldId="438"/>
        </pc:sldMkLst>
      </pc:sldChg>
      <pc:sldChg chg="del">
        <pc:chgData name="NORBEY DANILO" userId="29f64d73-8b12-4c53-a9f3-1c223397a229" providerId="ADAL" clId="{A5AE6E25-21AD-4D40-9E84-2389743BE4E2}" dt="2023-03-08T04:54:00.675" v="453" actId="47"/>
        <pc:sldMkLst>
          <pc:docMk/>
          <pc:sldMk cId="329244073" sldId="439"/>
        </pc:sldMkLst>
      </pc:sldChg>
      <pc:sldChg chg="del">
        <pc:chgData name="NORBEY DANILO" userId="29f64d73-8b12-4c53-a9f3-1c223397a229" providerId="ADAL" clId="{A5AE6E25-21AD-4D40-9E84-2389743BE4E2}" dt="2023-03-08T04:54:00.711" v="454" actId="47"/>
        <pc:sldMkLst>
          <pc:docMk/>
          <pc:sldMk cId="1311212694" sldId="440"/>
        </pc:sldMkLst>
      </pc:sldChg>
      <pc:sldChg chg="del">
        <pc:chgData name="NORBEY DANILO" userId="29f64d73-8b12-4c53-a9f3-1c223397a229" providerId="ADAL" clId="{A5AE6E25-21AD-4D40-9E84-2389743BE4E2}" dt="2023-03-08T04:54:00.745" v="455" actId="47"/>
        <pc:sldMkLst>
          <pc:docMk/>
          <pc:sldMk cId="4256136481" sldId="441"/>
        </pc:sldMkLst>
      </pc:sldChg>
      <pc:sldChg chg="del">
        <pc:chgData name="NORBEY DANILO" userId="29f64d73-8b12-4c53-a9f3-1c223397a229" providerId="ADAL" clId="{A5AE6E25-21AD-4D40-9E84-2389743BE4E2}" dt="2023-03-08T04:54:00.882" v="459" actId="47"/>
        <pc:sldMkLst>
          <pc:docMk/>
          <pc:sldMk cId="898346033" sldId="442"/>
        </pc:sldMkLst>
      </pc:sldChg>
      <pc:sldChg chg="del">
        <pc:chgData name="NORBEY DANILO" userId="29f64d73-8b12-4c53-a9f3-1c223397a229" providerId="ADAL" clId="{A5AE6E25-21AD-4D40-9E84-2389743BE4E2}" dt="2023-03-08T04:54:00.906" v="460" actId="47"/>
        <pc:sldMkLst>
          <pc:docMk/>
          <pc:sldMk cId="2981242174" sldId="443"/>
        </pc:sldMkLst>
      </pc:sldChg>
      <pc:sldChg chg="del">
        <pc:chgData name="NORBEY DANILO" userId="29f64d73-8b12-4c53-a9f3-1c223397a229" providerId="ADAL" clId="{A5AE6E25-21AD-4D40-9E84-2389743BE4E2}" dt="2023-03-08T04:54:00.948" v="461" actId="47"/>
        <pc:sldMkLst>
          <pc:docMk/>
          <pc:sldMk cId="2585836597" sldId="444"/>
        </pc:sldMkLst>
      </pc:sldChg>
      <pc:sldChg chg="del">
        <pc:chgData name="NORBEY DANILO" userId="29f64d73-8b12-4c53-a9f3-1c223397a229" providerId="ADAL" clId="{A5AE6E25-21AD-4D40-9E84-2389743BE4E2}" dt="2023-03-08T04:54:00.981" v="462" actId="47"/>
        <pc:sldMkLst>
          <pc:docMk/>
          <pc:sldMk cId="2353552706" sldId="445"/>
        </pc:sldMkLst>
      </pc:sldChg>
      <pc:sldChg chg="del">
        <pc:chgData name="NORBEY DANILO" userId="29f64d73-8b12-4c53-a9f3-1c223397a229" providerId="ADAL" clId="{A5AE6E25-21AD-4D40-9E84-2389743BE4E2}" dt="2023-03-08T04:54:01.006" v="463" actId="47"/>
        <pc:sldMkLst>
          <pc:docMk/>
          <pc:sldMk cId="921455359" sldId="446"/>
        </pc:sldMkLst>
      </pc:sldChg>
      <pc:sldChg chg="del">
        <pc:chgData name="NORBEY DANILO" userId="29f64d73-8b12-4c53-a9f3-1c223397a229" providerId="ADAL" clId="{A5AE6E25-21AD-4D40-9E84-2389743BE4E2}" dt="2023-03-08T04:54:01.471" v="464" actId="47"/>
        <pc:sldMkLst>
          <pc:docMk/>
          <pc:sldMk cId="2955409740" sldId="447"/>
        </pc:sldMkLst>
      </pc:sldChg>
      <pc:sldChg chg="del">
        <pc:chgData name="NORBEY DANILO" userId="29f64d73-8b12-4c53-a9f3-1c223397a229" providerId="ADAL" clId="{A5AE6E25-21AD-4D40-9E84-2389743BE4E2}" dt="2023-03-08T04:54:01.647" v="465" actId="47"/>
        <pc:sldMkLst>
          <pc:docMk/>
          <pc:sldMk cId="570432175" sldId="448"/>
        </pc:sldMkLst>
      </pc:sldChg>
      <pc:sldChg chg="del">
        <pc:chgData name="NORBEY DANILO" userId="29f64d73-8b12-4c53-a9f3-1c223397a229" providerId="ADAL" clId="{A5AE6E25-21AD-4D40-9E84-2389743BE4E2}" dt="2023-03-08T04:54:01.827" v="466" actId="47"/>
        <pc:sldMkLst>
          <pc:docMk/>
          <pc:sldMk cId="1662631011" sldId="449"/>
        </pc:sldMkLst>
      </pc:sldChg>
      <pc:sldChg chg="del">
        <pc:chgData name="NORBEY DANILO" userId="29f64d73-8b12-4c53-a9f3-1c223397a229" providerId="ADAL" clId="{A5AE6E25-21AD-4D40-9E84-2389743BE4E2}" dt="2023-03-08T04:54:02.010" v="467" actId="47"/>
        <pc:sldMkLst>
          <pc:docMk/>
          <pc:sldMk cId="3573633439" sldId="450"/>
        </pc:sldMkLst>
      </pc:sldChg>
      <pc:sldChg chg="del">
        <pc:chgData name="NORBEY DANILO" userId="29f64d73-8b12-4c53-a9f3-1c223397a229" providerId="ADAL" clId="{A5AE6E25-21AD-4D40-9E84-2389743BE4E2}" dt="2023-03-08T04:54:02.184" v="468" actId="47"/>
        <pc:sldMkLst>
          <pc:docMk/>
          <pc:sldMk cId="1741533188" sldId="451"/>
        </pc:sldMkLst>
      </pc:sldChg>
      <pc:sldChg chg="del">
        <pc:chgData name="NORBEY DANILO" userId="29f64d73-8b12-4c53-a9f3-1c223397a229" providerId="ADAL" clId="{A5AE6E25-21AD-4D40-9E84-2389743BE4E2}" dt="2023-03-08T04:54:02.383" v="469" actId="47"/>
        <pc:sldMkLst>
          <pc:docMk/>
          <pc:sldMk cId="1472428141" sldId="452"/>
        </pc:sldMkLst>
      </pc:sldChg>
      <pc:sldChg chg="del">
        <pc:chgData name="NORBEY DANILO" userId="29f64d73-8b12-4c53-a9f3-1c223397a229" providerId="ADAL" clId="{A5AE6E25-21AD-4D40-9E84-2389743BE4E2}" dt="2023-03-08T04:54:02.577" v="470" actId="47"/>
        <pc:sldMkLst>
          <pc:docMk/>
          <pc:sldMk cId="2683753348" sldId="453"/>
        </pc:sldMkLst>
      </pc:sldChg>
      <pc:sldChg chg="del">
        <pc:chgData name="NORBEY DANILO" userId="29f64d73-8b12-4c53-a9f3-1c223397a229" providerId="ADAL" clId="{A5AE6E25-21AD-4D40-9E84-2389743BE4E2}" dt="2023-03-08T04:54:02.761" v="471" actId="47"/>
        <pc:sldMkLst>
          <pc:docMk/>
          <pc:sldMk cId="3962888757" sldId="454"/>
        </pc:sldMkLst>
      </pc:sldChg>
      <pc:sldChg chg="del">
        <pc:chgData name="NORBEY DANILO" userId="29f64d73-8b12-4c53-a9f3-1c223397a229" providerId="ADAL" clId="{A5AE6E25-21AD-4D40-9E84-2389743BE4E2}" dt="2023-03-08T04:54:02.949" v="472" actId="47"/>
        <pc:sldMkLst>
          <pc:docMk/>
          <pc:sldMk cId="1315371124" sldId="455"/>
        </pc:sldMkLst>
      </pc:sldChg>
      <pc:sldChg chg="del">
        <pc:chgData name="NORBEY DANILO" userId="29f64d73-8b12-4c53-a9f3-1c223397a229" providerId="ADAL" clId="{A5AE6E25-21AD-4D40-9E84-2389743BE4E2}" dt="2023-03-08T04:54:03.121" v="473" actId="47"/>
        <pc:sldMkLst>
          <pc:docMk/>
          <pc:sldMk cId="1723740037" sldId="456"/>
        </pc:sldMkLst>
      </pc:sldChg>
      <pc:sldChg chg="del">
        <pc:chgData name="NORBEY DANILO" userId="29f64d73-8b12-4c53-a9f3-1c223397a229" providerId="ADAL" clId="{A5AE6E25-21AD-4D40-9E84-2389743BE4E2}" dt="2023-03-08T04:54:03.310" v="474" actId="47"/>
        <pc:sldMkLst>
          <pc:docMk/>
          <pc:sldMk cId="3007749229" sldId="457"/>
        </pc:sldMkLst>
      </pc:sldChg>
      <pc:sldChg chg="del">
        <pc:chgData name="NORBEY DANILO" userId="29f64d73-8b12-4c53-a9f3-1c223397a229" providerId="ADAL" clId="{A5AE6E25-21AD-4D40-9E84-2389743BE4E2}" dt="2023-03-08T04:54:03.498" v="475" actId="47"/>
        <pc:sldMkLst>
          <pc:docMk/>
          <pc:sldMk cId="843328866" sldId="458"/>
        </pc:sldMkLst>
      </pc:sldChg>
      <pc:sldChg chg="del">
        <pc:chgData name="NORBEY DANILO" userId="29f64d73-8b12-4c53-a9f3-1c223397a229" providerId="ADAL" clId="{A5AE6E25-21AD-4D40-9E84-2389743BE4E2}" dt="2023-03-08T04:54:03.686" v="476" actId="47"/>
        <pc:sldMkLst>
          <pc:docMk/>
          <pc:sldMk cId="4225134469" sldId="459"/>
        </pc:sldMkLst>
      </pc:sldChg>
      <pc:sldChg chg="del">
        <pc:chgData name="NORBEY DANILO" userId="29f64d73-8b12-4c53-a9f3-1c223397a229" providerId="ADAL" clId="{A5AE6E25-21AD-4D40-9E84-2389743BE4E2}" dt="2023-03-08T04:54:03.891" v="477" actId="47"/>
        <pc:sldMkLst>
          <pc:docMk/>
          <pc:sldMk cId="1218397634" sldId="460"/>
        </pc:sldMkLst>
      </pc:sldChg>
      <pc:sldChg chg="del">
        <pc:chgData name="NORBEY DANILO" userId="29f64d73-8b12-4c53-a9f3-1c223397a229" providerId="ADAL" clId="{A5AE6E25-21AD-4D40-9E84-2389743BE4E2}" dt="2023-03-08T04:54:04.084" v="478" actId="47"/>
        <pc:sldMkLst>
          <pc:docMk/>
          <pc:sldMk cId="807772450" sldId="461"/>
        </pc:sldMkLst>
      </pc:sldChg>
      <pc:sldChg chg="del">
        <pc:chgData name="NORBEY DANILO" userId="29f64d73-8b12-4c53-a9f3-1c223397a229" providerId="ADAL" clId="{A5AE6E25-21AD-4D40-9E84-2389743BE4E2}" dt="2023-03-08T04:54:04.296" v="479" actId="47"/>
        <pc:sldMkLst>
          <pc:docMk/>
          <pc:sldMk cId="1365818386" sldId="462"/>
        </pc:sldMkLst>
      </pc:sldChg>
      <pc:sldChg chg="del">
        <pc:chgData name="NORBEY DANILO" userId="29f64d73-8b12-4c53-a9f3-1c223397a229" providerId="ADAL" clId="{A5AE6E25-21AD-4D40-9E84-2389743BE4E2}" dt="2023-03-08T04:54:04.491" v="480" actId="47"/>
        <pc:sldMkLst>
          <pc:docMk/>
          <pc:sldMk cId="2742839038" sldId="463"/>
        </pc:sldMkLst>
      </pc:sldChg>
      <pc:sldChg chg="del">
        <pc:chgData name="NORBEY DANILO" userId="29f64d73-8b12-4c53-a9f3-1c223397a229" providerId="ADAL" clId="{A5AE6E25-21AD-4D40-9E84-2389743BE4E2}" dt="2023-03-08T04:54:04.701" v="481" actId="47"/>
        <pc:sldMkLst>
          <pc:docMk/>
          <pc:sldMk cId="1389068979" sldId="464"/>
        </pc:sldMkLst>
      </pc:sldChg>
      <pc:sldChg chg="del">
        <pc:chgData name="NORBEY DANILO" userId="29f64d73-8b12-4c53-a9f3-1c223397a229" providerId="ADAL" clId="{A5AE6E25-21AD-4D40-9E84-2389743BE4E2}" dt="2023-03-08T04:54:04.892" v="482" actId="47"/>
        <pc:sldMkLst>
          <pc:docMk/>
          <pc:sldMk cId="3164444343" sldId="465"/>
        </pc:sldMkLst>
      </pc:sldChg>
      <pc:sldChg chg="del">
        <pc:chgData name="NORBEY DANILO" userId="29f64d73-8b12-4c53-a9f3-1c223397a229" providerId="ADAL" clId="{A5AE6E25-21AD-4D40-9E84-2389743BE4E2}" dt="2023-03-08T04:54:05.103" v="483" actId="47"/>
        <pc:sldMkLst>
          <pc:docMk/>
          <pc:sldMk cId="1910929061" sldId="466"/>
        </pc:sldMkLst>
      </pc:sldChg>
      <pc:sldChg chg="del">
        <pc:chgData name="NORBEY DANILO" userId="29f64d73-8b12-4c53-a9f3-1c223397a229" providerId="ADAL" clId="{A5AE6E25-21AD-4D40-9E84-2389743BE4E2}" dt="2023-03-08T04:54:05.306" v="484" actId="47"/>
        <pc:sldMkLst>
          <pc:docMk/>
          <pc:sldMk cId="244069029" sldId="467"/>
        </pc:sldMkLst>
      </pc:sldChg>
      <pc:sldChg chg="del">
        <pc:chgData name="NORBEY DANILO" userId="29f64d73-8b12-4c53-a9f3-1c223397a229" providerId="ADAL" clId="{A5AE6E25-21AD-4D40-9E84-2389743BE4E2}" dt="2023-03-08T04:54:05.503" v="485" actId="47"/>
        <pc:sldMkLst>
          <pc:docMk/>
          <pc:sldMk cId="3026192384" sldId="468"/>
        </pc:sldMkLst>
      </pc:sldChg>
      <pc:sldChg chg="del">
        <pc:chgData name="NORBEY DANILO" userId="29f64d73-8b12-4c53-a9f3-1c223397a229" providerId="ADAL" clId="{A5AE6E25-21AD-4D40-9E84-2389743BE4E2}" dt="2023-03-08T04:54:05.928" v="487" actId="47"/>
        <pc:sldMkLst>
          <pc:docMk/>
          <pc:sldMk cId="366565229" sldId="469"/>
        </pc:sldMkLst>
      </pc:sldChg>
      <pc:sldChg chg="del">
        <pc:chgData name="NORBEY DANILO" userId="29f64d73-8b12-4c53-a9f3-1c223397a229" providerId="ADAL" clId="{A5AE6E25-21AD-4D40-9E84-2389743BE4E2}" dt="2023-03-08T04:54:06.140" v="488" actId="47"/>
        <pc:sldMkLst>
          <pc:docMk/>
          <pc:sldMk cId="112345294" sldId="470"/>
        </pc:sldMkLst>
      </pc:sldChg>
      <pc:sldChg chg="del">
        <pc:chgData name="NORBEY DANILO" userId="29f64d73-8b12-4c53-a9f3-1c223397a229" providerId="ADAL" clId="{A5AE6E25-21AD-4D40-9E84-2389743BE4E2}" dt="2023-03-08T04:54:06.350" v="489" actId="47"/>
        <pc:sldMkLst>
          <pc:docMk/>
          <pc:sldMk cId="763465" sldId="471"/>
        </pc:sldMkLst>
      </pc:sldChg>
      <pc:sldChg chg="del">
        <pc:chgData name="NORBEY DANILO" userId="29f64d73-8b12-4c53-a9f3-1c223397a229" providerId="ADAL" clId="{A5AE6E25-21AD-4D40-9E84-2389743BE4E2}" dt="2023-03-08T04:54:06.558" v="490" actId="47"/>
        <pc:sldMkLst>
          <pc:docMk/>
          <pc:sldMk cId="994830941" sldId="472"/>
        </pc:sldMkLst>
      </pc:sldChg>
      <pc:sldChg chg="del">
        <pc:chgData name="NORBEY DANILO" userId="29f64d73-8b12-4c53-a9f3-1c223397a229" providerId="ADAL" clId="{A5AE6E25-21AD-4D40-9E84-2389743BE4E2}" dt="2023-03-08T04:54:06.760" v="491" actId="47"/>
        <pc:sldMkLst>
          <pc:docMk/>
          <pc:sldMk cId="1266505886" sldId="473"/>
        </pc:sldMkLst>
      </pc:sldChg>
      <pc:sldChg chg="del">
        <pc:chgData name="NORBEY DANILO" userId="29f64d73-8b12-4c53-a9f3-1c223397a229" providerId="ADAL" clId="{A5AE6E25-21AD-4D40-9E84-2389743BE4E2}" dt="2023-03-08T04:54:06.963" v="492" actId="47"/>
        <pc:sldMkLst>
          <pc:docMk/>
          <pc:sldMk cId="2306520847" sldId="474"/>
        </pc:sldMkLst>
      </pc:sldChg>
      <pc:sldChg chg="del">
        <pc:chgData name="NORBEY DANILO" userId="29f64d73-8b12-4c53-a9f3-1c223397a229" providerId="ADAL" clId="{A5AE6E25-21AD-4D40-9E84-2389743BE4E2}" dt="2023-03-08T04:54:07.174" v="493" actId="47"/>
        <pc:sldMkLst>
          <pc:docMk/>
          <pc:sldMk cId="3178632903" sldId="475"/>
        </pc:sldMkLst>
      </pc:sldChg>
      <pc:sldChg chg="del">
        <pc:chgData name="NORBEY DANILO" userId="29f64d73-8b12-4c53-a9f3-1c223397a229" providerId="ADAL" clId="{A5AE6E25-21AD-4D40-9E84-2389743BE4E2}" dt="2023-03-08T04:54:07.400" v="494" actId="47"/>
        <pc:sldMkLst>
          <pc:docMk/>
          <pc:sldMk cId="672265668" sldId="476"/>
        </pc:sldMkLst>
      </pc:sldChg>
      <pc:sldChg chg="del">
        <pc:chgData name="NORBEY DANILO" userId="29f64d73-8b12-4c53-a9f3-1c223397a229" providerId="ADAL" clId="{A5AE6E25-21AD-4D40-9E84-2389743BE4E2}" dt="2023-03-08T04:54:07.608" v="495" actId="47"/>
        <pc:sldMkLst>
          <pc:docMk/>
          <pc:sldMk cId="1557689946" sldId="477"/>
        </pc:sldMkLst>
      </pc:sldChg>
      <pc:sldChg chg="del">
        <pc:chgData name="NORBEY DANILO" userId="29f64d73-8b12-4c53-a9f3-1c223397a229" providerId="ADAL" clId="{A5AE6E25-21AD-4D40-9E84-2389743BE4E2}" dt="2023-03-08T04:54:07.813" v="496" actId="47"/>
        <pc:sldMkLst>
          <pc:docMk/>
          <pc:sldMk cId="2746604493" sldId="479"/>
        </pc:sldMkLst>
      </pc:sldChg>
      <pc:sldChg chg="del">
        <pc:chgData name="NORBEY DANILO" userId="29f64d73-8b12-4c53-a9f3-1c223397a229" providerId="ADAL" clId="{A5AE6E25-21AD-4D40-9E84-2389743BE4E2}" dt="2023-03-08T04:54:08.034" v="497" actId="47"/>
        <pc:sldMkLst>
          <pc:docMk/>
          <pc:sldMk cId="621438882" sldId="480"/>
        </pc:sldMkLst>
      </pc:sldChg>
      <pc:sldChg chg="addSp delSp modSp add mod">
        <pc:chgData name="NORBEY DANILO" userId="29f64d73-8b12-4c53-a9f3-1c223397a229" providerId="ADAL" clId="{A5AE6E25-21AD-4D40-9E84-2389743BE4E2}" dt="2023-03-08T04:39:16.954" v="198" actId="1076"/>
        <pc:sldMkLst>
          <pc:docMk/>
          <pc:sldMk cId="3420045399" sldId="481"/>
        </pc:sldMkLst>
        <pc:picChg chg="del">
          <ac:chgData name="NORBEY DANILO" userId="29f64d73-8b12-4c53-a9f3-1c223397a229" providerId="ADAL" clId="{A5AE6E25-21AD-4D40-9E84-2389743BE4E2}" dt="2023-03-08T04:39:11.509" v="194" actId="478"/>
          <ac:picMkLst>
            <pc:docMk/>
            <pc:sldMk cId="3420045399" sldId="481"/>
            <ac:picMk id="3" creationId="{C52D00AD-E15F-E5A1-9568-2AE16709C650}"/>
          </ac:picMkLst>
        </pc:picChg>
        <pc:picChg chg="add mod">
          <ac:chgData name="NORBEY DANILO" userId="29f64d73-8b12-4c53-a9f3-1c223397a229" providerId="ADAL" clId="{A5AE6E25-21AD-4D40-9E84-2389743BE4E2}" dt="2023-03-08T04:39:16.954" v="198" actId="1076"/>
          <ac:picMkLst>
            <pc:docMk/>
            <pc:sldMk cId="3420045399" sldId="481"/>
            <ac:picMk id="4" creationId="{876886A9-DE28-8BDB-BAFB-C5A95C5E1992}"/>
          </ac:picMkLst>
        </pc:picChg>
        <pc:picChg chg="del">
          <ac:chgData name="NORBEY DANILO" userId="29f64d73-8b12-4c53-a9f3-1c223397a229" providerId="ADAL" clId="{A5AE6E25-21AD-4D40-9E84-2389743BE4E2}" dt="2023-03-08T04:39:10.986" v="193" actId="478"/>
          <ac:picMkLst>
            <pc:docMk/>
            <pc:sldMk cId="3420045399" sldId="481"/>
            <ac:picMk id="6" creationId="{2F9FEEBA-0B02-5120-3C17-79B10A2F946C}"/>
          </ac:picMkLst>
        </pc:picChg>
      </pc:sldChg>
    </pc:docChg>
  </pc:docChgLst>
  <pc:docChgLst>
    <pc:chgData name="NORBEY DANILO" userId="29f64d73-8b12-4c53-a9f3-1c223397a229" providerId="ADAL" clId="{C8303CC4-2953-466F-8A9C-A788C5755A5A}"/>
    <pc:docChg chg="custSel addSld delSld modSld">
      <pc:chgData name="NORBEY DANILO" userId="29f64d73-8b12-4c53-a9f3-1c223397a229" providerId="ADAL" clId="{C8303CC4-2953-466F-8A9C-A788C5755A5A}" dt="2023-03-09T04:06:56.533" v="276" actId="47"/>
      <pc:docMkLst>
        <pc:docMk/>
      </pc:docMkLst>
      <pc:sldChg chg="modSp mod">
        <pc:chgData name="NORBEY DANILO" userId="29f64d73-8b12-4c53-a9f3-1c223397a229" providerId="ADAL" clId="{C8303CC4-2953-466F-8A9C-A788C5755A5A}" dt="2023-03-09T03:27:47.303" v="15" actId="20577"/>
        <pc:sldMkLst>
          <pc:docMk/>
          <pc:sldMk cId="0" sldId="256"/>
        </pc:sldMkLst>
        <pc:spChg chg="mod">
          <ac:chgData name="NORBEY DANILO" userId="29f64d73-8b12-4c53-a9f3-1c223397a229" providerId="ADAL" clId="{C8303CC4-2953-466F-8A9C-A788C5755A5A}" dt="2023-03-09T03:27:47.303" v="15" actId="20577"/>
          <ac:spMkLst>
            <pc:docMk/>
            <pc:sldMk cId="0" sldId="256"/>
            <ac:spMk id="185" creationId="{00000000-0000-0000-0000-000000000000}"/>
          </ac:spMkLst>
        </pc:spChg>
      </pc:sldChg>
      <pc:sldChg chg="addSp modSp mod">
        <pc:chgData name="NORBEY DANILO" userId="29f64d73-8b12-4c53-a9f3-1c223397a229" providerId="ADAL" clId="{C8303CC4-2953-466F-8A9C-A788C5755A5A}" dt="2023-03-09T03:39:05.424" v="29" actId="1076"/>
        <pc:sldMkLst>
          <pc:docMk/>
          <pc:sldMk cId="2252551699" sldId="367"/>
        </pc:sldMkLst>
        <pc:spChg chg="mod">
          <ac:chgData name="NORBEY DANILO" userId="29f64d73-8b12-4c53-a9f3-1c223397a229" providerId="ADAL" clId="{C8303CC4-2953-466F-8A9C-A788C5755A5A}" dt="2023-03-09T03:27:56.889" v="23" actId="20577"/>
          <ac:spMkLst>
            <pc:docMk/>
            <pc:sldMk cId="2252551699" sldId="367"/>
            <ac:spMk id="191" creationId="{00000000-0000-0000-0000-000000000000}"/>
          </ac:spMkLst>
        </pc:spChg>
        <pc:spChg chg="mod">
          <ac:chgData name="NORBEY DANILO" userId="29f64d73-8b12-4c53-a9f3-1c223397a229" providerId="ADAL" clId="{C8303CC4-2953-466F-8A9C-A788C5755A5A}" dt="2023-03-09T03:28:24.482" v="26" actId="20577"/>
          <ac:spMkLst>
            <pc:docMk/>
            <pc:sldMk cId="2252551699" sldId="367"/>
            <ac:spMk id="192" creationId="{00000000-0000-0000-0000-000000000000}"/>
          </ac:spMkLst>
        </pc:spChg>
        <pc:picChg chg="add mod">
          <ac:chgData name="NORBEY DANILO" userId="29f64d73-8b12-4c53-a9f3-1c223397a229" providerId="ADAL" clId="{C8303CC4-2953-466F-8A9C-A788C5755A5A}" dt="2023-03-09T03:39:05.424" v="29" actId="1076"/>
          <ac:picMkLst>
            <pc:docMk/>
            <pc:sldMk cId="2252551699" sldId="367"/>
            <ac:picMk id="3" creationId="{91331CF3-4BFD-DB61-207F-D827AB5A361B}"/>
          </ac:picMkLst>
        </pc:picChg>
      </pc:sldChg>
      <pc:sldChg chg="addSp delSp modSp mod">
        <pc:chgData name="NORBEY DANILO" userId="29f64d73-8b12-4c53-a9f3-1c223397a229" providerId="ADAL" clId="{C8303CC4-2953-466F-8A9C-A788C5755A5A}" dt="2023-03-09T03:51:34.696" v="106" actId="1076"/>
        <pc:sldMkLst>
          <pc:docMk/>
          <pc:sldMk cId="2414942149" sldId="368"/>
        </pc:sldMkLst>
        <pc:spChg chg="mod">
          <ac:chgData name="NORBEY DANILO" userId="29f64d73-8b12-4c53-a9f3-1c223397a229" providerId="ADAL" clId="{C8303CC4-2953-466F-8A9C-A788C5755A5A}" dt="2023-03-09T03:51:15.083" v="102" actId="20577"/>
          <ac:spMkLst>
            <pc:docMk/>
            <pc:sldMk cId="2414942149" sldId="368"/>
            <ac:spMk id="191" creationId="{00000000-0000-0000-0000-000000000000}"/>
          </ac:spMkLst>
        </pc:spChg>
        <pc:picChg chg="del">
          <ac:chgData name="NORBEY DANILO" userId="29f64d73-8b12-4c53-a9f3-1c223397a229" providerId="ADAL" clId="{C8303CC4-2953-466F-8A9C-A788C5755A5A}" dt="2023-03-09T03:51:16.835" v="103" actId="478"/>
          <ac:picMkLst>
            <pc:docMk/>
            <pc:sldMk cId="2414942149" sldId="368"/>
            <ac:picMk id="3" creationId="{5685E95D-9417-6D20-4AAD-D2AB34562DCA}"/>
          </ac:picMkLst>
        </pc:picChg>
        <pc:picChg chg="add mod">
          <ac:chgData name="NORBEY DANILO" userId="29f64d73-8b12-4c53-a9f3-1c223397a229" providerId="ADAL" clId="{C8303CC4-2953-466F-8A9C-A788C5755A5A}" dt="2023-03-09T03:51:34.696" v="106" actId="1076"/>
          <ac:picMkLst>
            <pc:docMk/>
            <pc:sldMk cId="2414942149" sldId="368"/>
            <ac:picMk id="4" creationId="{974FB8DB-885A-9B54-14B3-57EBC993B31E}"/>
          </ac:picMkLst>
        </pc:picChg>
      </pc:sldChg>
      <pc:sldChg chg="addSp delSp modSp mod">
        <pc:chgData name="NORBEY DANILO" userId="29f64d73-8b12-4c53-a9f3-1c223397a229" providerId="ADAL" clId="{C8303CC4-2953-466F-8A9C-A788C5755A5A}" dt="2023-03-09T03:52:24.004" v="121" actId="1076"/>
        <pc:sldMkLst>
          <pc:docMk/>
          <pc:sldMk cId="1937748922" sldId="412"/>
        </pc:sldMkLst>
        <pc:spChg chg="add del mod">
          <ac:chgData name="NORBEY DANILO" userId="29f64d73-8b12-4c53-a9f3-1c223397a229" providerId="ADAL" clId="{C8303CC4-2953-466F-8A9C-A788C5755A5A}" dt="2023-03-09T03:51:46.158" v="116" actId="478"/>
          <ac:spMkLst>
            <pc:docMk/>
            <pc:sldMk cId="1937748922" sldId="412"/>
            <ac:spMk id="3" creationId="{07695F5E-FDBB-C3B1-50A6-B1915E104054}"/>
          </ac:spMkLst>
        </pc:spChg>
        <pc:spChg chg="mod">
          <ac:chgData name="NORBEY DANILO" userId="29f64d73-8b12-4c53-a9f3-1c223397a229" providerId="ADAL" clId="{C8303CC4-2953-466F-8A9C-A788C5755A5A}" dt="2023-03-09T03:51:43.122" v="114" actId="20577"/>
          <ac:spMkLst>
            <pc:docMk/>
            <pc:sldMk cId="1937748922" sldId="412"/>
            <ac:spMk id="191" creationId="{00000000-0000-0000-0000-000000000000}"/>
          </ac:spMkLst>
        </pc:spChg>
        <pc:spChg chg="del">
          <ac:chgData name="NORBEY DANILO" userId="29f64d73-8b12-4c53-a9f3-1c223397a229" providerId="ADAL" clId="{C8303CC4-2953-466F-8A9C-A788C5755A5A}" dt="2023-03-09T03:51:45.557" v="115" actId="478"/>
          <ac:spMkLst>
            <pc:docMk/>
            <pc:sldMk cId="1937748922" sldId="412"/>
            <ac:spMk id="192" creationId="{00000000-0000-0000-0000-000000000000}"/>
          </ac:spMkLst>
        </pc:spChg>
        <pc:picChg chg="add mod">
          <ac:chgData name="NORBEY DANILO" userId="29f64d73-8b12-4c53-a9f3-1c223397a229" providerId="ADAL" clId="{C8303CC4-2953-466F-8A9C-A788C5755A5A}" dt="2023-03-09T03:52:24.004" v="121" actId="1076"/>
          <ac:picMkLst>
            <pc:docMk/>
            <pc:sldMk cId="1937748922" sldId="412"/>
            <ac:picMk id="5" creationId="{40C6C3D5-3F14-0FBB-7DD9-50D9E9A73AF6}"/>
          </ac:picMkLst>
        </pc:picChg>
      </pc:sldChg>
      <pc:sldChg chg="del">
        <pc:chgData name="NORBEY DANILO" userId="29f64d73-8b12-4c53-a9f3-1c223397a229" providerId="ADAL" clId="{C8303CC4-2953-466F-8A9C-A788C5755A5A}" dt="2023-03-09T03:55:58.818" v="122" actId="47"/>
        <pc:sldMkLst>
          <pc:docMk/>
          <pc:sldMk cId="712897181" sldId="413"/>
        </pc:sldMkLst>
      </pc:sldChg>
      <pc:sldChg chg="del">
        <pc:chgData name="NORBEY DANILO" userId="29f64d73-8b12-4c53-a9f3-1c223397a229" providerId="ADAL" clId="{C8303CC4-2953-466F-8A9C-A788C5755A5A}" dt="2023-03-09T03:56:00.606" v="124" actId="47"/>
        <pc:sldMkLst>
          <pc:docMk/>
          <pc:sldMk cId="1024426399" sldId="414"/>
        </pc:sldMkLst>
      </pc:sldChg>
      <pc:sldChg chg="del">
        <pc:chgData name="NORBEY DANILO" userId="29f64d73-8b12-4c53-a9f3-1c223397a229" providerId="ADAL" clId="{C8303CC4-2953-466F-8A9C-A788C5755A5A}" dt="2023-03-09T03:56:01.484" v="125" actId="47"/>
        <pc:sldMkLst>
          <pc:docMk/>
          <pc:sldMk cId="549993861" sldId="415"/>
        </pc:sldMkLst>
      </pc:sldChg>
      <pc:sldChg chg="del">
        <pc:chgData name="NORBEY DANILO" userId="29f64d73-8b12-4c53-a9f3-1c223397a229" providerId="ADAL" clId="{C8303CC4-2953-466F-8A9C-A788C5755A5A}" dt="2023-03-09T03:56:02.299" v="126" actId="47"/>
        <pc:sldMkLst>
          <pc:docMk/>
          <pc:sldMk cId="2858029987" sldId="416"/>
        </pc:sldMkLst>
      </pc:sldChg>
      <pc:sldChg chg="modSp mod">
        <pc:chgData name="NORBEY DANILO" userId="29f64d73-8b12-4c53-a9f3-1c223397a229" providerId="ADAL" clId="{C8303CC4-2953-466F-8A9C-A788C5755A5A}" dt="2023-03-09T03:57:01.251" v="148" actId="313"/>
        <pc:sldMkLst>
          <pc:docMk/>
          <pc:sldMk cId="290647687" sldId="418"/>
        </pc:sldMkLst>
        <pc:spChg chg="mod">
          <ac:chgData name="NORBEY DANILO" userId="29f64d73-8b12-4c53-a9f3-1c223397a229" providerId="ADAL" clId="{C8303CC4-2953-466F-8A9C-A788C5755A5A}" dt="2023-03-09T03:56:08.554" v="134" actId="20577"/>
          <ac:spMkLst>
            <pc:docMk/>
            <pc:sldMk cId="290647687" sldId="418"/>
            <ac:spMk id="191" creationId="{00000000-0000-0000-0000-000000000000}"/>
          </ac:spMkLst>
        </pc:spChg>
        <pc:spChg chg="mod">
          <ac:chgData name="NORBEY DANILO" userId="29f64d73-8b12-4c53-a9f3-1c223397a229" providerId="ADAL" clId="{C8303CC4-2953-466F-8A9C-A788C5755A5A}" dt="2023-03-09T03:57:01.251" v="148" actId="313"/>
          <ac:spMkLst>
            <pc:docMk/>
            <pc:sldMk cId="290647687" sldId="418"/>
            <ac:spMk id="192" creationId="{00000000-0000-0000-0000-000000000000}"/>
          </ac:spMkLst>
        </pc:spChg>
      </pc:sldChg>
      <pc:sldChg chg="addSp delSp modSp mod">
        <pc:chgData name="NORBEY DANILO" userId="29f64d73-8b12-4c53-a9f3-1c223397a229" providerId="ADAL" clId="{C8303CC4-2953-466F-8A9C-A788C5755A5A}" dt="2023-03-09T04:01:01.084" v="192" actId="1076"/>
        <pc:sldMkLst>
          <pc:docMk/>
          <pc:sldMk cId="110690283" sldId="419"/>
        </pc:sldMkLst>
        <pc:spChg chg="mod">
          <ac:chgData name="NORBEY DANILO" userId="29f64d73-8b12-4c53-a9f3-1c223397a229" providerId="ADAL" clId="{C8303CC4-2953-466F-8A9C-A788C5755A5A}" dt="2023-03-09T04:00:28.444" v="184" actId="20577"/>
          <ac:spMkLst>
            <pc:docMk/>
            <pc:sldMk cId="110690283" sldId="419"/>
            <ac:spMk id="191" creationId="{00000000-0000-0000-0000-000000000000}"/>
          </ac:spMkLst>
        </pc:spChg>
        <pc:picChg chg="del">
          <ac:chgData name="NORBEY DANILO" userId="29f64d73-8b12-4c53-a9f3-1c223397a229" providerId="ADAL" clId="{C8303CC4-2953-466F-8A9C-A788C5755A5A}" dt="2023-03-09T04:00:30.096" v="185" actId="478"/>
          <ac:picMkLst>
            <pc:docMk/>
            <pc:sldMk cId="110690283" sldId="419"/>
            <ac:picMk id="3" creationId="{7F57C08F-F668-16F9-5AC0-47D4133FB665}"/>
          </ac:picMkLst>
        </pc:picChg>
        <pc:picChg chg="add mod">
          <ac:chgData name="NORBEY DANILO" userId="29f64d73-8b12-4c53-a9f3-1c223397a229" providerId="ADAL" clId="{C8303CC4-2953-466F-8A9C-A788C5755A5A}" dt="2023-03-09T04:01:01.084" v="192" actId="1076"/>
          <ac:picMkLst>
            <pc:docMk/>
            <pc:sldMk cId="110690283" sldId="419"/>
            <ac:picMk id="4" creationId="{943C8400-7C36-963C-51D7-641110504D7A}"/>
          </ac:picMkLst>
        </pc:picChg>
      </pc:sldChg>
      <pc:sldChg chg="addSp delSp modSp mod">
        <pc:chgData name="NORBEY DANILO" userId="29f64d73-8b12-4c53-a9f3-1c223397a229" providerId="ADAL" clId="{C8303CC4-2953-466F-8A9C-A788C5755A5A}" dt="2023-03-09T04:04:08.292" v="245" actId="1076"/>
        <pc:sldMkLst>
          <pc:docMk/>
          <pc:sldMk cId="3934344230" sldId="420"/>
        </pc:sldMkLst>
        <pc:spChg chg="mod">
          <ac:chgData name="NORBEY DANILO" userId="29f64d73-8b12-4c53-a9f3-1c223397a229" providerId="ADAL" clId="{C8303CC4-2953-466F-8A9C-A788C5755A5A}" dt="2023-03-09T04:03:44.640" v="235" actId="20577"/>
          <ac:spMkLst>
            <pc:docMk/>
            <pc:sldMk cId="3934344230" sldId="420"/>
            <ac:spMk id="191" creationId="{00000000-0000-0000-0000-000000000000}"/>
          </ac:spMkLst>
        </pc:spChg>
        <pc:picChg chg="del">
          <ac:chgData name="NORBEY DANILO" userId="29f64d73-8b12-4c53-a9f3-1c223397a229" providerId="ADAL" clId="{C8303CC4-2953-466F-8A9C-A788C5755A5A}" dt="2023-03-09T04:03:47.214" v="236" actId="478"/>
          <ac:picMkLst>
            <pc:docMk/>
            <pc:sldMk cId="3934344230" sldId="420"/>
            <ac:picMk id="3" creationId="{5CC309D7-FE9F-8FDF-43DA-9437EAF2B6DF}"/>
          </ac:picMkLst>
        </pc:picChg>
        <pc:picChg chg="add mod">
          <ac:chgData name="NORBEY DANILO" userId="29f64d73-8b12-4c53-a9f3-1c223397a229" providerId="ADAL" clId="{C8303CC4-2953-466F-8A9C-A788C5755A5A}" dt="2023-03-09T04:04:07.540" v="244" actId="1076"/>
          <ac:picMkLst>
            <pc:docMk/>
            <pc:sldMk cId="3934344230" sldId="420"/>
            <ac:picMk id="4" creationId="{F60008A0-9FC6-0771-8B08-B69A8A31F497}"/>
          </ac:picMkLst>
        </pc:picChg>
        <pc:picChg chg="del">
          <ac:chgData name="NORBEY DANILO" userId="29f64d73-8b12-4c53-a9f3-1c223397a229" providerId="ADAL" clId="{C8303CC4-2953-466F-8A9C-A788C5755A5A}" dt="2023-03-09T04:03:48.110" v="237" actId="478"/>
          <ac:picMkLst>
            <pc:docMk/>
            <pc:sldMk cId="3934344230" sldId="420"/>
            <ac:picMk id="6" creationId="{B563C287-CEC9-E3E7-0B49-3722FB880195}"/>
          </ac:picMkLst>
        </pc:picChg>
        <pc:picChg chg="add mod">
          <ac:chgData name="NORBEY DANILO" userId="29f64d73-8b12-4c53-a9f3-1c223397a229" providerId="ADAL" clId="{C8303CC4-2953-466F-8A9C-A788C5755A5A}" dt="2023-03-09T04:04:08.292" v="245" actId="1076"/>
          <ac:picMkLst>
            <pc:docMk/>
            <pc:sldMk cId="3934344230" sldId="420"/>
            <ac:picMk id="7" creationId="{2F6899AC-E71C-48D7-4EAC-390970CBD9E5}"/>
          </ac:picMkLst>
        </pc:picChg>
      </pc:sldChg>
      <pc:sldChg chg="addSp delSp modSp mod">
        <pc:chgData name="NORBEY DANILO" userId="29f64d73-8b12-4c53-a9f3-1c223397a229" providerId="ADAL" clId="{C8303CC4-2953-466F-8A9C-A788C5755A5A}" dt="2023-03-09T04:05:05.820" v="275" actId="1076"/>
        <pc:sldMkLst>
          <pc:docMk/>
          <pc:sldMk cId="3788969096" sldId="421"/>
        </pc:sldMkLst>
        <pc:spChg chg="mod">
          <ac:chgData name="NORBEY DANILO" userId="29f64d73-8b12-4c53-a9f3-1c223397a229" providerId="ADAL" clId="{C8303CC4-2953-466F-8A9C-A788C5755A5A}" dt="2023-03-09T04:04:52.847" v="269" actId="20577"/>
          <ac:spMkLst>
            <pc:docMk/>
            <pc:sldMk cId="3788969096" sldId="421"/>
            <ac:spMk id="191" creationId="{00000000-0000-0000-0000-000000000000}"/>
          </ac:spMkLst>
        </pc:spChg>
        <pc:picChg chg="add mod">
          <ac:chgData name="NORBEY DANILO" userId="29f64d73-8b12-4c53-a9f3-1c223397a229" providerId="ADAL" clId="{C8303CC4-2953-466F-8A9C-A788C5755A5A}" dt="2023-03-09T04:05:05.820" v="275" actId="1076"/>
          <ac:picMkLst>
            <pc:docMk/>
            <pc:sldMk cId="3788969096" sldId="421"/>
            <ac:picMk id="3" creationId="{0E8BDC75-A2AB-FFFD-96D2-9830E9C48DBD}"/>
          </ac:picMkLst>
        </pc:picChg>
        <pc:picChg chg="del">
          <ac:chgData name="NORBEY DANILO" userId="29f64d73-8b12-4c53-a9f3-1c223397a229" providerId="ADAL" clId="{C8303CC4-2953-466F-8A9C-A788C5755A5A}" dt="2023-03-09T04:04:54.629" v="270" actId="478"/>
          <ac:picMkLst>
            <pc:docMk/>
            <pc:sldMk cId="3788969096" sldId="421"/>
            <ac:picMk id="6" creationId="{81CD3CBD-58C8-FCC3-7A7B-5E6401B2B8AC}"/>
          </ac:picMkLst>
        </pc:picChg>
        <pc:picChg chg="del">
          <ac:chgData name="NORBEY DANILO" userId="29f64d73-8b12-4c53-a9f3-1c223397a229" providerId="ADAL" clId="{C8303CC4-2953-466F-8A9C-A788C5755A5A}" dt="2023-03-09T04:04:56.338" v="272" actId="478"/>
          <ac:picMkLst>
            <pc:docMk/>
            <pc:sldMk cId="3788969096" sldId="421"/>
            <ac:picMk id="8" creationId="{FDBC29B8-75B2-EC86-6003-8283ED743184}"/>
          </ac:picMkLst>
        </pc:picChg>
        <pc:picChg chg="del">
          <ac:chgData name="NORBEY DANILO" userId="29f64d73-8b12-4c53-a9f3-1c223397a229" providerId="ADAL" clId="{C8303CC4-2953-466F-8A9C-A788C5755A5A}" dt="2023-03-09T04:04:55.190" v="271" actId="478"/>
          <ac:picMkLst>
            <pc:docMk/>
            <pc:sldMk cId="3788969096" sldId="421"/>
            <ac:picMk id="10" creationId="{C522FC6A-8059-C7EE-3320-94EA9CE33204}"/>
          </ac:picMkLst>
        </pc:picChg>
      </pc:sldChg>
      <pc:sldChg chg="del">
        <pc:chgData name="NORBEY DANILO" userId="29f64d73-8b12-4c53-a9f3-1c223397a229" providerId="ADAL" clId="{C8303CC4-2953-466F-8A9C-A788C5755A5A}" dt="2023-03-09T04:06:56.533" v="276" actId="47"/>
        <pc:sldMkLst>
          <pc:docMk/>
          <pc:sldMk cId="2239289159" sldId="422"/>
        </pc:sldMkLst>
      </pc:sldChg>
      <pc:sldChg chg="addSp delSp modSp mod">
        <pc:chgData name="NORBEY DANILO" userId="29f64d73-8b12-4c53-a9f3-1c223397a229" providerId="ADAL" clId="{C8303CC4-2953-466F-8A9C-A788C5755A5A}" dt="2023-03-09T04:02:28.520" v="212" actId="14100"/>
        <pc:sldMkLst>
          <pc:docMk/>
          <pc:sldMk cId="4000503241" sldId="423"/>
        </pc:sldMkLst>
        <pc:spChg chg="mod">
          <ac:chgData name="NORBEY DANILO" userId="29f64d73-8b12-4c53-a9f3-1c223397a229" providerId="ADAL" clId="{C8303CC4-2953-466F-8A9C-A788C5755A5A}" dt="2023-03-09T04:01:23.202" v="200" actId="20577"/>
          <ac:spMkLst>
            <pc:docMk/>
            <pc:sldMk cId="4000503241" sldId="423"/>
            <ac:spMk id="191" creationId="{00000000-0000-0000-0000-000000000000}"/>
          </ac:spMkLst>
        </pc:spChg>
        <pc:picChg chg="del">
          <ac:chgData name="NORBEY DANILO" userId="29f64d73-8b12-4c53-a9f3-1c223397a229" providerId="ADAL" clId="{C8303CC4-2953-466F-8A9C-A788C5755A5A}" dt="2023-03-09T04:01:24.570" v="201" actId="478"/>
          <ac:picMkLst>
            <pc:docMk/>
            <pc:sldMk cId="4000503241" sldId="423"/>
            <ac:picMk id="3" creationId="{4590963D-856D-0B62-D97A-16C38750EBE2}"/>
          </ac:picMkLst>
        </pc:picChg>
        <pc:picChg chg="add mod">
          <ac:chgData name="NORBEY DANILO" userId="29f64d73-8b12-4c53-a9f3-1c223397a229" providerId="ADAL" clId="{C8303CC4-2953-466F-8A9C-A788C5755A5A}" dt="2023-03-09T04:01:44.160" v="204" actId="1076"/>
          <ac:picMkLst>
            <pc:docMk/>
            <pc:sldMk cId="4000503241" sldId="423"/>
            <ac:picMk id="4" creationId="{9E6728DC-F1BF-2017-199E-180AE0E2809A}"/>
          </ac:picMkLst>
        </pc:picChg>
        <pc:picChg chg="add mod">
          <ac:chgData name="NORBEY DANILO" userId="29f64d73-8b12-4c53-a9f3-1c223397a229" providerId="ADAL" clId="{C8303CC4-2953-466F-8A9C-A788C5755A5A}" dt="2023-03-09T04:02:03.499" v="208" actId="1076"/>
          <ac:picMkLst>
            <pc:docMk/>
            <pc:sldMk cId="4000503241" sldId="423"/>
            <ac:picMk id="6" creationId="{7A2BABA9-76E5-A9AE-7254-6A704BAB6889}"/>
          </ac:picMkLst>
        </pc:picChg>
        <pc:picChg chg="add mod">
          <ac:chgData name="NORBEY DANILO" userId="29f64d73-8b12-4c53-a9f3-1c223397a229" providerId="ADAL" clId="{C8303CC4-2953-466F-8A9C-A788C5755A5A}" dt="2023-03-09T04:02:28.520" v="212" actId="14100"/>
          <ac:picMkLst>
            <pc:docMk/>
            <pc:sldMk cId="4000503241" sldId="423"/>
            <ac:picMk id="8" creationId="{0C71D5E0-5B00-6917-0A57-4B36B97E8759}"/>
          </ac:picMkLst>
        </pc:picChg>
      </pc:sldChg>
      <pc:sldChg chg="addSp delSp modSp mod">
        <pc:chgData name="NORBEY DANILO" userId="29f64d73-8b12-4c53-a9f3-1c223397a229" providerId="ADAL" clId="{C8303CC4-2953-466F-8A9C-A788C5755A5A}" dt="2023-03-09T04:03:28.788" v="227" actId="1076"/>
        <pc:sldMkLst>
          <pc:docMk/>
          <pc:sldMk cId="1258943398" sldId="424"/>
        </pc:sldMkLst>
        <pc:spChg chg="mod">
          <ac:chgData name="NORBEY DANILO" userId="29f64d73-8b12-4c53-a9f3-1c223397a229" providerId="ADAL" clId="{C8303CC4-2953-466F-8A9C-A788C5755A5A}" dt="2023-03-09T04:02:52.974" v="220" actId="20577"/>
          <ac:spMkLst>
            <pc:docMk/>
            <pc:sldMk cId="1258943398" sldId="424"/>
            <ac:spMk id="191" creationId="{00000000-0000-0000-0000-000000000000}"/>
          </ac:spMkLst>
        </pc:spChg>
        <pc:picChg chg="add mod">
          <ac:chgData name="NORBEY DANILO" userId="29f64d73-8b12-4c53-a9f3-1c223397a229" providerId="ADAL" clId="{C8303CC4-2953-466F-8A9C-A788C5755A5A}" dt="2023-03-09T04:03:08.668" v="224" actId="1076"/>
          <ac:picMkLst>
            <pc:docMk/>
            <pc:sldMk cId="1258943398" sldId="424"/>
            <ac:picMk id="3" creationId="{0CA8CEFD-0D9F-20C2-B267-DC449A9CD65B}"/>
          </ac:picMkLst>
        </pc:picChg>
        <pc:picChg chg="del">
          <ac:chgData name="NORBEY DANILO" userId="29f64d73-8b12-4c53-a9f3-1c223397a229" providerId="ADAL" clId="{C8303CC4-2953-466F-8A9C-A788C5755A5A}" dt="2023-03-09T04:02:54.564" v="221" actId="478"/>
          <ac:picMkLst>
            <pc:docMk/>
            <pc:sldMk cId="1258943398" sldId="424"/>
            <ac:picMk id="4" creationId="{E1E4A3C3-0A62-9979-F794-82C96FFD5A7F}"/>
          </ac:picMkLst>
        </pc:picChg>
        <pc:picChg chg="add mod">
          <ac:chgData name="NORBEY DANILO" userId="29f64d73-8b12-4c53-a9f3-1c223397a229" providerId="ADAL" clId="{C8303CC4-2953-466F-8A9C-A788C5755A5A}" dt="2023-03-09T04:03:28.788" v="227" actId="1076"/>
          <ac:picMkLst>
            <pc:docMk/>
            <pc:sldMk cId="1258943398" sldId="424"/>
            <ac:picMk id="6" creationId="{0B57C4A1-40F1-D245-53F0-A17F7E370267}"/>
          </ac:picMkLst>
        </pc:picChg>
      </pc:sldChg>
      <pc:sldChg chg="del">
        <pc:chgData name="NORBEY DANILO" userId="29f64d73-8b12-4c53-a9f3-1c223397a229" providerId="ADAL" clId="{C8303CC4-2953-466F-8A9C-A788C5755A5A}" dt="2023-03-09T03:55:59.663" v="123" actId="47"/>
        <pc:sldMkLst>
          <pc:docMk/>
          <pc:sldMk cId="3420045399" sldId="481"/>
        </pc:sldMkLst>
      </pc:sldChg>
      <pc:sldChg chg="addSp delSp modSp add mod">
        <pc:chgData name="NORBEY DANILO" userId="29f64d73-8b12-4c53-a9f3-1c223397a229" providerId="ADAL" clId="{C8303CC4-2953-466F-8A9C-A788C5755A5A}" dt="2023-03-09T03:40:34.112" v="41" actId="1076"/>
        <pc:sldMkLst>
          <pc:docMk/>
          <pc:sldMk cId="2311200648" sldId="482"/>
        </pc:sldMkLst>
        <pc:spChg chg="mod">
          <ac:chgData name="NORBEY DANILO" userId="29f64d73-8b12-4c53-a9f3-1c223397a229" providerId="ADAL" clId="{C8303CC4-2953-466F-8A9C-A788C5755A5A}" dt="2023-03-09T03:40:12.899" v="37" actId="20577"/>
          <ac:spMkLst>
            <pc:docMk/>
            <pc:sldMk cId="2311200648" sldId="482"/>
            <ac:spMk id="192" creationId="{00000000-0000-0000-0000-000000000000}"/>
          </ac:spMkLst>
        </pc:spChg>
        <pc:picChg chg="del">
          <ac:chgData name="NORBEY DANILO" userId="29f64d73-8b12-4c53-a9f3-1c223397a229" providerId="ADAL" clId="{C8303CC4-2953-466F-8A9C-A788C5755A5A}" dt="2023-03-09T03:40:15.448" v="38" actId="478"/>
          <ac:picMkLst>
            <pc:docMk/>
            <pc:sldMk cId="2311200648" sldId="482"/>
            <ac:picMk id="3" creationId="{91331CF3-4BFD-DB61-207F-D827AB5A361B}"/>
          </ac:picMkLst>
        </pc:picChg>
        <pc:picChg chg="add mod">
          <ac:chgData name="NORBEY DANILO" userId="29f64d73-8b12-4c53-a9f3-1c223397a229" providerId="ADAL" clId="{C8303CC4-2953-466F-8A9C-A788C5755A5A}" dt="2023-03-09T03:40:34.112" v="41" actId="1076"/>
          <ac:picMkLst>
            <pc:docMk/>
            <pc:sldMk cId="2311200648" sldId="482"/>
            <ac:picMk id="4" creationId="{86462BA7-36B4-1303-0E91-6FD3CED74FFE}"/>
          </ac:picMkLst>
        </pc:picChg>
      </pc:sldChg>
      <pc:sldChg chg="addSp delSp modSp add mod">
        <pc:chgData name="NORBEY DANILO" userId="29f64d73-8b12-4c53-a9f3-1c223397a229" providerId="ADAL" clId="{C8303CC4-2953-466F-8A9C-A788C5755A5A}" dt="2023-03-09T03:41:59.672" v="53" actId="1076"/>
        <pc:sldMkLst>
          <pc:docMk/>
          <pc:sldMk cId="2859305867" sldId="483"/>
        </pc:sldMkLst>
        <pc:spChg chg="add del mod">
          <ac:chgData name="NORBEY DANILO" userId="29f64d73-8b12-4c53-a9f3-1c223397a229" providerId="ADAL" clId="{C8303CC4-2953-466F-8A9C-A788C5755A5A}" dt="2023-03-09T03:41:15.822" v="45" actId="478"/>
          <ac:spMkLst>
            <pc:docMk/>
            <pc:sldMk cId="2859305867" sldId="483"/>
            <ac:spMk id="3" creationId="{9E554AF3-57C4-4054-3BCC-48B9D1268F9F}"/>
          </ac:spMkLst>
        </pc:spChg>
        <pc:spChg chg="del">
          <ac:chgData name="NORBEY DANILO" userId="29f64d73-8b12-4c53-a9f3-1c223397a229" providerId="ADAL" clId="{C8303CC4-2953-466F-8A9C-A788C5755A5A}" dt="2023-03-09T03:41:15.228" v="44" actId="478"/>
          <ac:spMkLst>
            <pc:docMk/>
            <pc:sldMk cId="2859305867" sldId="483"/>
            <ac:spMk id="192" creationId="{00000000-0000-0000-0000-000000000000}"/>
          </ac:spMkLst>
        </pc:spChg>
        <pc:picChg chg="del">
          <ac:chgData name="NORBEY DANILO" userId="29f64d73-8b12-4c53-a9f3-1c223397a229" providerId="ADAL" clId="{C8303CC4-2953-466F-8A9C-A788C5755A5A}" dt="2023-03-09T03:41:13.838" v="43" actId="478"/>
          <ac:picMkLst>
            <pc:docMk/>
            <pc:sldMk cId="2859305867" sldId="483"/>
            <ac:picMk id="4" creationId="{86462BA7-36B4-1303-0E91-6FD3CED74FFE}"/>
          </ac:picMkLst>
        </pc:picChg>
        <pc:picChg chg="add mod">
          <ac:chgData name="NORBEY DANILO" userId="29f64d73-8b12-4c53-a9f3-1c223397a229" providerId="ADAL" clId="{C8303CC4-2953-466F-8A9C-A788C5755A5A}" dt="2023-03-09T03:41:33.323" v="48" actId="1076"/>
          <ac:picMkLst>
            <pc:docMk/>
            <pc:sldMk cId="2859305867" sldId="483"/>
            <ac:picMk id="6" creationId="{5877D92B-9446-AACE-12F1-6016E520385B}"/>
          </ac:picMkLst>
        </pc:picChg>
        <pc:picChg chg="add mod">
          <ac:chgData name="NORBEY DANILO" userId="29f64d73-8b12-4c53-a9f3-1c223397a229" providerId="ADAL" clId="{C8303CC4-2953-466F-8A9C-A788C5755A5A}" dt="2023-03-09T03:41:59.672" v="53" actId="1076"/>
          <ac:picMkLst>
            <pc:docMk/>
            <pc:sldMk cId="2859305867" sldId="483"/>
            <ac:picMk id="8" creationId="{2DD739C7-925B-64BE-3B49-E19E48525B5E}"/>
          </ac:picMkLst>
        </pc:picChg>
      </pc:sldChg>
      <pc:sldChg chg="addSp delSp modSp add mod">
        <pc:chgData name="NORBEY DANILO" userId="29f64d73-8b12-4c53-a9f3-1c223397a229" providerId="ADAL" clId="{C8303CC4-2953-466F-8A9C-A788C5755A5A}" dt="2023-03-09T03:43:44.492" v="62" actId="1076"/>
        <pc:sldMkLst>
          <pc:docMk/>
          <pc:sldMk cId="1520544656" sldId="484"/>
        </pc:sldMkLst>
        <pc:picChg chg="add mod">
          <ac:chgData name="NORBEY DANILO" userId="29f64d73-8b12-4c53-a9f3-1c223397a229" providerId="ADAL" clId="{C8303CC4-2953-466F-8A9C-A788C5755A5A}" dt="2023-03-09T03:43:25.103" v="59" actId="1076"/>
          <ac:picMkLst>
            <pc:docMk/>
            <pc:sldMk cId="1520544656" sldId="484"/>
            <ac:picMk id="3" creationId="{BBDD0128-C573-A05F-5B52-C888AE08862F}"/>
          </ac:picMkLst>
        </pc:picChg>
        <pc:picChg chg="add mod">
          <ac:chgData name="NORBEY DANILO" userId="29f64d73-8b12-4c53-a9f3-1c223397a229" providerId="ADAL" clId="{C8303CC4-2953-466F-8A9C-A788C5755A5A}" dt="2023-03-09T03:43:44.492" v="62" actId="1076"/>
          <ac:picMkLst>
            <pc:docMk/>
            <pc:sldMk cId="1520544656" sldId="484"/>
            <ac:picMk id="5" creationId="{6DC36B16-9C71-4540-C02E-CD57FE6D11C9}"/>
          </ac:picMkLst>
        </pc:picChg>
        <pc:picChg chg="del">
          <ac:chgData name="NORBEY DANILO" userId="29f64d73-8b12-4c53-a9f3-1c223397a229" providerId="ADAL" clId="{C8303CC4-2953-466F-8A9C-A788C5755A5A}" dt="2023-03-09T03:43:09.928" v="55" actId="478"/>
          <ac:picMkLst>
            <pc:docMk/>
            <pc:sldMk cId="1520544656" sldId="484"/>
            <ac:picMk id="6" creationId="{5877D92B-9446-AACE-12F1-6016E520385B}"/>
          </ac:picMkLst>
        </pc:picChg>
        <pc:picChg chg="del">
          <ac:chgData name="NORBEY DANILO" userId="29f64d73-8b12-4c53-a9f3-1c223397a229" providerId="ADAL" clId="{C8303CC4-2953-466F-8A9C-A788C5755A5A}" dt="2023-03-09T03:43:10.879" v="56" actId="478"/>
          <ac:picMkLst>
            <pc:docMk/>
            <pc:sldMk cId="1520544656" sldId="484"/>
            <ac:picMk id="8" creationId="{2DD739C7-925B-64BE-3B49-E19E48525B5E}"/>
          </ac:picMkLst>
        </pc:picChg>
      </pc:sldChg>
      <pc:sldChg chg="addSp delSp modSp add mod">
        <pc:chgData name="NORBEY DANILO" userId="29f64d73-8b12-4c53-a9f3-1c223397a229" providerId="ADAL" clId="{C8303CC4-2953-466F-8A9C-A788C5755A5A}" dt="2023-03-09T03:45:43.888" v="75" actId="1076"/>
        <pc:sldMkLst>
          <pc:docMk/>
          <pc:sldMk cId="2126343035" sldId="485"/>
        </pc:sldMkLst>
        <pc:picChg chg="del">
          <ac:chgData name="NORBEY DANILO" userId="29f64d73-8b12-4c53-a9f3-1c223397a229" providerId="ADAL" clId="{C8303CC4-2953-466F-8A9C-A788C5755A5A}" dt="2023-03-09T03:44:34.222" v="64" actId="478"/>
          <ac:picMkLst>
            <pc:docMk/>
            <pc:sldMk cId="2126343035" sldId="485"/>
            <ac:picMk id="3" creationId="{BBDD0128-C573-A05F-5B52-C888AE08862F}"/>
          </ac:picMkLst>
        </pc:picChg>
        <pc:picChg chg="add mod">
          <ac:chgData name="NORBEY DANILO" userId="29f64d73-8b12-4c53-a9f3-1c223397a229" providerId="ADAL" clId="{C8303CC4-2953-466F-8A9C-A788C5755A5A}" dt="2023-03-09T03:45:01.860" v="69" actId="1076"/>
          <ac:picMkLst>
            <pc:docMk/>
            <pc:sldMk cId="2126343035" sldId="485"/>
            <ac:picMk id="4" creationId="{CCFBA0ED-6153-9406-56B6-A6C178A8B33E}"/>
          </ac:picMkLst>
        </pc:picChg>
        <pc:picChg chg="del mod">
          <ac:chgData name="NORBEY DANILO" userId="29f64d73-8b12-4c53-a9f3-1c223397a229" providerId="ADAL" clId="{C8303CC4-2953-466F-8A9C-A788C5755A5A}" dt="2023-03-09T03:44:35.316" v="66" actId="478"/>
          <ac:picMkLst>
            <pc:docMk/>
            <pc:sldMk cId="2126343035" sldId="485"/>
            <ac:picMk id="5" creationId="{6DC36B16-9C71-4540-C02E-CD57FE6D11C9}"/>
          </ac:picMkLst>
        </pc:picChg>
        <pc:picChg chg="add mod">
          <ac:chgData name="NORBEY DANILO" userId="29f64d73-8b12-4c53-a9f3-1c223397a229" providerId="ADAL" clId="{C8303CC4-2953-466F-8A9C-A788C5755A5A}" dt="2023-03-09T03:45:23.896" v="72" actId="1076"/>
          <ac:picMkLst>
            <pc:docMk/>
            <pc:sldMk cId="2126343035" sldId="485"/>
            <ac:picMk id="7" creationId="{8C304887-C8A1-3296-A4CC-EB7B04E25AFC}"/>
          </ac:picMkLst>
        </pc:picChg>
        <pc:picChg chg="add mod">
          <ac:chgData name="NORBEY DANILO" userId="29f64d73-8b12-4c53-a9f3-1c223397a229" providerId="ADAL" clId="{C8303CC4-2953-466F-8A9C-A788C5755A5A}" dt="2023-03-09T03:45:43.888" v="75" actId="1076"/>
          <ac:picMkLst>
            <pc:docMk/>
            <pc:sldMk cId="2126343035" sldId="485"/>
            <ac:picMk id="9" creationId="{462204D3-1082-3BF6-ADDA-06A466C813B3}"/>
          </ac:picMkLst>
        </pc:picChg>
      </pc:sldChg>
      <pc:sldChg chg="addSp delSp modSp add mod">
        <pc:chgData name="NORBEY DANILO" userId="29f64d73-8b12-4c53-a9f3-1c223397a229" providerId="ADAL" clId="{C8303CC4-2953-466F-8A9C-A788C5755A5A}" dt="2023-03-09T03:47:10.384" v="87" actId="1076"/>
        <pc:sldMkLst>
          <pc:docMk/>
          <pc:sldMk cId="2908785072" sldId="486"/>
        </pc:sldMkLst>
        <pc:picChg chg="add mod">
          <ac:chgData name="NORBEY DANILO" userId="29f64d73-8b12-4c53-a9f3-1c223397a229" providerId="ADAL" clId="{C8303CC4-2953-466F-8A9C-A788C5755A5A}" dt="2023-03-09T03:46:23.580" v="81" actId="1076"/>
          <ac:picMkLst>
            <pc:docMk/>
            <pc:sldMk cId="2908785072" sldId="486"/>
            <ac:picMk id="3" creationId="{860A3877-CDCA-BEA3-9B48-E109496A0CD7}"/>
          </ac:picMkLst>
        </pc:picChg>
        <pc:picChg chg="del">
          <ac:chgData name="NORBEY DANILO" userId="29f64d73-8b12-4c53-a9f3-1c223397a229" providerId="ADAL" clId="{C8303CC4-2953-466F-8A9C-A788C5755A5A}" dt="2023-03-09T03:46:07.328" v="77" actId="478"/>
          <ac:picMkLst>
            <pc:docMk/>
            <pc:sldMk cId="2908785072" sldId="486"/>
            <ac:picMk id="4" creationId="{CCFBA0ED-6153-9406-56B6-A6C178A8B33E}"/>
          </ac:picMkLst>
        </pc:picChg>
        <pc:picChg chg="add mod">
          <ac:chgData name="NORBEY DANILO" userId="29f64d73-8b12-4c53-a9f3-1c223397a229" providerId="ADAL" clId="{C8303CC4-2953-466F-8A9C-A788C5755A5A}" dt="2023-03-09T03:46:40.868" v="84" actId="1076"/>
          <ac:picMkLst>
            <pc:docMk/>
            <pc:sldMk cId="2908785072" sldId="486"/>
            <ac:picMk id="6" creationId="{65E7DD07-1D06-0851-4AB6-9DBBDFDA3680}"/>
          </ac:picMkLst>
        </pc:picChg>
        <pc:picChg chg="del">
          <ac:chgData name="NORBEY DANILO" userId="29f64d73-8b12-4c53-a9f3-1c223397a229" providerId="ADAL" clId="{C8303CC4-2953-466F-8A9C-A788C5755A5A}" dt="2023-03-09T03:46:07.328" v="77" actId="478"/>
          <ac:picMkLst>
            <pc:docMk/>
            <pc:sldMk cId="2908785072" sldId="486"/>
            <ac:picMk id="7" creationId="{8C304887-C8A1-3296-A4CC-EB7B04E25AFC}"/>
          </ac:picMkLst>
        </pc:picChg>
        <pc:picChg chg="del">
          <ac:chgData name="NORBEY DANILO" userId="29f64d73-8b12-4c53-a9f3-1c223397a229" providerId="ADAL" clId="{C8303CC4-2953-466F-8A9C-A788C5755A5A}" dt="2023-03-09T03:46:08.482" v="78" actId="478"/>
          <ac:picMkLst>
            <pc:docMk/>
            <pc:sldMk cId="2908785072" sldId="486"/>
            <ac:picMk id="9" creationId="{462204D3-1082-3BF6-ADDA-06A466C813B3}"/>
          </ac:picMkLst>
        </pc:picChg>
        <pc:picChg chg="add mod">
          <ac:chgData name="NORBEY DANILO" userId="29f64d73-8b12-4c53-a9f3-1c223397a229" providerId="ADAL" clId="{C8303CC4-2953-466F-8A9C-A788C5755A5A}" dt="2023-03-09T03:47:10.384" v="87" actId="1076"/>
          <ac:picMkLst>
            <pc:docMk/>
            <pc:sldMk cId="2908785072" sldId="486"/>
            <ac:picMk id="10" creationId="{77703C47-C5AC-4E81-9C11-6F537112916E}"/>
          </ac:picMkLst>
        </pc:picChg>
      </pc:sldChg>
      <pc:sldChg chg="addSp delSp modSp add mod">
        <pc:chgData name="NORBEY DANILO" userId="29f64d73-8b12-4c53-a9f3-1c223397a229" providerId="ADAL" clId="{C8303CC4-2953-466F-8A9C-A788C5755A5A}" dt="2023-03-09T03:47:51.591" v="94" actId="1076"/>
        <pc:sldMkLst>
          <pc:docMk/>
          <pc:sldMk cId="4103089755" sldId="487"/>
        </pc:sldMkLst>
        <pc:picChg chg="del">
          <ac:chgData name="NORBEY DANILO" userId="29f64d73-8b12-4c53-a9f3-1c223397a229" providerId="ADAL" clId="{C8303CC4-2953-466F-8A9C-A788C5755A5A}" dt="2023-03-09T03:47:45.525" v="90" actId="478"/>
          <ac:picMkLst>
            <pc:docMk/>
            <pc:sldMk cId="4103089755" sldId="487"/>
            <ac:picMk id="3" creationId="{860A3877-CDCA-BEA3-9B48-E109496A0CD7}"/>
          </ac:picMkLst>
        </pc:picChg>
        <pc:picChg chg="add mod">
          <ac:chgData name="NORBEY DANILO" userId="29f64d73-8b12-4c53-a9f3-1c223397a229" providerId="ADAL" clId="{C8303CC4-2953-466F-8A9C-A788C5755A5A}" dt="2023-03-09T03:47:51.591" v="94" actId="1076"/>
          <ac:picMkLst>
            <pc:docMk/>
            <pc:sldMk cId="4103089755" sldId="487"/>
            <ac:picMk id="4" creationId="{8B66BE5D-B6DA-DB00-D038-BD34641E6EE9}"/>
          </ac:picMkLst>
        </pc:picChg>
        <pc:picChg chg="del">
          <ac:chgData name="NORBEY DANILO" userId="29f64d73-8b12-4c53-a9f3-1c223397a229" providerId="ADAL" clId="{C8303CC4-2953-466F-8A9C-A788C5755A5A}" dt="2023-03-09T03:47:44.729" v="89" actId="478"/>
          <ac:picMkLst>
            <pc:docMk/>
            <pc:sldMk cId="4103089755" sldId="487"/>
            <ac:picMk id="6" creationId="{65E7DD07-1D06-0851-4AB6-9DBBDFDA3680}"/>
          </ac:picMkLst>
        </pc:picChg>
        <pc:picChg chg="del">
          <ac:chgData name="NORBEY DANILO" userId="29f64d73-8b12-4c53-a9f3-1c223397a229" providerId="ADAL" clId="{C8303CC4-2953-466F-8A9C-A788C5755A5A}" dt="2023-03-09T03:47:46.188" v="91" actId="478"/>
          <ac:picMkLst>
            <pc:docMk/>
            <pc:sldMk cId="4103089755" sldId="487"/>
            <ac:picMk id="10" creationId="{77703C47-C5AC-4E81-9C11-6F537112916E}"/>
          </ac:picMkLst>
        </pc:picChg>
      </pc:sldChg>
      <pc:sldChg chg="addSp modSp add mod">
        <pc:chgData name="NORBEY DANILO" userId="29f64d73-8b12-4c53-a9f3-1c223397a229" providerId="ADAL" clId="{C8303CC4-2953-466F-8A9C-A788C5755A5A}" dt="2023-03-09T04:00:21.745" v="176" actId="1076"/>
        <pc:sldMkLst>
          <pc:docMk/>
          <pc:sldMk cId="1680245368" sldId="488"/>
        </pc:sldMkLst>
        <pc:spChg chg="mod">
          <ac:chgData name="NORBEY DANILO" userId="29f64d73-8b12-4c53-a9f3-1c223397a229" providerId="ADAL" clId="{C8303CC4-2953-466F-8A9C-A788C5755A5A}" dt="2023-03-09T03:58:04.891" v="173" actId="20577"/>
          <ac:spMkLst>
            <pc:docMk/>
            <pc:sldMk cId="1680245368" sldId="488"/>
            <ac:spMk id="192" creationId="{00000000-0000-0000-0000-000000000000}"/>
          </ac:spMkLst>
        </pc:spChg>
        <pc:picChg chg="add mod">
          <ac:chgData name="NORBEY DANILO" userId="29f64d73-8b12-4c53-a9f3-1c223397a229" providerId="ADAL" clId="{C8303CC4-2953-466F-8A9C-A788C5755A5A}" dt="2023-03-09T04:00:21.745" v="176" actId="1076"/>
          <ac:picMkLst>
            <pc:docMk/>
            <pc:sldMk cId="1680245368" sldId="488"/>
            <ac:picMk id="3" creationId="{976A9F12-6653-6DB2-7189-A9661B901A1A}"/>
          </ac:picMkLst>
        </pc:picChg>
      </pc:sldChg>
    </pc:docChg>
  </pc:docChgLst>
  <pc:docChgLst>
    <pc:chgData name="NORBEY DANILO MUÑOZ CAÑON" userId="29f64d73-8b12-4c53-a9f3-1c223397a229" providerId="ADAL" clId="{7E21C711-F598-4575-8946-DF17D14CDF7E}"/>
    <pc:docChg chg="undo custSel addSld modSld">
      <pc:chgData name="NORBEY DANILO MUÑOZ CAÑON" userId="29f64d73-8b12-4c53-a9f3-1c223397a229" providerId="ADAL" clId="{7E21C711-F598-4575-8946-DF17D14CDF7E}" dt="2023-04-25T17:01:52.588" v="18" actId="14100"/>
      <pc:docMkLst>
        <pc:docMk/>
      </pc:docMkLst>
      <pc:sldChg chg="modSp mod">
        <pc:chgData name="NORBEY DANILO MUÑOZ CAÑON" userId="29f64d73-8b12-4c53-a9f3-1c223397a229" providerId="ADAL" clId="{7E21C711-F598-4575-8946-DF17D14CDF7E}" dt="2023-04-25T16:39:20.997" v="0" actId="33524"/>
        <pc:sldMkLst>
          <pc:docMk/>
          <pc:sldMk cId="3033107373" sldId="591"/>
        </pc:sldMkLst>
        <pc:spChg chg="mod">
          <ac:chgData name="NORBEY DANILO MUÑOZ CAÑON" userId="29f64d73-8b12-4c53-a9f3-1c223397a229" providerId="ADAL" clId="{7E21C711-F598-4575-8946-DF17D14CDF7E}" dt="2023-04-25T16:39:20.997" v="0" actId="33524"/>
          <ac:spMkLst>
            <pc:docMk/>
            <pc:sldMk cId="3033107373" sldId="591"/>
            <ac:spMk id="4" creationId="{BB5F8B89-CF82-8478-5454-3B53DA724E8F}"/>
          </ac:spMkLst>
        </pc:spChg>
      </pc:sldChg>
      <pc:sldChg chg="delSp modSp add mod">
        <pc:chgData name="NORBEY DANILO MUÑOZ CAÑON" userId="29f64d73-8b12-4c53-a9f3-1c223397a229" providerId="ADAL" clId="{7E21C711-F598-4575-8946-DF17D14CDF7E}" dt="2023-04-25T16:58:09.595" v="11" actId="20577"/>
        <pc:sldMkLst>
          <pc:docMk/>
          <pc:sldMk cId="2741359187" sldId="611"/>
        </pc:sldMkLst>
        <pc:spChg chg="mod">
          <ac:chgData name="NORBEY DANILO MUÑOZ CAÑON" userId="29f64d73-8b12-4c53-a9f3-1c223397a229" providerId="ADAL" clId="{7E21C711-F598-4575-8946-DF17D14CDF7E}" dt="2023-04-25T16:58:09.595" v="11" actId="20577"/>
          <ac:spMkLst>
            <pc:docMk/>
            <pc:sldMk cId="2741359187" sldId="611"/>
            <ac:spMk id="4" creationId="{BB5F8B89-CF82-8478-5454-3B53DA724E8F}"/>
          </ac:spMkLst>
        </pc:spChg>
        <pc:picChg chg="del">
          <ac:chgData name="NORBEY DANILO MUÑOZ CAÑON" userId="29f64d73-8b12-4c53-a9f3-1c223397a229" providerId="ADAL" clId="{7E21C711-F598-4575-8946-DF17D14CDF7E}" dt="2023-04-25T16:56:05.915" v="2" actId="478"/>
          <ac:picMkLst>
            <pc:docMk/>
            <pc:sldMk cId="2741359187" sldId="611"/>
            <ac:picMk id="2050" creationId="{F724B7A9-05A7-0EE2-EE76-03D91078EB24}"/>
          </ac:picMkLst>
        </pc:picChg>
      </pc:sldChg>
      <pc:sldChg chg="modSp add mod">
        <pc:chgData name="NORBEY DANILO MUÑOZ CAÑON" userId="29f64d73-8b12-4c53-a9f3-1c223397a229" providerId="ADAL" clId="{7E21C711-F598-4575-8946-DF17D14CDF7E}" dt="2023-04-25T17:01:52.588" v="18" actId="14100"/>
        <pc:sldMkLst>
          <pc:docMk/>
          <pc:sldMk cId="3264495197" sldId="612"/>
        </pc:sldMkLst>
        <pc:spChg chg="mod">
          <ac:chgData name="NORBEY DANILO MUÑOZ CAÑON" userId="29f64d73-8b12-4c53-a9f3-1c223397a229" providerId="ADAL" clId="{7E21C711-F598-4575-8946-DF17D14CDF7E}" dt="2023-04-25T17:01:52.588" v="18" actId="14100"/>
          <ac:spMkLst>
            <pc:docMk/>
            <pc:sldMk cId="3264495197" sldId="612"/>
            <ac:spMk id="4" creationId="{BB5F8B89-CF82-8478-5454-3B53DA724E8F}"/>
          </ac:spMkLst>
        </pc:spChg>
      </pc:sldChg>
    </pc:docChg>
  </pc:docChgLst>
  <pc:docChgLst>
    <pc:chgData name="NORBEY DANILO MUÑOZ CAÑON" userId="29f64d73-8b12-4c53-a9f3-1c223397a229" providerId="ADAL" clId="{BEAC0AA0-166F-4847-92FC-EA1C1A4F873D}"/>
    <pc:docChg chg="undo custSel addSld delSld modSld sldOrd">
      <pc:chgData name="NORBEY DANILO MUÑOZ CAÑON" userId="29f64d73-8b12-4c53-a9f3-1c223397a229" providerId="ADAL" clId="{BEAC0AA0-166F-4847-92FC-EA1C1A4F873D}" dt="2023-10-09T20:53:40.507" v="770" actId="33524"/>
      <pc:docMkLst>
        <pc:docMk/>
      </pc:docMkLst>
      <pc:sldChg chg="delSp del mod">
        <pc:chgData name="NORBEY DANILO MUÑOZ CAÑON" userId="29f64d73-8b12-4c53-a9f3-1c223397a229" providerId="ADAL" clId="{BEAC0AA0-166F-4847-92FC-EA1C1A4F873D}" dt="2023-10-05T21:36:12.580" v="25" actId="47"/>
        <pc:sldMkLst>
          <pc:docMk/>
          <pc:sldMk cId="0" sldId="256"/>
        </pc:sldMkLst>
        <pc:spChg chg="del">
          <ac:chgData name="NORBEY DANILO MUÑOZ CAÑON" userId="29f64d73-8b12-4c53-a9f3-1c223397a229" providerId="ADAL" clId="{BEAC0AA0-166F-4847-92FC-EA1C1A4F873D}" dt="2023-10-05T21:31:15.451" v="0" actId="478"/>
          <ac:spMkLst>
            <pc:docMk/>
            <pc:sldMk cId="0" sldId="256"/>
            <ac:spMk id="186" creationId="{00000000-0000-0000-0000-000000000000}"/>
          </ac:spMkLst>
        </pc:spChg>
      </pc:sldChg>
      <pc:sldChg chg="modSp add mod setBg">
        <pc:chgData name="NORBEY DANILO MUÑOZ CAÑON" userId="29f64d73-8b12-4c53-a9f3-1c223397a229" providerId="ADAL" clId="{BEAC0AA0-166F-4847-92FC-EA1C1A4F873D}" dt="2023-10-05T21:36:08.812" v="24" actId="20577"/>
        <pc:sldMkLst>
          <pc:docMk/>
          <pc:sldMk cId="0" sldId="294"/>
        </pc:sldMkLst>
        <pc:spChg chg="mod">
          <ac:chgData name="NORBEY DANILO MUÑOZ CAÑON" userId="29f64d73-8b12-4c53-a9f3-1c223397a229" providerId="ADAL" clId="{BEAC0AA0-166F-4847-92FC-EA1C1A4F873D}" dt="2023-10-05T21:36:02.081" v="14" actId="20577"/>
          <ac:spMkLst>
            <pc:docMk/>
            <pc:sldMk cId="0" sldId="294"/>
            <ac:spMk id="91" creationId="{00000000-0000-0000-0000-000000000000}"/>
          </ac:spMkLst>
        </pc:spChg>
        <pc:spChg chg="mod">
          <ac:chgData name="NORBEY DANILO MUÑOZ CAÑON" userId="29f64d73-8b12-4c53-a9f3-1c223397a229" providerId="ADAL" clId="{BEAC0AA0-166F-4847-92FC-EA1C1A4F873D}" dt="2023-10-05T21:36:08.812" v="24" actId="20577"/>
          <ac:spMkLst>
            <pc:docMk/>
            <pc:sldMk cId="0" sldId="294"/>
            <ac:spMk id="98" creationId="{00000000-0000-0000-0000-000000000000}"/>
          </ac:spMkLst>
        </pc:spChg>
      </pc:sldChg>
      <pc:sldChg chg="modSp mod">
        <pc:chgData name="NORBEY DANILO MUÑOZ CAÑON" userId="29f64d73-8b12-4c53-a9f3-1c223397a229" providerId="ADAL" clId="{BEAC0AA0-166F-4847-92FC-EA1C1A4F873D}" dt="2023-10-05T21:37:15.466" v="26" actId="33524"/>
        <pc:sldMkLst>
          <pc:docMk/>
          <pc:sldMk cId="3157640032" sldId="559"/>
        </pc:sldMkLst>
        <pc:spChg chg="mod">
          <ac:chgData name="NORBEY DANILO MUÑOZ CAÑON" userId="29f64d73-8b12-4c53-a9f3-1c223397a229" providerId="ADAL" clId="{BEAC0AA0-166F-4847-92FC-EA1C1A4F873D}" dt="2023-10-05T21:37:15.466" v="26" actId="33524"/>
          <ac:spMkLst>
            <pc:docMk/>
            <pc:sldMk cId="3157640032" sldId="559"/>
            <ac:spMk id="192" creationId="{00000000-0000-0000-0000-000000000000}"/>
          </ac:spMkLst>
        </pc:spChg>
      </pc:sldChg>
      <pc:sldChg chg="modSp mod">
        <pc:chgData name="NORBEY DANILO MUÑOZ CAÑON" userId="29f64d73-8b12-4c53-a9f3-1c223397a229" providerId="ADAL" clId="{BEAC0AA0-166F-4847-92FC-EA1C1A4F873D}" dt="2023-10-05T21:43:48.505" v="29" actId="113"/>
        <pc:sldMkLst>
          <pc:docMk/>
          <pc:sldMk cId="4111560711" sldId="565"/>
        </pc:sldMkLst>
        <pc:spChg chg="mod">
          <ac:chgData name="NORBEY DANILO MUÑOZ CAÑON" userId="29f64d73-8b12-4c53-a9f3-1c223397a229" providerId="ADAL" clId="{BEAC0AA0-166F-4847-92FC-EA1C1A4F873D}" dt="2023-10-05T21:43:48.505" v="29" actId="113"/>
          <ac:spMkLst>
            <pc:docMk/>
            <pc:sldMk cId="4111560711" sldId="565"/>
            <ac:spMk id="2" creationId="{425A654D-90C1-3DD5-3DF7-094F2DA81F37}"/>
          </ac:spMkLst>
        </pc:spChg>
      </pc:sldChg>
      <pc:sldChg chg="modSp mod">
        <pc:chgData name="NORBEY DANILO MUÑOZ CAÑON" userId="29f64d73-8b12-4c53-a9f3-1c223397a229" providerId="ADAL" clId="{BEAC0AA0-166F-4847-92FC-EA1C1A4F873D}" dt="2023-10-09T19:53:41.332" v="36" actId="207"/>
        <pc:sldMkLst>
          <pc:docMk/>
          <pc:sldMk cId="2379321770" sldId="566"/>
        </pc:sldMkLst>
        <pc:spChg chg="mod">
          <ac:chgData name="NORBEY DANILO MUÑOZ CAÑON" userId="29f64d73-8b12-4c53-a9f3-1c223397a229" providerId="ADAL" clId="{BEAC0AA0-166F-4847-92FC-EA1C1A4F873D}" dt="2023-10-09T19:53:41.332" v="36" actId="207"/>
          <ac:spMkLst>
            <pc:docMk/>
            <pc:sldMk cId="2379321770" sldId="566"/>
            <ac:spMk id="4" creationId="{BB5F8B89-CF82-8478-5454-3B53DA724E8F}"/>
          </ac:spMkLst>
        </pc:spChg>
      </pc:sldChg>
      <pc:sldChg chg="modSp mod">
        <pc:chgData name="NORBEY DANILO MUÑOZ CAÑON" userId="29f64d73-8b12-4c53-a9f3-1c223397a229" providerId="ADAL" clId="{BEAC0AA0-166F-4847-92FC-EA1C1A4F873D}" dt="2023-10-05T21:44:26.852" v="32" actId="790"/>
        <pc:sldMkLst>
          <pc:docMk/>
          <pc:sldMk cId="2990131699" sldId="567"/>
        </pc:sldMkLst>
        <pc:spChg chg="mod">
          <ac:chgData name="NORBEY DANILO MUÑOZ CAÑON" userId="29f64d73-8b12-4c53-a9f3-1c223397a229" providerId="ADAL" clId="{BEAC0AA0-166F-4847-92FC-EA1C1A4F873D}" dt="2023-10-05T21:44:26.852" v="32" actId="790"/>
          <ac:spMkLst>
            <pc:docMk/>
            <pc:sldMk cId="2990131699" sldId="567"/>
            <ac:spMk id="191" creationId="{00000000-0000-0000-0000-000000000000}"/>
          </ac:spMkLst>
        </pc:spChg>
      </pc:sldChg>
      <pc:sldChg chg="modSp mod modNotesTx">
        <pc:chgData name="NORBEY DANILO MUÑOZ CAÑON" userId="29f64d73-8b12-4c53-a9f3-1c223397a229" providerId="ADAL" clId="{BEAC0AA0-166F-4847-92FC-EA1C1A4F873D}" dt="2023-10-09T19:57:48.126" v="50" actId="20577"/>
        <pc:sldMkLst>
          <pc:docMk/>
          <pc:sldMk cId="1386302599" sldId="568"/>
        </pc:sldMkLst>
        <pc:spChg chg="mod">
          <ac:chgData name="NORBEY DANILO MUÑOZ CAÑON" userId="29f64d73-8b12-4c53-a9f3-1c223397a229" providerId="ADAL" clId="{BEAC0AA0-166F-4847-92FC-EA1C1A4F873D}" dt="2023-10-09T19:57:11.301" v="45"/>
          <ac:spMkLst>
            <pc:docMk/>
            <pc:sldMk cId="1386302599" sldId="568"/>
            <ac:spMk id="4" creationId="{BB5F8B89-CF82-8478-5454-3B53DA724E8F}"/>
          </ac:spMkLst>
        </pc:spChg>
      </pc:sldChg>
      <pc:sldChg chg="modSp mod modNotesTx">
        <pc:chgData name="NORBEY DANILO MUÑOZ CAÑON" userId="29f64d73-8b12-4c53-a9f3-1c223397a229" providerId="ADAL" clId="{BEAC0AA0-166F-4847-92FC-EA1C1A4F873D}" dt="2023-10-09T20:09:52.607" v="154" actId="20577"/>
        <pc:sldMkLst>
          <pc:docMk/>
          <pc:sldMk cId="2265475300" sldId="575"/>
        </pc:sldMkLst>
        <pc:spChg chg="mod">
          <ac:chgData name="NORBEY DANILO MUÑOZ CAÑON" userId="29f64d73-8b12-4c53-a9f3-1c223397a229" providerId="ADAL" clId="{BEAC0AA0-166F-4847-92FC-EA1C1A4F873D}" dt="2023-10-09T20:07:56.481" v="78" actId="20577"/>
          <ac:spMkLst>
            <pc:docMk/>
            <pc:sldMk cId="2265475300" sldId="575"/>
            <ac:spMk id="4" creationId="{BB5F8B89-CF82-8478-5454-3B53DA724E8F}"/>
          </ac:spMkLst>
        </pc:spChg>
      </pc:sldChg>
      <pc:sldChg chg="modSp mod">
        <pc:chgData name="NORBEY DANILO MUÑOZ CAÑON" userId="29f64d73-8b12-4c53-a9f3-1c223397a229" providerId="ADAL" clId="{BEAC0AA0-166F-4847-92FC-EA1C1A4F873D}" dt="2023-10-09T20:10:12.735" v="156" actId="20577"/>
        <pc:sldMkLst>
          <pc:docMk/>
          <pc:sldMk cId="503909511" sldId="576"/>
        </pc:sldMkLst>
        <pc:spChg chg="mod">
          <ac:chgData name="NORBEY DANILO MUÑOZ CAÑON" userId="29f64d73-8b12-4c53-a9f3-1c223397a229" providerId="ADAL" clId="{BEAC0AA0-166F-4847-92FC-EA1C1A4F873D}" dt="2023-10-09T20:10:12.735" v="156" actId="20577"/>
          <ac:spMkLst>
            <pc:docMk/>
            <pc:sldMk cId="503909511" sldId="576"/>
            <ac:spMk id="4" creationId="{BB5F8B89-CF82-8478-5454-3B53DA724E8F}"/>
          </ac:spMkLst>
        </pc:spChg>
      </pc:sldChg>
      <pc:sldChg chg="modNotesTx">
        <pc:chgData name="NORBEY DANILO MUÑOZ CAÑON" userId="29f64d73-8b12-4c53-a9f3-1c223397a229" providerId="ADAL" clId="{BEAC0AA0-166F-4847-92FC-EA1C1A4F873D}" dt="2023-10-09T20:12:06.073" v="175" actId="20577"/>
        <pc:sldMkLst>
          <pc:docMk/>
          <pc:sldMk cId="2585511105" sldId="578"/>
        </pc:sldMkLst>
      </pc:sldChg>
      <pc:sldChg chg="modSp mod">
        <pc:chgData name="NORBEY DANILO MUÑOZ CAÑON" userId="29f64d73-8b12-4c53-a9f3-1c223397a229" providerId="ADAL" clId="{BEAC0AA0-166F-4847-92FC-EA1C1A4F873D}" dt="2023-10-09T20:12:37.773" v="177" actId="20577"/>
        <pc:sldMkLst>
          <pc:docMk/>
          <pc:sldMk cId="655094965" sldId="581"/>
        </pc:sldMkLst>
        <pc:spChg chg="mod">
          <ac:chgData name="NORBEY DANILO MUÑOZ CAÑON" userId="29f64d73-8b12-4c53-a9f3-1c223397a229" providerId="ADAL" clId="{BEAC0AA0-166F-4847-92FC-EA1C1A4F873D}" dt="2023-10-09T20:12:37.773" v="177" actId="20577"/>
          <ac:spMkLst>
            <pc:docMk/>
            <pc:sldMk cId="655094965" sldId="581"/>
            <ac:spMk id="6" creationId="{704281D3-2A10-6D07-8094-7C6AB7AD48C8}"/>
          </ac:spMkLst>
        </pc:spChg>
      </pc:sldChg>
      <pc:sldChg chg="ord">
        <pc:chgData name="NORBEY DANILO MUÑOZ CAÑON" userId="29f64d73-8b12-4c53-a9f3-1c223397a229" providerId="ADAL" clId="{BEAC0AA0-166F-4847-92FC-EA1C1A4F873D}" dt="2023-10-09T20:14:24.888" v="179"/>
        <pc:sldMkLst>
          <pc:docMk/>
          <pc:sldMk cId="3044838168" sldId="583"/>
        </pc:sldMkLst>
      </pc:sldChg>
      <pc:sldChg chg="modNotesTx">
        <pc:chgData name="NORBEY DANILO MUÑOZ CAÑON" userId="29f64d73-8b12-4c53-a9f3-1c223397a229" providerId="ADAL" clId="{BEAC0AA0-166F-4847-92FC-EA1C1A4F873D}" dt="2023-10-09T20:18:47.745" v="310" actId="20577"/>
        <pc:sldMkLst>
          <pc:docMk/>
          <pc:sldMk cId="3326209380" sldId="584"/>
        </pc:sldMkLst>
      </pc:sldChg>
      <pc:sldChg chg="ord modNotesTx">
        <pc:chgData name="NORBEY DANILO MUÑOZ CAÑON" userId="29f64d73-8b12-4c53-a9f3-1c223397a229" providerId="ADAL" clId="{BEAC0AA0-166F-4847-92FC-EA1C1A4F873D}" dt="2023-10-09T20:38:03.365" v="651" actId="20577"/>
        <pc:sldMkLst>
          <pc:docMk/>
          <pc:sldMk cId="446932776" sldId="585"/>
        </pc:sldMkLst>
      </pc:sldChg>
      <pc:sldChg chg="ord">
        <pc:chgData name="NORBEY DANILO MUÑOZ CAÑON" userId="29f64d73-8b12-4c53-a9f3-1c223397a229" providerId="ADAL" clId="{BEAC0AA0-166F-4847-92FC-EA1C1A4F873D}" dt="2023-10-09T20:14:24.888" v="179"/>
        <pc:sldMkLst>
          <pc:docMk/>
          <pc:sldMk cId="2674486110" sldId="587"/>
        </pc:sldMkLst>
      </pc:sldChg>
      <pc:sldChg chg="modSp mod modNotesTx">
        <pc:chgData name="NORBEY DANILO MUÑOZ CAÑON" userId="29f64d73-8b12-4c53-a9f3-1c223397a229" providerId="ADAL" clId="{BEAC0AA0-166F-4847-92FC-EA1C1A4F873D}" dt="2023-10-09T20:23:52.722" v="557" actId="20577"/>
        <pc:sldMkLst>
          <pc:docMk/>
          <pc:sldMk cId="491466412" sldId="589"/>
        </pc:sldMkLst>
        <pc:spChg chg="mod">
          <ac:chgData name="NORBEY DANILO MUÑOZ CAÑON" userId="29f64d73-8b12-4c53-a9f3-1c223397a229" providerId="ADAL" clId="{BEAC0AA0-166F-4847-92FC-EA1C1A4F873D}" dt="2023-10-09T20:19:30.243" v="325" actId="20577"/>
          <ac:spMkLst>
            <pc:docMk/>
            <pc:sldMk cId="491466412" sldId="589"/>
            <ac:spMk id="4" creationId="{BB5F8B89-CF82-8478-5454-3B53DA724E8F}"/>
          </ac:spMkLst>
        </pc:spChg>
      </pc:sldChg>
      <pc:sldChg chg="modSp mod">
        <pc:chgData name="NORBEY DANILO MUÑOZ CAÑON" userId="29f64d73-8b12-4c53-a9f3-1c223397a229" providerId="ADAL" clId="{BEAC0AA0-166F-4847-92FC-EA1C1A4F873D}" dt="2023-10-09T20:25:21.536" v="616" actId="113"/>
        <pc:sldMkLst>
          <pc:docMk/>
          <pc:sldMk cId="3033107373" sldId="591"/>
        </pc:sldMkLst>
        <pc:spChg chg="mod">
          <ac:chgData name="NORBEY DANILO MUÑOZ CAÑON" userId="29f64d73-8b12-4c53-a9f3-1c223397a229" providerId="ADAL" clId="{BEAC0AA0-166F-4847-92FC-EA1C1A4F873D}" dt="2023-10-09T20:25:21.536" v="616" actId="113"/>
          <ac:spMkLst>
            <pc:docMk/>
            <pc:sldMk cId="3033107373" sldId="591"/>
            <ac:spMk id="4" creationId="{BB5F8B89-CF82-8478-5454-3B53DA724E8F}"/>
          </ac:spMkLst>
        </pc:spChg>
      </pc:sldChg>
      <pc:sldChg chg="modNotesTx">
        <pc:chgData name="NORBEY DANILO MUÑOZ CAÑON" userId="29f64d73-8b12-4c53-a9f3-1c223397a229" providerId="ADAL" clId="{BEAC0AA0-166F-4847-92FC-EA1C1A4F873D}" dt="2023-10-09T20:51:34.292" v="749" actId="20577"/>
        <pc:sldMkLst>
          <pc:docMk/>
          <pc:sldMk cId="770582322" sldId="593"/>
        </pc:sldMkLst>
      </pc:sldChg>
      <pc:sldChg chg="ord">
        <pc:chgData name="NORBEY DANILO MUÑOZ CAÑON" userId="29f64d73-8b12-4c53-a9f3-1c223397a229" providerId="ADAL" clId="{BEAC0AA0-166F-4847-92FC-EA1C1A4F873D}" dt="2023-10-09T20:36:24.441" v="631"/>
        <pc:sldMkLst>
          <pc:docMk/>
          <pc:sldMk cId="12660763" sldId="598"/>
        </pc:sldMkLst>
      </pc:sldChg>
      <pc:sldChg chg="ord modNotesTx">
        <pc:chgData name="NORBEY DANILO MUÑOZ CAÑON" userId="29f64d73-8b12-4c53-a9f3-1c223397a229" providerId="ADAL" clId="{BEAC0AA0-166F-4847-92FC-EA1C1A4F873D}" dt="2023-10-09T20:42:47.070" v="657"/>
        <pc:sldMkLst>
          <pc:docMk/>
          <pc:sldMk cId="405901542" sldId="599"/>
        </pc:sldMkLst>
      </pc:sldChg>
      <pc:sldChg chg="modSp mod ord">
        <pc:chgData name="NORBEY DANILO MUÑOZ CAÑON" userId="29f64d73-8b12-4c53-a9f3-1c223397a229" providerId="ADAL" clId="{BEAC0AA0-166F-4847-92FC-EA1C1A4F873D}" dt="2023-10-09T20:44:57.340" v="681" actId="20577"/>
        <pc:sldMkLst>
          <pc:docMk/>
          <pc:sldMk cId="850393173" sldId="600"/>
        </pc:sldMkLst>
        <pc:spChg chg="mod">
          <ac:chgData name="NORBEY DANILO MUÑOZ CAÑON" userId="29f64d73-8b12-4c53-a9f3-1c223397a229" providerId="ADAL" clId="{BEAC0AA0-166F-4847-92FC-EA1C1A4F873D}" dt="2023-10-09T20:44:57.340" v="681" actId="20577"/>
          <ac:spMkLst>
            <pc:docMk/>
            <pc:sldMk cId="850393173" sldId="600"/>
            <ac:spMk id="4" creationId="{BB5F8B89-CF82-8478-5454-3B53DA724E8F}"/>
          </ac:spMkLst>
        </pc:spChg>
      </pc:sldChg>
      <pc:sldChg chg="modSp mod">
        <pc:chgData name="NORBEY DANILO MUÑOZ CAÑON" userId="29f64d73-8b12-4c53-a9f3-1c223397a229" providerId="ADAL" clId="{BEAC0AA0-166F-4847-92FC-EA1C1A4F873D}" dt="2023-10-09T20:53:27.480" v="769"/>
        <pc:sldMkLst>
          <pc:docMk/>
          <pc:sldMk cId="1817966090" sldId="603"/>
        </pc:sldMkLst>
        <pc:spChg chg="mod">
          <ac:chgData name="NORBEY DANILO MUÑOZ CAÑON" userId="29f64d73-8b12-4c53-a9f3-1c223397a229" providerId="ADAL" clId="{BEAC0AA0-166F-4847-92FC-EA1C1A4F873D}" dt="2023-10-09T20:53:27.480" v="769"/>
          <ac:spMkLst>
            <pc:docMk/>
            <pc:sldMk cId="1817966090" sldId="603"/>
            <ac:spMk id="4" creationId="{BB5F8B89-CF82-8478-5454-3B53DA724E8F}"/>
          </ac:spMkLst>
        </pc:spChg>
      </pc:sldChg>
      <pc:sldChg chg="modSp mod">
        <pc:chgData name="NORBEY DANILO MUÑOZ CAÑON" userId="29f64d73-8b12-4c53-a9f3-1c223397a229" providerId="ADAL" clId="{BEAC0AA0-166F-4847-92FC-EA1C1A4F873D}" dt="2023-10-09T20:53:40.507" v="770" actId="33524"/>
        <pc:sldMkLst>
          <pc:docMk/>
          <pc:sldMk cId="1681251416" sldId="605"/>
        </pc:sldMkLst>
        <pc:spChg chg="mod">
          <ac:chgData name="NORBEY DANILO MUÑOZ CAÑON" userId="29f64d73-8b12-4c53-a9f3-1c223397a229" providerId="ADAL" clId="{BEAC0AA0-166F-4847-92FC-EA1C1A4F873D}" dt="2023-10-09T20:53:40.507" v="770" actId="33524"/>
          <ac:spMkLst>
            <pc:docMk/>
            <pc:sldMk cId="1681251416" sldId="605"/>
            <ac:spMk id="4" creationId="{BB5F8B89-CF82-8478-5454-3B53DA724E8F}"/>
          </ac:spMkLst>
        </pc:spChg>
      </pc:sldChg>
      <pc:sldChg chg="ord">
        <pc:chgData name="NORBEY DANILO MUÑOZ CAÑON" userId="29f64d73-8b12-4c53-a9f3-1c223397a229" providerId="ADAL" clId="{BEAC0AA0-166F-4847-92FC-EA1C1A4F873D}" dt="2023-10-09T20:44:34.482" v="662"/>
        <pc:sldMkLst>
          <pc:docMk/>
          <pc:sldMk cId="3436342364" sldId="610"/>
        </pc:sldMkLst>
      </pc:sldChg>
      <pc:sldChg chg="modNotesTx">
        <pc:chgData name="NORBEY DANILO MUÑOZ CAÑON" userId="29f64d73-8b12-4c53-a9f3-1c223397a229" providerId="ADAL" clId="{BEAC0AA0-166F-4847-92FC-EA1C1A4F873D}" dt="2023-10-09T20:35:03.623" v="629"/>
        <pc:sldMkLst>
          <pc:docMk/>
          <pc:sldMk cId="2741359187" sldId="611"/>
        </pc:sldMkLst>
      </pc:sldChg>
      <pc:sldMasterChg chg="delSldLayout">
        <pc:chgData name="NORBEY DANILO MUÑOZ CAÑON" userId="29f64d73-8b12-4c53-a9f3-1c223397a229" providerId="ADAL" clId="{BEAC0AA0-166F-4847-92FC-EA1C1A4F873D}" dt="2023-10-05T21:36:12.580" v="25" actId="47"/>
        <pc:sldMasterMkLst>
          <pc:docMk/>
          <pc:sldMasterMk cId="0" sldId="2147483675"/>
        </pc:sldMasterMkLst>
        <pc:sldLayoutChg chg="del">
          <pc:chgData name="NORBEY DANILO MUÑOZ CAÑON" userId="29f64d73-8b12-4c53-a9f3-1c223397a229" providerId="ADAL" clId="{BEAC0AA0-166F-4847-92FC-EA1C1A4F873D}" dt="2023-10-05T21:36:12.580" v="25" actId="47"/>
          <pc:sldLayoutMkLst>
            <pc:docMk/>
            <pc:sldMasterMk cId="0" sldId="2147483675"/>
            <pc:sldLayoutMk cId="0" sldId="2147483648"/>
          </pc:sldLayoutMkLst>
        </pc:sldLayoutChg>
      </pc:sldMasterChg>
    </pc:docChg>
  </pc:docChgLst>
  <pc:docChgLst>
    <pc:chgData name="NORVEY DANILO MUÑOZ" userId="6c920eed-56a1-4dd6-94e7-28cd095909bd" providerId="ADAL" clId="{6075C14E-5387-4FB1-A876-B652AAF5BBEF}"/>
    <pc:docChg chg="undo custSel addSld delSld modSld sldOrd">
      <pc:chgData name="NORVEY DANILO MUÑOZ" userId="6c920eed-56a1-4dd6-94e7-28cd095909bd" providerId="ADAL" clId="{6075C14E-5387-4FB1-A876-B652AAF5BBEF}" dt="2023-02-15T03:06:06.202" v="987" actId="47"/>
      <pc:docMkLst>
        <pc:docMk/>
      </pc:docMkLst>
      <pc:sldChg chg="modSp mod">
        <pc:chgData name="NORVEY DANILO MUÑOZ" userId="6c920eed-56a1-4dd6-94e7-28cd095909bd" providerId="ADAL" clId="{6075C14E-5387-4FB1-A876-B652AAF5BBEF}" dt="2023-02-08T17:10:04.899" v="16" actId="20577"/>
        <pc:sldMkLst>
          <pc:docMk/>
          <pc:sldMk cId="0" sldId="256"/>
        </pc:sldMkLst>
        <pc:spChg chg="mod">
          <ac:chgData name="NORVEY DANILO MUÑOZ" userId="6c920eed-56a1-4dd6-94e7-28cd095909bd" providerId="ADAL" clId="{6075C14E-5387-4FB1-A876-B652AAF5BBEF}" dt="2023-02-08T17:10:04.899" v="16" actId="20577"/>
          <ac:spMkLst>
            <pc:docMk/>
            <pc:sldMk cId="0" sldId="256"/>
            <ac:spMk id="186" creationId="{00000000-0000-0000-0000-000000000000}"/>
          </ac:spMkLst>
        </pc:spChg>
      </pc:sldChg>
      <pc:sldChg chg="addSp delSp modSp mod">
        <pc:chgData name="NORVEY DANILO MUÑOZ" userId="6c920eed-56a1-4dd6-94e7-28cd095909bd" providerId="ADAL" clId="{6075C14E-5387-4FB1-A876-B652AAF5BBEF}" dt="2023-02-08T17:14:49.875" v="370" actId="20577"/>
        <pc:sldMkLst>
          <pc:docMk/>
          <pc:sldMk cId="0" sldId="257"/>
        </pc:sldMkLst>
        <pc:spChg chg="add del mod">
          <ac:chgData name="NORVEY DANILO MUÑOZ" userId="6c920eed-56a1-4dd6-94e7-28cd095909bd" providerId="ADAL" clId="{6075C14E-5387-4FB1-A876-B652AAF5BBEF}" dt="2023-02-08T17:13:00.086" v="179" actId="478"/>
          <ac:spMkLst>
            <pc:docMk/>
            <pc:sldMk cId="0" sldId="257"/>
            <ac:spMk id="3" creationId="{5DBB37FE-AF04-BA38-7A07-8C1321BBE31B}"/>
          </ac:spMkLst>
        </pc:spChg>
        <pc:spChg chg="mod">
          <ac:chgData name="NORVEY DANILO MUÑOZ" userId="6c920eed-56a1-4dd6-94e7-28cd095909bd" providerId="ADAL" clId="{6075C14E-5387-4FB1-A876-B652AAF5BBEF}" dt="2023-02-08T17:10:49.655" v="22" actId="20577"/>
          <ac:spMkLst>
            <pc:docMk/>
            <pc:sldMk cId="0" sldId="257"/>
            <ac:spMk id="191" creationId="{00000000-0000-0000-0000-000000000000}"/>
          </ac:spMkLst>
        </pc:spChg>
        <pc:spChg chg="add del mod">
          <ac:chgData name="NORVEY DANILO MUÑOZ" userId="6c920eed-56a1-4dd6-94e7-28cd095909bd" providerId="ADAL" clId="{6075C14E-5387-4FB1-A876-B652AAF5BBEF}" dt="2023-02-08T17:14:49.875" v="370" actId="20577"/>
          <ac:spMkLst>
            <pc:docMk/>
            <pc:sldMk cId="0" sldId="257"/>
            <ac:spMk id="192" creationId="{00000000-0000-0000-0000-000000000000}"/>
          </ac:spMkLst>
        </pc:spChg>
      </pc:sldChg>
      <pc:sldChg chg="del">
        <pc:chgData name="NORVEY DANILO MUÑOZ" userId="6c920eed-56a1-4dd6-94e7-28cd095909bd" providerId="ADAL" clId="{6075C14E-5387-4FB1-A876-B652AAF5BBEF}" dt="2023-02-15T03:05:43.637" v="941" actId="47"/>
        <pc:sldMkLst>
          <pc:docMk/>
          <pc:sldMk cId="0" sldId="258"/>
        </pc:sldMkLst>
      </pc:sldChg>
      <pc:sldChg chg="del">
        <pc:chgData name="NORVEY DANILO MUÑOZ" userId="6c920eed-56a1-4dd6-94e7-28cd095909bd" providerId="ADAL" clId="{6075C14E-5387-4FB1-A876-B652AAF5BBEF}" dt="2023-02-15T03:05:30.061" v="871" actId="47"/>
        <pc:sldMkLst>
          <pc:docMk/>
          <pc:sldMk cId="0" sldId="259"/>
        </pc:sldMkLst>
      </pc:sldChg>
      <pc:sldChg chg="del">
        <pc:chgData name="NORVEY DANILO MUÑOZ" userId="6c920eed-56a1-4dd6-94e7-28cd095909bd" providerId="ADAL" clId="{6075C14E-5387-4FB1-A876-B652AAF5BBEF}" dt="2023-02-15T03:05:30.768" v="893" actId="47"/>
        <pc:sldMkLst>
          <pc:docMk/>
          <pc:sldMk cId="0" sldId="260"/>
        </pc:sldMkLst>
      </pc:sldChg>
      <pc:sldChg chg="del">
        <pc:chgData name="NORVEY DANILO MUÑOZ" userId="6c920eed-56a1-4dd6-94e7-28cd095909bd" providerId="ADAL" clId="{6075C14E-5387-4FB1-A876-B652AAF5BBEF}" dt="2023-02-15T03:05:32.555" v="898" actId="47"/>
        <pc:sldMkLst>
          <pc:docMk/>
          <pc:sldMk cId="0" sldId="261"/>
        </pc:sldMkLst>
      </pc:sldChg>
      <pc:sldChg chg="del">
        <pc:chgData name="NORVEY DANILO MUÑOZ" userId="6c920eed-56a1-4dd6-94e7-28cd095909bd" providerId="ADAL" clId="{6075C14E-5387-4FB1-A876-B652AAF5BBEF}" dt="2023-02-15T03:05:43.906" v="942" actId="47"/>
        <pc:sldMkLst>
          <pc:docMk/>
          <pc:sldMk cId="0" sldId="262"/>
        </pc:sldMkLst>
      </pc:sldChg>
      <pc:sldChg chg="del">
        <pc:chgData name="NORVEY DANILO MUÑOZ" userId="6c920eed-56a1-4dd6-94e7-28cd095909bd" providerId="ADAL" clId="{6075C14E-5387-4FB1-A876-B652AAF5BBEF}" dt="2023-02-15T03:05:44.298" v="943" actId="47"/>
        <pc:sldMkLst>
          <pc:docMk/>
          <pc:sldMk cId="0" sldId="263"/>
        </pc:sldMkLst>
      </pc:sldChg>
      <pc:sldChg chg="del">
        <pc:chgData name="NORVEY DANILO MUÑOZ" userId="6c920eed-56a1-4dd6-94e7-28cd095909bd" providerId="ADAL" clId="{6075C14E-5387-4FB1-A876-B652AAF5BBEF}" dt="2023-02-15T03:05:44.610" v="944" actId="47"/>
        <pc:sldMkLst>
          <pc:docMk/>
          <pc:sldMk cId="0" sldId="264"/>
        </pc:sldMkLst>
      </pc:sldChg>
      <pc:sldChg chg="del">
        <pc:chgData name="NORVEY DANILO MUÑOZ" userId="6c920eed-56a1-4dd6-94e7-28cd095909bd" providerId="ADAL" clId="{6075C14E-5387-4FB1-A876-B652AAF5BBEF}" dt="2023-02-15T03:05:44.989" v="945" actId="47"/>
        <pc:sldMkLst>
          <pc:docMk/>
          <pc:sldMk cId="0" sldId="265"/>
        </pc:sldMkLst>
      </pc:sldChg>
      <pc:sldChg chg="del">
        <pc:chgData name="NORVEY DANILO MUÑOZ" userId="6c920eed-56a1-4dd6-94e7-28cd095909bd" providerId="ADAL" clId="{6075C14E-5387-4FB1-A876-B652AAF5BBEF}" dt="2023-02-15T03:05:45.290" v="946" actId="47"/>
        <pc:sldMkLst>
          <pc:docMk/>
          <pc:sldMk cId="0" sldId="266"/>
        </pc:sldMkLst>
      </pc:sldChg>
      <pc:sldChg chg="del">
        <pc:chgData name="NORVEY DANILO MUÑOZ" userId="6c920eed-56a1-4dd6-94e7-28cd095909bd" providerId="ADAL" clId="{6075C14E-5387-4FB1-A876-B652AAF5BBEF}" dt="2023-02-15T03:05:45.739" v="947" actId="47"/>
        <pc:sldMkLst>
          <pc:docMk/>
          <pc:sldMk cId="0" sldId="267"/>
        </pc:sldMkLst>
      </pc:sldChg>
      <pc:sldChg chg="del">
        <pc:chgData name="NORVEY DANILO MUÑOZ" userId="6c920eed-56a1-4dd6-94e7-28cd095909bd" providerId="ADAL" clId="{6075C14E-5387-4FB1-A876-B652AAF5BBEF}" dt="2023-02-15T03:05:46.132" v="948" actId="47"/>
        <pc:sldMkLst>
          <pc:docMk/>
          <pc:sldMk cId="0" sldId="268"/>
        </pc:sldMkLst>
      </pc:sldChg>
      <pc:sldChg chg="del">
        <pc:chgData name="NORVEY DANILO MUÑOZ" userId="6c920eed-56a1-4dd6-94e7-28cd095909bd" providerId="ADAL" clId="{6075C14E-5387-4FB1-A876-B652AAF5BBEF}" dt="2023-02-15T03:05:46.525" v="949" actId="47"/>
        <pc:sldMkLst>
          <pc:docMk/>
          <pc:sldMk cId="0" sldId="269"/>
        </pc:sldMkLst>
      </pc:sldChg>
      <pc:sldChg chg="del">
        <pc:chgData name="NORVEY DANILO MUÑOZ" userId="6c920eed-56a1-4dd6-94e7-28cd095909bd" providerId="ADAL" clId="{6075C14E-5387-4FB1-A876-B652AAF5BBEF}" dt="2023-02-15T03:05:46.929" v="950" actId="47"/>
        <pc:sldMkLst>
          <pc:docMk/>
          <pc:sldMk cId="0" sldId="270"/>
        </pc:sldMkLst>
      </pc:sldChg>
      <pc:sldChg chg="del">
        <pc:chgData name="NORVEY DANILO MUÑOZ" userId="6c920eed-56a1-4dd6-94e7-28cd095909bd" providerId="ADAL" clId="{6075C14E-5387-4FB1-A876-B652AAF5BBEF}" dt="2023-02-15T03:05:47.324" v="951" actId="47"/>
        <pc:sldMkLst>
          <pc:docMk/>
          <pc:sldMk cId="0" sldId="271"/>
        </pc:sldMkLst>
      </pc:sldChg>
      <pc:sldChg chg="del">
        <pc:chgData name="NORVEY DANILO MUÑOZ" userId="6c920eed-56a1-4dd6-94e7-28cd095909bd" providerId="ADAL" clId="{6075C14E-5387-4FB1-A876-B652AAF5BBEF}" dt="2023-02-15T03:05:47.710" v="952" actId="47"/>
        <pc:sldMkLst>
          <pc:docMk/>
          <pc:sldMk cId="0" sldId="272"/>
        </pc:sldMkLst>
      </pc:sldChg>
      <pc:sldChg chg="del">
        <pc:chgData name="NORVEY DANILO MUÑOZ" userId="6c920eed-56a1-4dd6-94e7-28cd095909bd" providerId="ADAL" clId="{6075C14E-5387-4FB1-A876-B652AAF5BBEF}" dt="2023-02-15T03:05:48.074" v="953" actId="47"/>
        <pc:sldMkLst>
          <pc:docMk/>
          <pc:sldMk cId="0" sldId="273"/>
        </pc:sldMkLst>
      </pc:sldChg>
      <pc:sldChg chg="del">
        <pc:chgData name="NORVEY DANILO MUÑOZ" userId="6c920eed-56a1-4dd6-94e7-28cd095909bd" providerId="ADAL" clId="{6075C14E-5387-4FB1-A876-B652AAF5BBEF}" dt="2023-02-15T03:05:48.844" v="954" actId="47"/>
        <pc:sldMkLst>
          <pc:docMk/>
          <pc:sldMk cId="0" sldId="274"/>
        </pc:sldMkLst>
      </pc:sldChg>
      <pc:sldChg chg="del">
        <pc:chgData name="NORVEY DANILO MUÑOZ" userId="6c920eed-56a1-4dd6-94e7-28cd095909bd" providerId="ADAL" clId="{6075C14E-5387-4FB1-A876-B652AAF5BBEF}" dt="2023-02-15T03:05:49.255" v="955" actId="47"/>
        <pc:sldMkLst>
          <pc:docMk/>
          <pc:sldMk cId="0" sldId="275"/>
        </pc:sldMkLst>
      </pc:sldChg>
      <pc:sldChg chg="del">
        <pc:chgData name="NORVEY DANILO MUÑOZ" userId="6c920eed-56a1-4dd6-94e7-28cd095909bd" providerId="ADAL" clId="{6075C14E-5387-4FB1-A876-B652AAF5BBEF}" dt="2023-02-15T03:05:49.635" v="956" actId="47"/>
        <pc:sldMkLst>
          <pc:docMk/>
          <pc:sldMk cId="0" sldId="276"/>
        </pc:sldMkLst>
      </pc:sldChg>
      <pc:sldChg chg="del">
        <pc:chgData name="NORVEY DANILO MUÑOZ" userId="6c920eed-56a1-4dd6-94e7-28cd095909bd" providerId="ADAL" clId="{6075C14E-5387-4FB1-A876-B652AAF5BBEF}" dt="2023-02-15T03:05:50.072" v="957" actId="47"/>
        <pc:sldMkLst>
          <pc:docMk/>
          <pc:sldMk cId="0" sldId="277"/>
        </pc:sldMkLst>
      </pc:sldChg>
      <pc:sldChg chg="del">
        <pc:chgData name="NORVEY DANILO MUÑOZ" userId="6c920eed-56a1-4dd6-94e7-28cd095909bd" providerId="ADAL" clId="{6075C14E-5387-4FB1-A876-B652AAF5BBEF}" dt="2023-02-15T03:05:50.506" v="958" actId="47"/>
        <pc:sldMkLst>
          <pc:docMk/>
          <pc:sldMk cId="0" sldId="278"/>
        </pc:sldMkLst>
      </pc:sldChg>
      <pc:sldChg chg="del">
        <pc:chgData name="NORVEY DANILO MUÑOZ" userId="6c920eed-56a1-4dd6-94e7-28cd095909bd" providerId="ADAL" clId="{6075C14E-5387-4FB1-A876-B652AAF5BBEF}" dt="2023-02-15T03:05:30.183" v="875" actId="47"/>
        <pc:sldMkLst>
          <pc:docMk/>
          <pc:sldMk cId="0" sldId="279"/>
        </pc:sldMkLst>
      </pc:sldChg>
      <pc:sldChg chg="del">
        <pc:chgData name="NORVEY DANILO MUÑOZ" userId="6c920eed-56a1-4dd6-94e7-28cd095909bd" providerId="ADAL" clId="{6075C14E-5387-4FB1-A876-B652AAF5BBEF}" dt="2023-02-15T03:05:51.329" v="960" actId="47"/>
        <pc:sldMkLst>
          <pc:docMk/>
          <pc:sldMk cId="0" sldId="280"/>
        </pc:sldMkLst>
      </pc:sldChg>
      <pc:sldChg chg="del">
        <pc:chgData name="NORVEY DANILO MUÑOZ" userId="6c920eed-56a1-4dd6-94e7-28cd095909bd" providerId="ADAL" clId="{6075C14E-5387-4FB1-A876-B652AAF5BBEF}" dt="2023-02-15T03:05:51.718" v="961" actId="47"/>
        <pc:sldMkLst>
          <pc:docMk/>
          <pc:sldMk cId="0" sldId="281"/>
        </pc:sldMkLst>
      </pc:sldChg>
      <pc:sldChg chg="del">
        <pc:chgData name="NORVEY DANILO MUÑOZ" userId="6c920eed-56a1-4dd6-94e7-28cd095909bd" providerId="ADAL" clId="{6075C14E-5387-4FB1-A876-B652AAF5BBEF}" dt="2023-02-15T03:05:52.120" v="962" actId="47"/>
        <pc:sldMkLst>
          <pc:docMk/>
          <pc:sldMk cId="0" sldId="282"/>
        </pc:sldMkLst>
      </pc:sldChg>
      <pc:sldChg chg="del">
        <pc:chgData name="NORVEY DANILO MUÑOZ" userId="6c920eed-56a1-4dd6-94e7-28cd095909bd" providerId="ADAL" clId="{6075C14E-5387-4FB1-A876-B652AAF5BBEF}" dt="2023-02-15T03:05:52.525" v="963" actId="47"/>
        <pc:sldMkLst>
          <pc:docMk/>
          <pc:sldMk cId="0" sldId="283"/>
        </pc:sldMkLst>
      </pc:sldChg>
      <pc:sldChg chg="del">
        <pc:chgData name="NORVEY DANILO MUÑOZ" userId="6c920eed-56a1-4dd6-94e7-28cd095909bd" providerId="ADAL" clId="{6075C14E-5387-4FB1-A876-B652AAF5BBEF}" dt="2023-02-15T03:05:52.917" v="964" actId="47"/>
        <pc:sldMkLst>
          <pc:docMk/>
          <pc:sldMk cId="0" sldId="284"/>
        </pc:sldMkLst>
      </pc:sldChg>
      <pc:sldChg chg="del">
        <pc:chgData name="NORVEY DANILO MUÑOZ" userId="6c920eed-56a1-4dd6-94e7-28cd095909bd" providerId="ADAL" clId="{6075C14E-5387-4FB1-A876-B652AAF5BBEF}" dt="2023-02-15T03:05:53.308" v="965" actId="47"/>
        <pc:sldMkLst>
          <pc:docMk/>
          <pc:sldMk cId="0" sldId="285"/>
        </pc:sldMkLst>
      </pc:sldChg>
      <pc:sldChg chg="del">
        <pc:chgData name="NORVEY DANILO MUÑOZ" userId="6c920eed-56a1-4dd6-94e7-28cd095909bd" providerId="ADAL" clId="{6075C14E-5387-4FB1-A876-B652AAF5BBEF}" dt="2023-02-15T03:05:53.736" v="966" actId="47"/>
        <pc:sldMkLst>
          <pc:docMk/>
          <pc:sldMk cId="0" sldId="286"/>
        </pc:sldMkLst>
      </pc:sldChg>
      <pc:sldChg chg="del">
        <pc:chgData name="NORVEY DANILO MUÑOZ" userId="6c920eed-56a1-4dd6-94e7-28cd095909bd" providerId="ADAL" clId="{6075C14E-5387-4FB1-A876-B652AAF5BBEF}" dt="2023-02-15T03:05:54.113" v="967" actId="47"/>
        <pc:sldMkLst>
          <pc:docMk/>
          <pc:sldMk cId="0" sldId="287"/>
        </pc:sldMkLst>
      </pc:sldChg>
      <pc:sldChg chg="del">
        <pc:chgData name="NORVEY DANILO MUÑOZ" userId="6c920eed-56a1-4dd6-94e7-28cd095909bd" providerId="ADAL" clId="{6075C14E-5387-4FB1-A876-B652AAF5BBEF}" dt="2023-02-15T03:05:54.493" v="968" actId="47"/>
        <pc:sldMkLst>
          <pc:docMk/>
          <pc:sldMk cId="0" sldId="288"/>
        </pc:sldMkLst>
      </pc:sldChg>
      <pc:sldChg chg="del">
        <pc:chgData name="NORVEY DANILO MUÑOZ" userId="6c920eed-56a1-4dd6-94e7-28cd095909bd" providerId="ADAL" clId="{6075C14E-5387-4FB1-A876-B652AAF5BBEF}" dt="2023-02-15T03:05:54.988" v="969" actId="47"/>
        <pc:sldMkLst>
          <pc:docMk/>
          <pc:sldMk cId="0" sldId="289"/>
        </pc:sldMkLst>
      </pc:sldChg>
      <pc:sldChg chg="del">
        <pc:chgData name="NORVEY DANILO MUÑOZ" userId="6c920eed-56a1-4dd6-94e7-28cd095909bd" providerId="ADAL" clId="{6075C14E-5387-4FB1-A876-B652AAF5BBEF}" dt="2023-02-15T03:05:55.362" v="970" actId="47"/>
        <pc:sldMkLst>
          <pc:docMk/>
          <pc:sldMk cId="0" sldId="290"/>
        </pc:sldMkLst>
      </pc:sldChg>
      <pc:sldChg chg="del">
        <pc:chgData name="NORVEY DANILO MUÑOZ" userId="6c920eed-56a1-4dd6-94e7-28cd095909bd" providerId="ADAL" clId="{6075C14E-5387-4FB1-A876-B652AAF5BBEF}" dt="2023-02-15T03:05:55.851" v="971" actId="47"/>
        <pc:sldMkLst>
          <pc:docMk/>
          <pc:sldMk cId="0" sldId="291"/>
        </pc:sldMkLst>
      </pc:sldChg>
      <pc:sldChg chg="del">
        <pc:chgData name="NORVEY DANILO MUÑOZ" userId="6c920eed-56a1-4dd6-94e7-28cd095909bd" providerId="ADAL" clId="{6075C14E-5387-4FB1-A876-B652AAF5BBEF}" dt="2023-02-15T03:05:56.256" v="972" actId="47"/>
        <pc:sldMkLst>
          <pc:docMk/>
          <pc:sldMk cId="0" sldId="292"/>
        </pc:sldMkLst>
      </pc:sldChg>
      <pc:sldChg chg="del">
        <pc:chgData name="NORVEY DANILO MUÑOZ" userId="6c920eed-56a1-4dd6-94e7-28cd095909bd" providerId="ADAL" clId="{6075C14E-5387-4FB1-A876-B652AAF5BBEF}" dt="2023-02-15T03:05:56.843" v="973" actId="47"/>
        <pc:sldMkLst>
          <pc:docMk/>
          <pc:sldMk cId="0" sldId="293"/>
        </pc:sldMkLst>
      </pc:sldChg>
      <pc:sldChg chg="del">
        <pc:chgData name="NORVEY DANILO MUÑOZ" userId="6c920eed-56a1-4dd6-94e7-28cd095909bd" providerId="ADAL" clId="{6075C14E-5387-4FB1-A876-B652AAF5BBEF}" dt="2023-02-15T03:05:57.505" v="974" actId="47"/>
        <pc:sldMkLst>
          <pc:docMk/>
          <pc:sldMk cId="0" sldId="294"/>
        </pc:sldMkLst>
      </pc:sldChg>
      <pc:sldChg chg="del">
        <pc:chgData name="NORVEY DANILO MUÑOZ" userId="6c920eed-56a1-4dd6-94e7-28cd095909bd" providerId="ADAL" clId="{6075C14E-5387-4FB1-A876-B652AAF5BBEF}" dt="2023-02-15T03:05:58.437" v="975" actId="47"/>
        <pc:sldMkLst>
          <pc:docMk/>
          <pc:sldMk cId="0" sldId="295"/>
        </pc:sldMkLst>
      </pc:sldChg>
      <pc:sldChg chg="del">
        <pc:chgData name="NORVEY DANILO MUÑOZ" userId="6c920eed-56a1-4dd6-94e7-28cd095909bd" providerId="ADAL" clId="{6075C14E-5387-4FB1-A876-B652AAF5BBEF}" dt="2023-02-15T03:05:59.191" v="976" actId="47"/>
        <pc:sldMkLst>
          <pc:docMk/>
          <pc:sldMk cId="0" sldId="296"/>
        </pc:sldMkLst>
      </pc:sldChg>
      <pc:sldChg chg="del">
        <pc:chgData name="NORVEY DANILO MUÑOZ" userId="6c920eed-56a1-4dd6-94e7-28cd095909bd" providerId="ADAL" clId="{6075C14E-5387-4FB1-A876-B652AAF5BBEF}" dt="2023-02-15T03:05:59.772" v="977" actId="47"/>
        <pc:sldMkLst>
          <pc:docMk/>
          <pc:sldMk cId="0" sldId="297"/>
        </pc:sldMkLst>
      </pc:sldChg>
      <pc:sldChg chg="del">
        <pc:chgData name="NORVEY DANILO MUÑOZ" userId="6c920eed-56a1-4dd6-94e7-28cd095909bd" providerId="ADAL" clId="{6075C14E-5387-4FB1-A876-B652AAF5BBEF}" dt="2023-02-15T03:06:00.437" v="978" actId="47"/>
        <pc:sldMkLst>
          <pc:docMk/>
          <pc:sldMk cId="0" sldId="298"/>
        </pc:sldMkLst>
      </pc:sldChg>
      <pc:sldChg chg="del">
        <pc:chgData name="NORVEY DANILO MUÑOZ" userId="6c920eed-56a1-4dd6-94e7-28cd095909bd" providerId="ADAL" clId="{6075C14E-5387-4FB1-A876-B652AAF5BBEF}" dt="2023-02-15T03:06:01.112" v="979" actId="47"/>
        <pc:sldMkLst>
          <pc:docMk/>
          <pc:sldMk cId="0" sldId="299"/>
        </pc:sldMkLst>
      </pc:sldChg>
      <pc:sldChg chg="del">
        <pc:chgData name="NORVEY DANILO MUÑOZ" userId="6c920eed-56a1-4dd6-94e7-28cd095909bd" providerId="ADAL" clId="{6075C14E-5387-4FB1-A876-B652AAF5BBEF}" dt="2023-02-15T03:06:01.683" v="980" actId="47"/>
        <pc:sldMkLst>
          <pc:docMk/>
          <pc:sldMk cId="0" sldId="300"/>
        </pc:sldMkLst>
      </pc:sldChg>
      <pc:sldChg chg="del">
        <pc:chgData name="NORVEY DANILO MUÑOZ" userId="6c920eed-56a1-4dd6-94e7-28cd095909bd" providerId="ADAL" clId="{6075C14E-5387-4FB1-A876-B652AAF5BBEF}" dt="2023-02-15T03:06:02.375" v="981" actId="47"/>
        <pc:sldMkLst>
          <pc:docMk/>
          <pc:sldMk cId="0" sldId="301"/>
        </pc:sldMkLst>
      </pc:sldChg>
      <pc:sldChg chg="del">
        <pc:chgData name="NORVEY DANILO MUÑOZ" userId="6c920eed-56a1-4dd6-94e7-28cd095909bd" providerId="ADAL" clId="{6075C14E-5387-4FB1-A876-B652AAF5BBEF}" dt="2023-02-15T03:06:02.964" v="982" actId="47"/>
        <pc:sldMkLst>
          <pc:docMk/>
          <pc:sldMk cId="0" sldId="302"/>
        </pc:sldMkLst>
      </pc:sldChg>
      <pc:sldChg chg="del">
        <pc:chgData name="NORVEY DANILO MUÑOZ" userId="6c920eed-56a1-4dd6-94e7-28cd095909bd" providerId="ADAL" clId="{6075C14E-5387-4FB1-A876-B652AAF5BBEF}" dt="2023-02-15T03:06:03.637" v="983" actId="47"/>
        <pc:sldMkLst>
          <pc:docMk/>
          <pc:sldMk cId="0" sldId="303"/>
        </pc:sldMkLst>
      </pc:sldChg>
      <pc:sldChg chg="del">
        <pc:chgData name="NORVEY DANILO MUÑOZ" userId="6c920eed-56a1-4dd6-94e7-28cd095909bd" providerId="ADAL" clId="{6075C14E-5387-4FB1-A876-B652AAF5BBEF}" dt="2023-02-15T03:06:04.317" v="984" actId="47"/>
        <pc:sldMkLst>
          <pc:docMk/>
          <pc:sldMk cId="0" sldId="304"/>
        </pc:sldMkLst>
      </pc:sldChg>
      <pc:sldChg chg="del">
        <pc:chgData name="NORVEY DANILO MUÑOZ" userId="6c920eed-56a1-4dd6-94e7-28cd095909bd" providerId="ADAL" clId="{6075C14E-5387-4FB1-A876-B652AAF5BBEF}" dt="2023-02-15T03:06:04.972" v="985" actId="47"/>
        <pc:sldMkLst>
          <pc:docMk/>
          <pc:sldMk cId="0" sldId="305"/>
        </pc:sldMkLst>
      </pc:sldChg>
      <pc:sldChg chg="del">
        <pc:chgData name="NORVEY DANILO MUÑOZ" userId="6c920eed-56a1-4dd6-94e7-28cd095909bd" providerId="ADAL" clId="{6075C14E-5387-4FB1-A876-B652AAF5BBEF}" dt="2023-02-15T03:06:05.605" v="986" actId="47"/>
        <pc:sldMkLst>
          <pc:docMk/>
          <pc:sldMk cId="0" sldId="306"/>
        </pc:sldMkLst>
      </pc:sldChg>
      <pc:sldChg chg="del">
        <pc:chgData name="NORVEY DANILO MUÑOZ" userId="6c920eed-56a1-4dd6-94e7-28cd095909bd" providerId="ADAL" clId="{6075C14E-5387-4FB1-A876-B652AAF5BBEF}" dt="2023-02-15T03:06:06.202" v="987" actId="47"/>
        <pc:sldMkLst>
          <pc:docMk/>
          <pc:sldMk cId="0" sldId="307"/>
        </pc:sldMkLst>
      </pc:sldChg>
      <pc:sldChg chg="del">
        <pc:chgData name="NORVEY DANILO MUÑOZ" userId="6c920eed-56a1-4dd6-94e7-28cd095909bd" providerId="ADAL" clId="{6075C14E-5387-4FB1-A876-B652AAF5BBEF}" dt="2023-02-15T03:05:42.615" v="939" actId="47"/>
        <pc:sldMkLst>
          <pc:docMk/>
          <pc:sldMk cId="2356400674" sldId="309"/>
        </pc:sldMkLst>
      </pc:sldChg>
      <pc:sldChg chg="addSp modSp mod">
        <pc:chgData name="NORVEY DANILO MUÑOZ" userId="6c920eed-56a1-4dd6-94e7-28cd095909bd" providerId="ADAL" clId="{6075C14E-5387-4FB1-A876-B652AAF5BBEF}" dt="2023-02-08T17:20:11.072" v="446" actId="1076"/>
        <pc:sldMkLst>
          <pc:docMk/>
          <pc:sldMk cId="3567729611" sldId="310"/>
        </pc:sldMkLst>
        <pc:spChg chg="mod">
          <ac:chgData name="NORVEY DANILO MUÑOZ" userId="6c920eed-56a1-4dd6-94e7-28cd095909bd" providerId="ADAL" clId="{6075C14E-5387-4FB1-A876-B652AAF5BBEF}" dt="2023-02-08T17:18:07.207" v="436"/>
          <ac:spMkLst>
            <pc:docMk/>
            <pc:sldMk cId="3567729611" sldId="310"/>
            <ac:spMk id="191" creationId="{00000000-0000-0000-0000-000000000000}"/>
          </ac:spMkLst>
        </pc:spChg>
        <pc:spChg chg="mod">
          <ac:chgData name="NORVEY DANILO MUÑOZ" userId="6c920eed-56a1-4dd6-94e7-28cd095909bd" providerId="ADAL" clId="{6075C14E-5387-4FB1-A876-B652AAF5BBEF}" dt="2023-02-08T17:19:31.698" v="441" actId="20577"/>
          <ac:spMkLst>
            <pc:docMk/>
            <pc:sldMk cId="3567729611" sldId="310"/>
            <ac:spMk id="192" creationId="{00000000-0000-0000-0000-000000000000}"/>
          </ac:spMkLst>
        </pc:spChg>
        <pc:picChg chg="add mod">
          <ac:chgData name="NORVEY DANILO MUÑOZ" userId="6c920eed-56a1-4dd6-94e7-28cd095909bd" providerId="ADAL" clId="{6075C14E-5387-4FB1-A876-B652AAF5BBEF}" dt="2023-02-08T17:20:00.728" v="444" actId="1076"/>
          <ac:picMkLst>
            <pc:docMk/>
            <pc:sldMk cId="3567729611" sldId="310"/>
            <ac:picMk id="3" creationId="{328E9FE2-D637-1820-06CD-BE77CB119EFA}"/>
          </ac:picMkLst>
        </pc:picChg>
        <pc:picChg chg="add mod">
          <ac:chgData name="NORVEY DANILO MUÑOZ" userId="6c920eed-56a1-4dd6-94e7-28cd095909bd" providerId="ADAL" clId="{6075C14E-5387-4FB1-A876-B652AAF5BBEF}" dt="2023-02-08T17:20:11.072" v="446" actId="1076"/>
          <ac:picMkLst>
            <pc:docMk/>
            <pc:sldMk cId="3567729611" sldId="310"/>
            <ac:picMk id="5" creationId="{D5D500B9-57DF-00C0-2A0C-F73822413F6B}"/>
          </ac:picMkLst>
        </pc:picChg>
      </pc:sldChg>
      <pc:sldChg chg="del">
        <pc:chgData name="NORVEY DANILO MUÑOZ" userId="6c920eed-56a1-4dd6-94e7-28cd095909bd" providerId="ADAL" clId="{6075C14E-5387-4FB1-A876-B652AAF5BBEF}" dt="2023-02-15T03:05:29.676" v="859" actId="47"/>
        <pc:sldMkLst>
          <pc:docMk/>
          <pc:sldMk cId="4118244966" sldId="311"/>
        </pc:sldMkLst>
      </pc:sldChg>
      <pc:sldChg chg="addSp delSp modSp mod">
        <pc:chgData name="NORVEY DANILO MUÑOZ" userId="6c920eed-56a1-4dd6-94e7-28cd095909bd" providerId="ADAL" clId="{6075C14E-5387-4FB1-A876-B652AAF5BBEF}" dt="2023-02-08T17:41:38.511" v="691" actId="1076"/>
        <pc:sldMkLst>
          <pc:docMk/>
          <pc:sldMk cId="2012777000" sldId="312"/>
        </pc:sldMkLst>
        <pc:spChg chg="add del mod">
          <ac:chgData name="NORVEY DANILO MUÑOZ" userId="6c920eed-56a1-4dd6-94e7-28cd095909bd" providerId="ADAL" clId="{6075C14E-5387-4FB1-A876-B652AAF5BBEF}" dt="2023-02-08T17:41:08.453" v="683" actId="478"/>
          <ac:spMkLst>
            <pc:docMk/>
            <pc:sldMk cId="2012777000" sldId="312"/>
            <ac:spMk id="3" creationId="{87A3B0B6-86D4-DC2C-E8BA-42F0E965E762}"/>
          </ac:spMkLst>
        </pc:spChg>
        <pc:spChg chg="mod">
          <ac:chgData name="NORVEY DANILO MUÑOZ" userId="6c920eed-56a1-4dd6-94e7-28cd095909bd" providerId="ADAL" clId="{6075C14E-5387-4FB1-A876-B652AAF5BBEF}" dt="2023-02-08T17:41:32.755" v="689" actId="1076"/>
          <ac:spMkLst>
            <pc:docMk/>
            <pc:sldMk cId="2012777000" sldId="312"/>
            <ac:spMk id="191" creationId="{00000000-0000-0000-0000-000000000000}"/>
          </ac:spMkLst>
        </pc:spChg>
        <pc:spChg chg="del">
          <ac:chgData name="NORVEY DANILO MUÑOZ" userId="6c920eed-56a1-4dd6-94e7-28cd095909bd" providerId="ADAL" clId="{6075C14E-5387-4FB1-A876-B652AAF5BBEF}" dt="2023-02-08T17:41:07.762" v="682" actId="478"/>
          <ac:spMkLst>
            <pc:docMk/>
            <pc:sldMk cId="2012777000" sldId="312"/>
            <ac:spMk id="192" creationId="{00000000-0000-0000-0000-000000000000}"/>
          </ac:spMkLst>
        </pc:spChg>
        <pc:picChg chg="add mod">
          <ac:chgData name="NORVEY DANILO MUÑOZ" userId="6c920eed-56a1-4dd6-94e7-28cd095909bd" providerId="ADAL" clId="{6075C14E-5387-4FB1-A876-B652AAF5BBEF}" dt="2023-02-08T17:41:38.511" v="691" actId="1076"/>
          <ac:picMkLst>
            <pc:docMk/>
            <pc:sldMk cId="2012777000" sldId="312"/>
            <ac:picMk id="2050" creationId="{1F0DF01B-E7EA-A73E-990D-B99EC5DBCC17}"/>
          </ac:picMkLst>
        </pc:picChg>
      </pc:sldChg>
      <pc:sldChg chg="del">
        <pc:chgData name="NORVEY DANILO MUÑOZ" userId="6c920eed-56a1-4dd6-94e7-28cd095909bd" providerId="ADAL" clId="{6075C14E-5387-4FB1-A876-B652AAF5BBEF}" dt="2023-02-15T03:05:30.641" v="889" actId="47"/>
        <pc:sldMkLst>
          <pc:docMk/>
          <pc:sldMk cId="2834772407" sldId="313"/>
        </pc:sldMkLst>
      </pc:sldChg>
      <pc:sldChg chg="del">
        <pc:chgData name="NORVEY DANILO MUÑOZ" userId="6c920eed-56a1-4dd6-94e7-28cd095909bd" providerId="ADAL" clId="{6075C14E-5387-4FB1-A876-B652AAF5BBEF}" dt="2023-02-15T03:05:30.023" v="870" actId="47"/>
        <pc:sldMkLst>
          <pc:docMk/>
          <pc:sldMk cId="2213320943" sldId="314"/>
        </pc:sldMkLst>
      </pc:sldChg>
      <pc:sldChg chg="del">
        <pc:chgData name="NORVEY DANILO MUÑOZ" userId="6c920eed-56a1-4dd6-94e7-28cd095909bd" providerId="ADAL" clId="{6075C14E-5387-4FB1-A876-B652AAF5BBEF}" dt="2023-02-15T03:05:30.118" v="873" actId="47"/>
        <pc:sldMkLst>
          <pc:docMk/>
          <pc:sldMk cId="3021841683" sldId="315"/>
        </pc:sldMkLst>
      </pc:sldChg>
      <pc:sldChg chg="del">
        <pc:chgData name="NORVEY DANILO MUÑOZ" userId="6c920eed-56a1-4dd6-94e7-28cd095909bd" providerId="ADAL" clId="{6075C14E-5387-4FB1-A876-B652AAF5BBEF}" dt="2023-02-15T03:05:30.672" v="890" actId="47"/>
        <pc:sldMkLst>
          <pc:docMk/>
          <pc:sldMk cId="2060028205" sldId="316"/>
        </pc:sldMkLst>
      </pc:sldChg>
      <pc:sldChg chg="del">
        <pc:chgData name="NORVEY DANILO MUÑOZ" userId="6c920eed-56a1-4dd6-94e7-28cd095909bd" providerId="ADAL" clId="{6075C14E-5387-4FB1-A876-B652AAF5BBEF}" dt="2023-02-15T03:05:38.479" v="923" actId="47"/>
        <pc:sldMkLst>
          <pc:docMk/>
          <pc:sldMk cId="1331053973" sldId="317"/>
        </pc:sldMkLst>
      </pc:sldChg>
      <pc:sldChg chg="del">
        <pc:chgData name="NORVEY DANILO MUÑOZ" userId="6c920eed-56a1-4dd6-94e7-28cd095909bd" providerId="ADAL" clId="{6075C14E-5387-4FB1-A876-B652AAF5BBEF}" dt="2023-02-15T03:05:50.942" v="959" actId="47"/>
        <pc:sldMkLst>
          <pc:docMk/>
          <pc:sldMk cId="67405003" sldId="318"/>
        </pc:sldMkLst>
      </pc:sldChg>
      <pc:sldChg chg="del">
        <pc:chgData name="NORVEY DANILO MUÑOZ" userId="6c920eed-56a1-4dd6-94e7-28cd095909bd" providerId="ADAL" clId="{6075C14E-5387-4FB1-A876-B652AAF5BBEF}" dt="2023-02-15T03:05:30.704" v="891" actId="47"/>
        <pc:sldMkLst>
          <pc:docMk/>
          <pc:sldMk cId="2202870537" sldId="319"/>
        </pc:sldMkLst>
      </pc:sldChg>
      <pc:sldChg chg="del">
        <pc:chgData name="NORVEY DANILO MUÑOZ" userId="6c920eed-56a1-4dd6-94e7-28cd095909bd" providerId="ADAL" clId="{6075C14E-5387-4FB1-A876-B652AAF5BBEF}" dt="2023-02-15T03:05:30.736" v="892" actId="47"/>
        <pc:sldMkLst>
          <pc:docMk/>
          <pc:sldMk cId="1775397427" sldId="320"/>
        </pc:sldMkLst>
      </pc:sldChg>
      <pc:sldChg chg="del">
        <pc:chgData name="NORVEY DANILO MUÑOZ" userId="6c920eed-56a1-4dd6-94e7-28cd095909bd" providerId="ADAL" clId="{6075C14E-5387-4FB1-A876-B652AAF5BBEF}" dt="2023-02-15T03:05:39.525" v="928" actId="47"/>
        <pc:sldMkLst>
          <pc:docMk/>
          <pc:sldMk cId="620206592" sldId="321"/>
        </pc:sldMkLst>
      </pc:sldChg>
      <pc:sldChg chg="del">
        <pc:chgData name="NORVEY DANILO MUÑOZ" userId="6c920eed-56a1-4dd6-94e7-28cd095909bd" providerId="ADAL" clId="{6075C14E-5387-4FB1-A876-B652AAF5BBEF}" dt="2023-02-15T03:05:30.216" v="876" actId="47"/>
        <pc:sldMkLst>
          <pc:docMk/>
          <pc:sldMk cId="1139785874" sldId="322"/>
        </pc:sldMkLst>
      </pc:sldChg>
      <pc:sldChg chg="del">
        <pc:chgData name="NORVEY DANILO MUÑOZ" userId="6c920eed-56a1-4dd6-94e7-28cd095909bd" providerId="ADAL" clId="{6075C14E-5387-4FB1-A876-B652AAF5BBEF}" dt="2023-02-15T03:05:30.816" v="894" actId="47"/>
        <pc:sldMkLst>
          <pc:docMk/>
          <pc:sldMk cId="3451968263" sldId="323"/>
        </pc:sldMkLst>
      </pc:sldChg>
      <pc:sldChg chg="del">
        <pc:chgData name="NORVEY DANILO MUÑOZ" userId="6c920eed-56a1-4dd6-94e7-28cd095909bd" providerId="ADAL" clId="{6075C14E-5387-4FB1-A876-B652AAF5BBEF}" dt="2023-02-15T03:05:31.973" v="895" actId="47"/>
        <pc:sldMkLst>
          <pc:docMk/>
          <pc:sldMk cId="3706077343" sldId="324"/>
        </pc:sldMkLst>
      </pc:sldChg>
      <pc:sldChg chg="del">
        <pc:chgData name="NORVEY DANILO MUÑOZ" userId="6c920eed-56a1-4dd6-94e7-28cd095909bd" providerId="ADAL" clId="{6075C14E-5387-4FB1-A876-B652AAF5BBEF}" dt="2023-02-15T03:05:32.178" v="896" actId="47"/>
        <pc:sldMkLst>
          <pc:docMk/>
          <pc:sldMk cId="4155689048" sldId="325"/>
        </pc:sldMkLst>
      </pc:sldChg>
      <pc:sldChg chg="del">
        <pc:chgData name="NORVEY DANILO MUÑOZ" userId="6c920eed-56a1-4dd6-94e7-28cd095909bd" providerId="ADAL" clId="{6075C14E-5387-4FB1-A876-B652AAF5BBEF}" dt="2023-02-15T03:05:32.373" v="897" actId="47"/>
        <pc:sldMkLst>
          <pc:docMk/>
          <pc:sldMk cId="4031053724" sldId="326"/>
        </pc:sldMkLst>
      </pc:sldChg>
      <pc:sldChg chg="del">
        <pc:chgData name="NORVEY DANILO MUÑOZ" userId="6c920eed-56a1-4dd6-94e7-28cd095909bd" providerId="ADAL" clId="{6075C14E-5387-4FB1-A876-B652AAF5BBEF}" dt="2023-02-15T03:05:32.742" v="899" actId="47"/>
        <pc:sldMkLst>
          <pc:docMk/>
          <pc:sldMk cId="3246787241" sldId="327"/>
        </pc:sldMkLst>
      </pc:sldChg>
      <pc:sldChg chg="del">
        <pc:chgData name="NORVEY DANILO MUÑOZ" userId="6c920eed-56a1-4dd6-94e7-28cd095909bd" providerId="ADAL" clId="{6075C14E-5387-4FB1-A876-B652AAF5BBEF}" dt="2023-02-15T03:05:32.919" v="900" actId="47"/>
        <pc:sldMkLst>
          <pc:docMk/>
          <pc:sldMk cId="2684663948" sldId="328"/>
        </pc:sldMkLst>
      </pc:sldChg>
      <pc:sldChg chg="del">
        <pc:chgData name="NORVEY DANILO MUÑOZ" userId="6c920eed-56a1-4dd6-94e7-28cd095909bd" providerId="ADAL" clId="{6075C14E-5387-4FB1-A876-B652AAF5BBEF}" dt="2023-02-15T03:05:33.114" v="901" actId="47"/>
        <pc:sldMkLst>
          <pc:docMk/>
          <pc:sldMk cId="1214209245" sldId="329"/>
        </pc:sldMkLst>
      </pc:sldChg>
      <pc:sldChg chg="del">
        <pc:chgData name="NORVEY DANILO MUÑOZ" userId="6c920eed-56a1-4dd6-94e7-28cd095909bd" providerId="ADAL" clId="{6075C14E-5387-4FB1-A876-B652AAF5BBEF}" dt="2023-02-15T03:05:33.296" v="902" actId="47"/>
        <pc:sldMkLst>
          <pc:docMk/>
          <pc:sldMk cId="1380359251" sldId="330"/>
        </pc:sldMkLst>
      </pc:sldChg>
      <pc:sldChg chg="del">
        <pc:chgData name="NORVEY DANILO MUÑOZ" userId="6c920eed-56a1-4dd6-94e7-28cd095909bd" providerId="ADAL" clId="{6075C14E-5387-4FB1-A876-B652AAF5BBEF}" dt="2023-02-15T03:05:33.524" v="903" actId="47"/>
        <pc:sldMkLst>
          <pc:docMk/>
          <pc:sldMk cId="1569628170" sldId="331"/>
        </pc:sldMkLst>
      </pc:sldChg>
      <pc:sldChg chg="del">
        <pc:chgData name="NORVEY DANILO MUÑOZ" userId="6c920eed-56a1-4dd6-94e7-28cd095909bd" providerId="ADAL" clId="{6075C14E-5387-4FB1-A876-B652AAF5BBEF}" dt="2023-02-15T03:05:35.208" v="909" actId="47"/>
        <pc:sldMkLst>
          <pc:docMk/>
          <pc:sldMk cId="2843637578" sldId="332"/>
        </pc:sldMkLst>
      </pc:sldChg>
      <pc:sldChg chg="del">
        <pc:chgData name="NORVEY DANILO MUÑOZ" userId="6c920eed-56a1-4dd6-94e7-28cd095909bd" providerId="ADAL" clId="{6075C14E-5387-4FB1-A876-B652AAF5BBEF}" dt="2023-02-15T03:05:34.959" v="908" actId="47"/>
        <pc:sldMkLst>
          <pc:docMk/>
          <pc:sldMk cId="1838177117" sldId="333"/>
        </pc:sldMkLst>
      </pc:sldChg>
      <pc:sldChg chg="del">
        <pc:chgData name="NORVEY DANILO MUÑOZ" userId="6c920eed-56a1-4dd6-94e7-28cd095909bd" providerId="ADAL" clId="{6075C14E-5387-4FB1-A876-B652AAF5BBEF}" dt="2023-02-15T03:05:33.734" v="904" actId="47"/>
        <pc:sldMkLst>
          <pc:docMk/>
          <pc:sldMk cId="325380253" sldId="334"/>
        </pc:sldMkLst>
      </pc:sldChg>
      <pc:sldChg chg="del">
        <pc:chgData name="NORVEY DANILO MUÑOZ" userId="6c920eed-56a1-4dd6-94e7-28cd095909bd" providerId="ADAL" clId="{6075C14E-5387-4FB1-A876-B652AAF5BBEF}" dt="2023-02-15T03:05:33.929" v="905" actId="47"/>
        <pc:sldMkLst>
          <pc:docMk/>
          <pc:sldMk cId="1556377094" sldId="335"/>
        </pc:sldMkLst>
      </pc:sldChg>
      <pc:sldChg chg="del">
        <pc:chgData name="NORVEY DANILO MUÑOZ" userId="6c920eed-56a1-4dd6-94e7-28cd095909bd" providerId="ADAL" clId="{6075C14E-5387-4FB1-A876-B652AAF5BBEF}" dt="2023-02-15T03:05:34.139" v="906" actId="47"/>
        <pc:sldMkLst>
          <pc:docMk/>
          <pc:sldMk cId="711873617" sldId="336"/>
        </pc:sldMkLst>
      </pc:sldChg>
      <pc:sldChg chg="del">
        <pc:chgData name="NORVEY DANILO MUÑOZ" userId="6c920eed-56a1-4dd6-94e7-28cd095909bd" providerId="ADAL" clId="{6075C14E-5387-4FB1-A876-B652AAF5BBEF}" dt="2023-02-15T03:05:34.659" v="907" actId="47"/>
        <pc:sldMkLst>
          <pc:docMk/>
          <pc:sldMk cId="1840772436" sldId="337"/>
        </pc:sldMkLst>
      </pc:sldChg>
      <pc:sldChg chg="del">
        <pc:chgData name="NORVEY DANILO MUÑOZ" userId="6c920eed-56a1-4dd6-94e7-28cd095909bd" providerId="ADAL" clId="{6075C14E-5387-4FB1-A876-B652AAF5BBEF}" dt="2023-02-15T03:05:35.461" v="910" actId="47"/>
        <pc:sldMkLst>
          <pc:docMk/>
          <pc:sldMk cId="1001481906" sldId="338"/>
        </pc:sldMkLst>
      </pc:sldChg>
      <pc:sldChg chg="del">
        <pc:chgData name="NORVEY DANILO MUÑOZ" userId="6c920eed-56a1-4dd6-94e7-28cd095909bd" providerId="ADAL" clId="{6075C14E-5387-4FB1-A876-B652AAF5BBEF}" dt="2023-02-15T03:05:35.672" v="911" actId="47"/>
        <pc:sldMkLst>
          <pc:docMk/>
          <pc:sldMk cId="1987237157" sldId="339"/>
        </pc:sldMkLst>
      </pc:sldChg>
      <pc:sldChg chg="del">
        <pc:chgData name="NORVEY DANILO MUÑOZ" userId="6c920eed-56a1-4dd6-94e7-28cd095909bd" providerId="ADAL" clId="{6075C14E-5387-4FB1-A876-B652AAF5BBEF}" dt="2023-02-15T03:05:35.897" v="912" actId="47"/>
        <pc:sldMkLst>
          <pc:docMk/>
          <pc:sldMk cId="2634615155" sldId="340"/>
        </pc:sldMkLst>
      </pc:sldChg>
      <pc:sldChg chg="del">
        <pc:chgData name="NORVEY DANILO MUÑOZ" userId="6c920eed-56a1-4dd6-94e7-28cd095909bd" providerId="ADAL" clId="{6075C14E-5387-4FB1-A876-B652AAF5BBEF}" dt="2023-02-15T03:05:36.103" v="913" actId="47"/>
        <pc:sldMkLst>
          <pc:docMk/>
          <pc:sldMk cId="3030019239" sldId="341"/>
        </pc:sldMkLst>
      </pc:sldChg>
      <pc:sldChg chg="del">
        <pc:chgData name="NORVEY DANILO MUÑOZ" userId="6c920eed-56a1-4dd6-94e7-28cd095909bd" providerId="ADAL" clId="{6075C14E-5387-4FB1-A876-B652AAF5BBEF}" dt="2023-02-15T03:05:36.314" v="914" actId="47"/>
        <pc:sldMkLst>
          <pc:docMk/>
          <pc:sldMk cId="730278964" sldId="342"/>
        </pc:sldMkLst>
      </pc:sldChg>
      <pc:sldChg chg="del">
        <pc:chgData name="NORVEY DANILO MUÑOZ" userId="6c920eed-56a1-4dd6-94e7-28cd095909bd" providerId="ADAL" clId="{6075C14E-5387-4FB1-A876-B652AAF5BBEF}" dt="2023-02-15T03:05:36.539" v="915" actId="47"/>
        <pc:sldMkLst>
          <pc:docMk/>
          <pc:sldMk cId="421300418" sldId="343"/>
        </pc:sldMkLst>
      </pc:sldChg>
      <pc:sldChg chg="del">
        <pc:chgData name="NORVEY DANILO MUÑOZ" userId="6c920eed-56a1-4dd6-94e7-28cd095909bd" providerId="ADAL" clId="{6075C14E-5387-4FB1-A876-B652AAF5BBEF}" dt="2023-02-15T03:05:36.751" v="916" actId="47"/>
        <pc:sldMkLst>
          <pc:docMk/>
          <pc:sldMk cId="2145435784" sldId="344"/>
        </pc:sldMkLst>
      </pc:sldChg>
      <pc:sldChg chg="del">
        <pc:chgData name="NORVEY DANILO MUÑOZ" userId="6c920eed-56a1-4dd6-94e7-28cd095909bd" providerId="ADAL" clId="{6075C14E-5387-4FB1-A876-B652AAF5BBEF}" dt="2023-02-15T03:05:36.980" v="917" actId="47"/>
        <pc:sldMkLst>
          <pc:docMk/>
          <pc:sldMk cId="2886689139" sldId="345"/>
        </pc:sldMkLst>
      </pc:sldChg>
      <pc:sldChg chg="del">
        <pc:chgData name="NORVEY DANILO MUÑOZ" userId="6c920eed-56a1-4dd6-94e7-28cd095909bd" providerId="ADAL" clId="{6075C14E-5387-4FB1-A876-B652AAF5BBEF}" dt="2023-02-15T03:05:37.202" v="918" actId="47"/>
        <pc:sldMkLst>
          <pc:docMk/>
          <pc:sldMk cId="2856303794" sldId="346"/>
        </pc:sldMkLst>
      </pc:sldChg>
      <pc:sldChg chg="del">
        <pc:chgData name="NORVEY DANILO MUÑOZ" userId="6c920eed-56a1-4dd6-94e7-28cd095909bd" providerId="ADAL" clId="{6075C14E-5387-4FB1-A876-B652AAF5BBEF}" dt="2023-02-15T03:05:37.408" v="919" actId="47"/>
        <pc:sldMkLst>
          <pc:docMk/>
          <pc:sldMk cId="2362338430" sldId="347"/>
        </pc:sldMkLst>
      </pc:sldChg>
      <pc:sldChg chg="del">
        <pc:chgData name="NORVEY DANILO MUÑOZ" userId="6c920eed-56a1-4dd6-94e7-28cd095909bd" providerId="ADAL" clId="{6075C14E-5387-4FB1-A876-B652AAF5BBEF}" dt="2023-02-15T03:05:37.635" v="920" actId="47"/>
        <pc:sldMkLst>
          <pc:docMk/>
          <pc:sldMk cId="2728495485" sldId="348"/>
        </pc:sldMkLst>
      </pc:sldChg>
      <pc:sldChg chg="del">
        <pc:chgData name="NORVEY DANILO MUÑOZ" userId="6c920eed-56a1-4dd6-94e7-28cd095909bd" providerId="ADAL" clId="{6075C14E-5387-4FB1-A876-B652AAF5BBEF}" dt="2023-02-15T03:05:37.841" v="921" actId="47"/>
        <pc:sldMkLst>
          <pc:docMk/>
          <pc:sldMk cId="2559769617" sldId="349"/>
        </pc:sldMkLst>
      </pc:sldChg>
      <pc:sldChg chg="del">
        <pc:chgData name="NORVEY DANILO MUÑOZ" userId="6c920eed-56a1-4dd6-94e7-28cd095909bd" providerId="ADAL" clId="{6075C14E-5387-4FB1-A876-B652AAF5BBEF}" dt="2023-02-15T03:05:38.259" v="922" actId="47"/>
        <pc:sldMkLst>
          <pc:docMk/>
          <pc:sldMk cId="350248673" sldId="350"/>
        </pc:sldMkLst>
      </pc:sldChg>
      <pc:sldChg chg="del">
        <pc:chgData name="NORVEY DANILO MUÑOZ" userId="6c920eed-56a1-4dd6-94e7-28cd095909bd" providerId="ADAL" clId="{6075C14E-5387-4FB1-A876-B652AAF5BBEF}" dt="2023-02-15T03:05:38.674" v="924" actId="47"/>
        <pc:sldMkLst>
          <pc:docMk/>
          <pc:sldMk cId="1205981856" sldId="351"/>
        </pc:sldMkLst>
      </pc:sldChg>
      <pc:sldChg chg="del">
        <pc:chgData name="NORVEY DANILO MUÑOZ" userId="6c920eed-56a1-4dd6-94e7-28cd095909bd" providerId="ADAL" clId="{6075C14E-5387-4FB1-A876-B652AAF5BBEF}" dt="2023-02-15T03:05:38.907" v="925" actId="47"/>
        <pc:sldMkLst>
          <pc:docMk/>
          <pc:sldMk cId="2587997566" sldId="352"/>
        </pc:sldMkLst>
      </pc:sldChg>
      <pc:sldChg chg="del">
        <pc:chgData name="NORVEY DANILO MUÑOZ" userId="6c920eed-56a1-4dd6-94e7-28cd095909bd" providerId="ADAL" clId="{6075C14E-5387-4FB1-A876-B652AAF5BBEF}" dt="2023-02-15T03:05:39.103" v="926" actId="47"/>
        <pc:sldMkLst>
          <pc:docMk/>
          <pc:sldMk cId="3746880780" sldId="353"/>
        </pc:sldMkLst>
      </pc:sldChg>
      <pc:sldChg chg="del">
        <pc:chgData name="NORVEY DANILO MUÑOZ" userId="6c920eed-56a1-4dd6-94e7-28cd095909bd" providerId="ADAL" clId="{6075C14E-5387-4FB1-A876-B652AAF5BBEF}" dt="2023-02-15T03:05:39.889" v="929" actId="47"/>
        <pc:sldMkLst>
          <pc:docMk/>
          <pc:sldMk cId="3338316674" sldId="354"/>
        </pc:sldMkLst>
      </pc:sldChg>
      <pc:sldChg chg="del">
        <pc:chgData name="NORVEY DANILO MUÑOZ" userId="6c920eed-56a1-4dd6-94e7-28cd095909bd" providerId="ADAL" clId="{6075C14E-5387-4FB1-A876-B652AAF5BBEF}" dt="2023-02-15T03:05:39.307" v="927" actId="47"/>
        <pc:sldMkLst>
          <pc:docMk/>
          <pc:sldMk cId="1623265840" sldId="355"/>
        </pc:sldMkLst>
      </pc:sldChg>
      <pc:sldChg chg="del">
        <pc:chgData name="NORVEY DANILO MUÑOZ" userId="6c920eed-56a1-4dd6-94e7-28cd095909bd" providerId="ADAL" clId="{6075C14E-5387-4FB1-A876-B652AAF5BBEF}" dt="2023-02-15T03:05:40.148" v="930" actId="47"/>
        <pc:sldMkLst>
          <pc:docMk/>
          <pc:sldMk cId="1636314556" sldId="356"/>
        </pc:sldMkLst>
      </pc:sldChg>
      <pc:sldChg chg="del">
        <pc:chgData name="NORVEY DANILO MUÑOZ" userId="6c920eed-56a1-4dd6-94e7-28cd095909bd" providerId="ADAL" clId="{6075C14E-5387-4FB1-A876-B652AAF5BBEF}" dt="2023-02-15T03:05:40.411" v="931" actId="47"/>
        <pc:sldMkLst>
          <pc:docMk/>
          <pc:sldMk cId="3329565702" sldId="357"/>
        </pc:sldMkLst>
      </pc:sldChg>
      <pc:sldChg chg="del">
        <pc:chgData name="NORVEY DANILO MUÑOZ" userId="6c920eed-56a1-4dd6-94e7-28cd095909bd" providerId="ADAL" clId="{6075C14E-5387-4FB1-A876-B652AAF5BBEF}" dt="2023-02-15T03:05:40.663" v="932" actId="47"/>
        <pc:sldMkLst>
          <pc:docMk/>
          <pc:sldMk cId="2258224261" sldId="358"/>
        </pc:sldMkLst>
      </pc:sldChg>
      <pc:sldChg chg="del">
        <pc:chgData name="NORVEY DANILO MUÑOZ" userId="6c920eed-56a1-4dd6-94e7-28cd095909bd" providerId="ADAL" clId="{6075C14E-5387-4FB1-A876-B652AAF5BBEF}" dt="2023-02-15T03:05:40.886" v="933" actId="47"/>
        <pc:sldMkLst>
          <pc:docMk/>
          <pc:sldMk cId="3321011124" sldId="359"/>
        </pc:sldMkLst>
      </pc:sldChg>
      <pc:sldChg chg="del">
        <pc:chgData name="NORVEY DANILO MUÑOZ" userId="6c920eed-56a1-4dd6-94e7-28cd095909bd" providerId="ADAL" clId="{6075C14E-5387-4FB1-A876-B652AAF5BBEF}" dt="2023-02-15T03:05:42.168" v="938" actId="47"/>
        <pc:sldMkLst>
          <pc:docMk/>
          <pc:sldMk cId="0" sldId="361"/>
        </pc:sldMkLst>
      </pc:sldChg>
      <pc:sldChg chg="del">
        <pc:chgData name="NORVEY DANILO MUÑOZ" userId="6c920eed-56a1-4dd6-94e7-28cd095909bd" providerId="ADAL" clId="{6075C14E-5387-4FB1-A876-B652AAF5BBEF}" dt="2023-02-15T03:05:41.115" v="934" actId="47"/>
        <pc:sldMkLst>
          <pc:docMk/>
          <pc:sldMk cId="1897390636" sldId="362"/>
        </pc:sldMkLst>
      </pc:sldChg>
      <pc:sldChg chg="del">
        <pc:chgData name="NORVEY DANILO MUÑOZ" userId="6c920eed-56a1-4dd6-94e7-28cd095909bd" providerId="ADAL" clId="{6075C14E-5387-4FB1-A876-B652AAF5BBEF}" dt="2023-02-15T03:05:41.333" v="935" actId="47"/>
        <pc:sldMkLst>
          <pc:docMk/>
          <pc:sldMk cId="3286778521" sldId="363"/>
        </pc:sldMkLst>
      </pc:sldChg>
      <pc:sldChg chg="del">
        <pc:chgData name="NORVEY DANILO MUÑOZ" userId="6c920eed-56a1-4dd6-94e7-28cd095909bd" providerId="ADAL" clId="{6075C14E-5387-4FB1-A876-B652AAF5BBEF}" dt="2023-02-15T03:05:41.663" v="936" actId="47"/>
        <pc:sldMkLst>
          <pc:docMk/>
          <pc:sldMk cId="2589776929" sldId="364"/>
        </pc:sldMkLst>
      </pc:sldChg>
      <pc:sldChg chg="del">
        <pc:chgData name="NORVEY DANILO MUÑOZ" userId="6c920eed-56a1-4dd6-94e7-28cd095909bd" providerId="ADAL" clId="{6075C14E-5387-4FB1-A876-B652AAF5BBEF}" dt="2023-02-15T03:05:41.934" v="937" actId="47"/>
        <pc:sldMkLst>
          <pc:docMk/>
          <pc:sldMk cId="2471323115" sldId="365"/>
        </pc:sldMkLst>
      </pc:sldChg>
      <pc:sldChg chg="del">
        <pc:chgData name="NORVEY DANILO MUÑOZ" userId="6c920eed-56a1-4dd6-94e7-28cd095909bd" providerId="ADAL" clId="{6075C14E-5387-4FB1-A876-B652AAF5BBEF}" dt="2023-02-15T03:05:42.887" v="940" actId="47"/>
        <pc:sldMkLst>
          <pc:docMk/>
          <pc:sldMk cId="533894151" sldId="366"/>
        </pc:sldMkLst>
      </pc:sldChg>
      <pc:sldChg chg="modSp mod">
        <pc:chgData name="NORVEY DANILO MUÑOZ" userId="6c920eed-56a1-4dd6-94e7-28cd095909bd" providerId="ADAL" clId="{6075C14E-5387-4FB1-A876-B652AAF5BBEF}" dt="2023-02-08T17:16:20.914" v="383" actId="20577"/>
        <pc:sldMkLst>
          <pc:docMk/>
          <pc:sldMk cId="2252551699" sldId="367"/>
        </pc:sldMkLst>
        <pc:spChg chg="mod">
          <ac:chgData name="NORVEY DANILO MUÑOZ" userId="6c920eed-56a1-4dd6-94e7-28cd095909bd" providerId="ADAL" clId="{6075C14E-5387-4FB1-A876-B652AAF5BBEF}" dt="2023-02-08T17:14:01.894" v="333" actId="20577"/>
          <ac:spMkLst>
            <pc:docMk/>
            <pc:sldMk cId="2252551699" sldId="367"/>
            <ac:spMk id="191" creationId="{00000000-0000-0000-0000-000000000000}"/>
          </ac:spMkLst>
        </pc:spChg>
        <pc:spChg chg="mod">
          <ac:chgData name="NORVEY DANILO MUÑOZ" userId="6c920eed-56a1-4dd6-94e7-28cd095909bd" providerId="ADAL" clId="{6075C14E-5387-4FB1-A876-B652AAF5BBEF}" dt="2023-02-08T17:16:20.914" v="383" actId="20577"/>
          <ac:spMkLst>
            <pc:docMk/>
            <pc:sldMk cId="2252551699" sldId="367"/>
            <ac:spMk id="192" creationId="{00000000-0000-0000-0000-000000000000}"/>
          </ac:spMkLst>
        </pc:spChg>
      </pc:sldChg>
      <pc:sldChg chg="addSp delSp modSp mod">
        <pc:chgData name="NORVEY DANILO MUÑOZ" userId="6c920eed-56a1-4dd6-94e7-28cd095909bd" providerId="ADAL" clId="{6075C14E-5387-4FB1-A876-B652AAF5BBEF}" dt="2023-02-08T17:17:20.260" v="422" actId="1076"/>
        <pc:sldMkLst>
          <pc:docMk/>
          <pc:sldMk cId="2414942149" sldId="368"/>
        </pc:sldMkLst>
        <pc:spChg chg="add del">
          <ac:chgData name="NORVEY DANILO MUÑOZ" userId="6c920eed-56a1-4dd6-94e7-28cd095909bd" providerId="ADAL" clId="{6075C14E-5387-4FB1-A876-B652AAF5BBEF}" dt="2023-02-08T17:16:43.017" v="408" actId="478"/>
          <ac:spMkLst>
            <pc:docMk/>
            <pc:sldMk cId="2414942149" sldId="368"/>
            <ac:spMk id="2" creationId="{0722DDA6-9C2C-2333-BC0E-622EF56C6402}"/>
          </ac:spMkLst>
        </pc:spChg>
        <pc:spChg chg="add del mod">
          <ac:chgData name="NORVEY DANILO MUÑOZ" userId="6c920eed-56a1-4dd6-94e7-28cd095909bd" providerId="ADAL" clId="{6075C14E-5387-4FB1-A876-B652AAF5BBEF}" dt="2023-02-08T17:17:05.037" v="419" actId="478"/>
          <ac:spMkLst>
            <pc:docMk/>
            <pc:sldMk cId="2414942149" sldId="368"/>
            <ac:spMk id="3" creationId="{EDF9ED4E-2FB3-FA61-F1BF-A5159038A2E8}"/>
          </ac:spMkLst>
        </pc:spChg>
        <pc:spChg chg="mod">
          <ac:chgData name="NORVEY DANILO MUÑOZ" userId="6c920eed-56a1-4dd6-94e7-28cd095909bd" providerId="ADAL" clId="{6075C14E-5387-4FB1-A876-B652AAF5BBEF}" dt="2023-02-08T17:16:30.242" v="405" actId="20577"/>
          <ac:spMkLst>
            <pc:docMk/>
            <pc:sldMk cId="2414942149" sldId="368"/>
            <ac:spMk id="191" creationId="{00000000-0000-0000-0000-000000000000}"/>
          </ac:spMkLst>
        </pc:spChg>
        <pc:picChg chg="del">
          <ac:chgData name="NORVEY DANILO MUÑOZ" userId="6c920eed-56a1-4dd6-94e7-28cd095909bd" providerId="ADAL" clId="{6075C14E-5387-4FB1-A876-B652AAF5BBEF}" dt="2023-02-08T17:16:32.037" v="406" actId="478"/>
          <ac:picMkLst>
            <pc:docMk/>
            <pc:sldMk cId="2414942149" sldId="368"/>
            <ac:picMk id="5" creationId="{C2FBF8F7-F32A-CE6D-EDDC-7E1E74C1E2DC}"/>
          </ac:picMkLst>
        </pc:picChg>
        <pc:picChg chg="add mod">
          <ac:chgData name="NORVEY DANILO MUÑOZ" userId="6c920eed-56a1-4dd6-94e7-28cd095909bd" providerId="ADAL" clId="{6075C14E-5387-4FB1-A876-B652AAF5BBEF}" dt="2023-02-08T17:17:20.260" v="422" actId="1076"/>
          <ac:picMkLst>
            <pc:docMk/>
            <pc:sldMk cId="2414942149" sldId="368"/>
            <ac:picMk id="6" creationId="{F449B409-92E0-7E11-168A-D275E0DCFD10}"/>
          </ac:picMkLst>
        </pc:picChg>
        <pc:picChg chg="add del mod">
          <ac:chgData name="NORVEY DANILO MUÑOZ" userId="6c920eed-56a1-4dd6-94e7-28cd095909bd" providerId="ADAL" clId="{6075C14E-5387-4FB1-A876-B652AAF5BBEF}" dt="2023-02-08T17:16:55.348" v="416" actId="478"/>
          <ac:picMkLst>
            <pc:docMk/>
            <pc:sldMk cId="2414942149" sldId="368"/>
            <ac:picMk id="1028" creationId="{A080219D-6373-824F-E6A6-C37A8913723E}"/>
          </ac:picMkLst>
        </pc:picChg>
      </pc:sldChg>
      <pc:sldChg chg="addSp modSp mod">
        <pc:chgData name="NORVEY DANILO MUÑOZ" userId="6c920eed-56a1-4dd6-94e7-28cd095909bd" providerId="ADAL" clId="{6075C14E-5387-4FB1-A876-B652AAF5BBEF}" dt="2023-02-08T17:38:10.691" v="572" actId="1076"/>
        <pc:sldMkLst>
          <pc:docMk/>
          <pc:sldMk cId="2244255232" sldId="369"/>
        </pc:sldMkLst>
        <pc:spChg chg="mod">
          <ac:chgData name="NORVEY DANILO MUÑOZ" userId="6c920eed-56a1-4dd6-94e7-28cd095909bd" providerId="ADAL" clId="{6075C14E-5387-4FB1-A876-B652AAF5BBEF}" dt="2023-02-08T17:36:00.774" v="554" actId="20577"/>
          <ac:spMkLst>
            <pc:docMk/>
            <pc:sldMk cId="2244255232" sldId="369"/>
            <ac:spMk id="191" creationId="{00000000-0000-0000-0000-000000000000}"/>
          </ac:spMkLst>
        </pc:spChg>
        <pc:spChg chg="mod">
          <ac:chgData name="NORVEY DANILO MUÑOZ" userId="6c920eed-56a1-4dd6-94e7-28cd095909bd" providerId="ADAL" clId="{6075C14E-5387-4FB1-A876-B652AAF5BBEF}" dt="2023-02-08T17:37:51.949" v="569" actId="20577"/>
          <ac:spMkLst>
            <pc:docMk/>
            <pc:sldMk cId="2244255232" sldId="369"/>
            <ac:spMk id="192" creationId="{00000000-0000-0000-0000-000000000000}"/>
          </ac:spMkLst>
        </pc:spChg>
        <pc:picChg chg="add mod">
          <ac:chgData name="NORVEY DANILO MUÑOZ" userId="6c920eed-56a1-4dd6-94e7-28cd095909bd" providerId="ADAL" clId="{6075C14E-5387-4FB1-A876-B652AAF5BBEF}" dt="2023-02-08T17:38:10.691" v="572" actId="1076"/>
          <ac:picMkLst>
            <pc:docMk/>
            <pc:sldMk cId="2244255232" sldId="369"/>
            <ac:picMk id="3" creationId="{170704EF-A5CE-C4D4-FEA5-1EABBADEF7F0}"/>
          </ac:picMkLst>
        </pc:picChg>
      </pc:sldChg>
      <pc:sldChg chg="del">
        <pc:chgData name="NORVEY DANILO MUÑOZ" userId="6c920eed-56a1-4dd6-94e7-28cd095909bd" providerId="ADAL" clId="{6075C14E-5387-4FB1-A876-B652AAF5BBEF}" dt="2023-02-15T03:05:29.695" v="860" actId="47"/>
        <pc:sldMkLst>
          <pc:docMk/>
          <pc:sldMk cId="844426838" sldId="370"/>
        </pc:sldMkLst>
      </pc:sldChg>
      <pc:sldChg chg="del">
        <pc:chgData name="NORVEY DANILO MUÑOZ" userId="6c920eed-56a1-4dd6-94e7-28cd095909bd" providerId="ADAL" clId="{6075C14E-5387-4FB1-A876-B652AAF5BBEF}" dt="2023-02-15T03:05:29.171" v="858" actId="47"/>
        <pc:sldMkLst>
          <pc:docMk/>
          <pc:sldMk cId="1640251976" sldId="371"/>
        </pc:sldMkLst>
      </pc:sldChg>
      <pc:sldChg chg="del">
        <pc:chgData name="NORVEY DANILO MUÑOZ" userId="6c920eed-56a1-4dd6-94e7-28cd095909bd" providerId="ADAL" clId="{6075C14E-5387-4FB1-A876-B652AAF5BBEF}" dt="2023-02-15T03:05:29.786" v="862" actId="47"/>
        <pc:sldMkLst>
          <pc:docMk/>
          <pc:sldMk cId="1483896231" sldId="372"/>
        </pc:sldMkLst>
      </pc:sldChg>
      <pc:sldChg chg="del">
        <pc:chgData name="NORVEY DANILO MUÑOZ" userId="6c920eed-56a1-4dd6-94e7-28cd095909bd" providerId="ADAL" clId="{6075C14E-5387-4FB1-A876-B652AAF5BBEF}" dt="2023-02-15T03:05:29.811" v="863" actId="47"/>
        <pc:sldMkLst>
          <pc:docMk/>
          <pc:sldMk cId="2407232986" sldId="373"/>
        </pc:sldMkLst>
      </pc:sldChg>
      <pc:sldChg chg="del">
        <pc:chgData name="NORVEY DANILO MUÑOZ" userId="6c920eed-56a1-4dd6-94e7-28cd095909bd" providerId="ADAL" clId="{6075C14E-5387-4FB1-A876-B652AAF5BBEF}" dt="2023-02-15T03:05:29.844" v="864" actId="47"/>
        <pc:sldMkLst>
          <pc:docMk/>
          <pc:sldMk cId="2669140229" sldId="374"/>
        </pc:sldMkLst>
      </pc:sldChg>
      <pc:sldChg chg="del">
        <pc:chgData name="NORVEY DANILO MUÑOZ" userId="6c920eed-56a1-4dd6-94e7-28cd095909bd" providerId="ADAL" clId="{6075C14E-5387-4FB1-A876-B652AAF5BBEF}" dt="2023-02-15T03:05:29.870" v="865" actId="47"/>
        <pc:sldMkLst>
          <pc:docMk/>
          <pc:sldMk cId="805343460" sldId="375"/>
        </pc:sldMkLst>
      </pc:sldChg>
      <pc:sldChg chg="del">
        <pc:chgData name="NORVEY DANILO MUÑOZ" userId="6c920eed-56a1-4dd6-94e7-28cd095909bd" providerId="ADAL" clId="{6075C14E-5387-4FB1-A876-B652AAF5BBEF}" dt="2023-02-15T03:05:29.903" v="866" actId="47"/>
        <pc:sldMkLst>
          <pc:docMk/>
          <pc:sldMk cId="3646398806" sldId="376"/>
        </pc:sldMkLst>
      </pc:sldChg>
      <pc:sldChg chg="del">
        <pc:chgData name="NORVEY DANILO MUÑOZ" userId="6c920eed-56a1-4dd6-94e7-28cd095909bd" providerId="ADAL" clId="{6075C14E-5387-4FB1-A876-B652AAF5BBEF}" dt="2023-02-15T03:05:29.937" v="867" actId="47"/>
        <pc:sldMkLst>
          <pc:docMk/>
          <pc:sldMk cId="4077152137" sldId="377"/>
        </pc:sldMkLst>
      </pc:sldChg>
      <pc:sldChg chg="del">
        <pc:chgData name="NORVEY DANILO MUÑOZ" userId="6c920eed-56a1-4dd6-94e7-28cd095909bd" providerId="ADAL" clId="{6075C14E-5387-4FB1-A876-B652AAF5BBEF}" dt="2023-02-15T03:05:29.959" v="868" actId="47"/>
        <pc:sldMkLst>
          <pc:docMk/>
          <pc:sldMk cId="1141441756" sldId="378"/>
        </pc:sldMkLst>
      </pc:sldChg>
      <pc:sldChg chg="del">
        <pc:chgData name="NORVEY DANILO MUÑOZ" userId="6c920eed-56a1-4dd6-94e7-28cd095909bd" providerId="ADAL" clId="{6075C14E-5387-4FB1-A876-B652AAF5BBEF}" dt="2023-02-15T03:05:29.988" v="869" actId="47"/>
        <pc:sldMkLst>
          <pc:docMk/>
          <pc:sldMk cId="1015212810" sldId="379"/>
        </pc:sldMkLst>
      </pc:sldChg>
      <pc:sldChg chg="del">
        <pc:chgData name="NORVEY DANILO MUÑOZ" userId="6c920eed-56a1-4dd6-94e7-28cd095909bd" providerId="ADAL" clId="{6075C14E-5387-4FB1-A876-B652AAF5BBEF}" dt="2023-02-15T03:05:30.150" v="874" actId="47"/>
        <pc:sldMkLst>
          <pc:docMk/>
          <pc:sldMk cId="2253480106" sldId="380"/>
        </pc:sldMkLst>
      </pc:sldChg>
      <pc:sldChg chg="del">
        <pc:chgData name="NORVEY DANILO MUÑOZ" userId="6c920eed-56a1-4dd6-94e7-28cd095909bd" providerId="ADAL" clId="{6075C14E-5387-4FB1-A876-B652AAF5BBEF}" dt="2023-02-15T03:05:30.516" v="885" actId="47"/>
        <pc:sldMkLst>
          <pc:docMk/>
          <pc:sldMk cId="3966894046" sldId="381"/>
        </pc:sldMkLst>
      </pc:sldChg>
      <pc:sldChg chg="del">
        <pc:chgData name="NORVEY DANILO MUÑOZ" userId="6c920eed-56a1-4dd6-94e7-28cd095909bd" providerId="ADAL" clId="{6075C14E-5387-4FB1-A876-B652AAF5BBEF}" dt="2023-02-15T03:05:30.100" v="872" actId="47"/>
        <pc:sldMkLst>
          <pc:docMk/>
          <pc:sldMk cId="3793310610" sldId="382"/>
        </pc:sldMkLst>
      </pc:sldChg>
      <pc:sldChg chg="del">
        <pc:chgData name="NORVEY DANILO MUÑOZ" userId="6c920eed-56a1-4dd6-94e7-28cd095909bd" providerId="ADAL" clId="{6075C14E-5387-4FB1-A876-B652AAF5BBEF}" dt="2023-02-15T03:05:29.768" v="861" actId="47"/>
        <pc:sldMkLst>
          <pc:docMk/>
          <pc:sldMk cId="368216936" sldId="384"/>
        </pc:sldMkLst>
      </pc:sldChg>
      <pc:sldChg chg="del">
        <pc:chgData name="NORVEY DANILO MUÑOZ" userId="6c920eed-56a1-4dd6-94e7-28cd095909bd" providerId="ADAL" clId="{6075C14E-5387-4FB1-A876-B652AAF5BBEF}" dt="2023-02-15T03:05:30.252" v="877" actId="47"/>
        <pc:sldMkLst>
          <pc:docMk/>
          <pc:sldMk cId="1939832174" sldId="385"/>
        </pc:sldMkLst>
      </pc:sldChg>
      <pc:sldChg chg="del">
        <pc:chgData name="NORVEY DANILO MUÑOZ" userId="6c920eed-56a1-4dd6-94e7-28cd095909bd" providerId="ADAL" clId="{6075C14E-5387-4FB1-A876-B652AAF5BBEF}" dt="2023-02-15T03:05:30.298" v="878" actId="47"/>
        <pc:sldMkLst>
          <pc:docMk/>
          <pc:sldMk cId="3945072177" sldId="386"/>
        </pc:sldMkLst>
      </pc:sldChg>
      <pc:sldChg chg="del">
        <pc:chgData name="NORVEY DANILO MUÑOZ" userId="6c920eed-56a1-4dd6-94e7-28cd095909bd" providerId="ADAL" clId="{6075C14E-5387-4FB1-A876-B652AAF5BBEF}" dt="2023-02-15T03:05:30.320" v="879" actId="47"/>
        <pc:sldMkLst>
          <pc:docMk/>
          <pc:sldMk cId="1943410392" sldId="387"/>
        </pc:sldMkLst>
      </pc:sldChg>
      <pc:sldChg chg="del">
        <pc:chgData name="NORVEY DANILO MUÑOZ" userId="6c920eed-56a1-4dd6-94e7-28cd095909bd" providerId="ADAL" clId="{6075C14E-5387-4FB1-A876-B652AAF5BBEF}" dt="2023-02-15T03:05:30.380" v="881" actId="47"/>
        <pc:sldMkLst>
          <pc:docMk/>
          <pc:sldMk cId="66050442" sldId="388"/>
        </pc:sldMkLst>
      </pc:sldChg>
      <pc:sldChg chg="del">
        <pc:chgData name="NORVEY DANILO MUÑOZ" userId="6c920eed-56a1-4dd6-94e7-28cd095909bd" providerId="ADAL" clId="{6075C14E-5387-4FB1-A876-B652AAF5BBEF}" dt="2023-02-15T03:05:30.346" v="880" actId="47"/>
        <pc:sldMkLst>
          <pc:docMk/>
          <pc:sldMk cId="3918203194" sldId="389"/>
        </pc:sldMkLst>
      </pc:sldChg>
      <pc:sldChg chg="del">
        <pc:chgData name="NORVEY DANILO MUÑOZ" userId="6c920eed-56a1-4dd6-94e7-28cd095909bd" providerId="ADAL" clId="{6075C14E-5387-4FB1-A876-B652AAF5BBEF}" dt="2023-02-15T03:05:30.412" v="882" actId="47"/>
        <pc:sldMkLst>
          <pc:docMk/>
          <pc:sldMk cId="1028980673" sldId="390"/>
        </pc:sldMkLst>
      </pc:sldChg>
      <pc:sldChg chg="del">
        <pc:chgData name="NORVEY DANILO MUÑOZ" userId="6c920eed-56a1-4dd6-94e7-28cd095909bd" providerId="ADAL" clId="{6075C14E-5387-4FB1-A876-B652AAF5BBEF}" dt="2023-02-15T03:05:30.444" v="883" actId="47"/>
        <pc:sldMkLst>
          <pc:docMk/>
          <pc:sldMk cId="703612668" sldId="391"/>
        </pc:sldMkLst>
      </pc:sldChg>
      <pc:sldChg chg="del">
        <pc:chgData name="NORVEY DANILO MUÑOZ" userId="6c920eed-56a1-4dd6-94e7-28cd095909bd" providerId="ADAL" clId="{6075C14E-5387-4FB1-A876-B652AAF5BBEF}" dt="2023-02-15T03:05:30.479" v="884" actId="47"/>
        <pc:sldMkLst>
          <pc:docMk/>
          <pc:sldMk cId="3593356433" sldId="392"/>
        </pc:sldMkLst>
      </pc:sldChg>
      <pc:sldChg chg="del">
        <pc:chgData name="NORVEY DANILO MUÑOZ" userId="6c920eed-56a1-4dd6-94e7-28cd095909bd" providerId="ADAL" clId="{6075C14E-5387-4FB1-A876-B652AAF5BBEF}" dt="2023-02-15T03:05:30.548" v="886" actId="47"/>
        <pc:sldMkLst>
          <pc:docMk/>
          <pc:sldMk cId="1370982778" sldId="393"/>
        </pc:sldMkLst>
      </pc:sldChg>
      <pc:sldChg chg="del">
        <pc:chgData name="NORVEY DANILO MUÑOZ" userId="6c920eed-56a1-4dd6-94e7-28cd095909bd" providerId="ADAL" clId="{6075C14E-5387-4FB1-A876-B652AAF5BBEF}" dt="2023-02-15T03:05:30.579" v="887" actId="47"/>
        <pc:sldMkLst>
          <pc:docMk/>
          <pc:sldMk cId="254590961" sldId="394"/>
        </pc:sldMkLst>
      </pc:sldChg>
      <pc:sldChg chg="del">
        <pc:chgData name="NORVEY DANILO MUÑOZ" userId="6c920eed-56a1-4dd6-94e7-28cd095909bd" providerId="ADAL" clId="{6075C14E-5387-4FB1-A876-B652AAF5BBEF}" dt="2023-02-15T03:05:30.619" v="888" actId="47"/>
        <pc:sldMkLst>
          <pc:docMk/>
          <pc:sldMk cId="2213399795" sldId="395"/>
        </pc:sldMkLst>
      </pc:sldChg>
      <pc:sldChg chg="addSp delSp modSp add mod modAnim">
        <pc:chgData name="NORVEY DANILO MUÑOZ" userId="6c920eed-56a1-4dd6-94e7-28cd095909bd" providerId="ADAL" clId="{6075C14E-5387-4FB1-A876-B652AAF5BBEF}" dt="2023-02-08T17:24:31.661" v="469"/>
        <pc:sldMkLst>
          <pc:docMk/>
          <pc:sldMk cId="4210932705" sldId="396"/>
        </pc:sldMkLst>
        <pc:spChg chg="add mod">
          <ac:chgData name="NORVEY DANILO MUÑOZ" userId="6c920eed-56a1-4dd6-94e7-28cd095909bd" providerId="ADAL" clId="{6075C14E-5387-4FB1-A876-B652AAF5BBEF}" dt="2023-02-08T17:22:53.380" v="457" actId="207"/>
          <ac:spMkLst>
            <pc:docMk/>
            <pc:sldMk cId="4210932705" sldId="396"/>
            <ac:spMk id="6" creationId="{3B8EEE3B-639F-59A2-3538-AE9A9CDA8028}"/>
          </ac:spMkLst>
        </pc:spChg>
        <pc:spChg chg="add mod">
          <ac:chgData name="NORVEY DANILO MUÑOZ" userId="6c920eed-56a1-4dd6-94e7-28cd095909bd" providerId="ADAL" clId="{6075C14E-5387-4FB1-A876-B652AAF5BBEF}" dt="2023-02-08T17:23:30.342" v="462" actId="123"/>
          <ac:spMkLst>
            <pc:docMk/>
            <pc:sldMk cId="4210932705" sldId="396"/>
            <ac:spMk id="8" creationId="{5FEE753E-C2BA-DEF0-A05D-156F17E1A1C3}"/>
          </ac:spMkLst>
        </pc:spChg>
        <pc:picChg chg="del">
          <ac:chgData name="NORVEY DANILO MUÑOZ" userId="6c920eed-56a1-4dd6-94e7-28cd095909bd" providerId="ADAL" clId="{6075C14E-5387-4FB1-A876-B652AAF5BBEF}" dt="2023-02-08T17:21:31.566" v="448" actId="478"/>
          <ac:picMkLst>
            <pc:docMk/>
            <pc:sldMk cId="4210932705" sldId="396"/>
            <ac:picMk id="3" creationId="{328E9FE2-D637-1820-06CD-BE77CB119EFA}"/>
          </ac:picMkLst>
        </pc:picChg>
        <pc:picChg chg="add mod">
          <ac:chgData name="NORVEY DANILO MUÑOZ" userId="6c920eed-56a1-4dd6-94e7-28cd095909bd" providerId="ADAL" clId="{6075C14E-5387-4FB1-A876-B652AAF5BBEF}" dt="2023-02-08T17:21:36.147" v="451" actId="1076"/>
          <ac:picMkLst>
            <pc:docMk/>
            <pc:sldMk cId="4210932705" sldId="396"/>
            <ac:picMk id="4" creationId="{FE1C76DF-665F-E49D-4DA3-04940A67C7B9}"/>
          </ac:picMkLst>
        </pc:picChg>
        <pc:picChg chg="del">
          <ac:chgData name="NORVEY DANILO MUÑOZ" userId="6c920eed-56a1-4dd6-94e7-28cd095909bd" providerId="ADAL" clId="{6075C14E-5387-4FB1-A876-B652AAF5BBEF}" dt="2023-02-08T17:21:32.307" v="449" actId="478"/>
          <ac:picMkLst>
            <pc:docMk/>
            <pc:sldMk cId="4210932705" sldId="396"/>
            <ac:picMk id="5" creationId="{D5D500B9-57DF-00C0-2A0C-F73822413F6B}"/>
          </ac:picMkLst>
        </pc:picChg>
        <pc:picChg chg="add mod">
          <ac:chgData name="NORVEY DANILO MUÑOZ" userId="6c920eed-56a1-4dd6-94e7-28cd095909bd" providerId="ADAL" clId="{6075C14E-5387-4FB1-A876-B652AAF5BBEF}" dt="2023-02-08T17:23:44.712" v="465" actId="1076"/>
          <ac:picMkLst>
            <pc:docMk/>
            <pc:sldMk cId="4210932705" sldId="396"/>
            <ac:picMk id="10" creationId="{59930C11-F74F-C1C3-0AB9-3F1834B29F28}"/>
          </ac:picMkLst>
        </pc:picChg>
      </pc:sldChg>
      <pc:sldChg chg="addSp delSp modSp add mod delAnim">
        <pc:chgData name="NORVEY DANILO MUÑOZ" userId="6c920eed-56a1-4dd6-94e7-28cd095909bd" providerId="ADAL" clId="{6075C14E-5387-4FB1-A876-B652AAF5BBEF}" dt="2023-02-08T17:25:30.951" v="485" actId="1076"/>
        <pc:sldMkLst>
          <pc:docMk/>
          <pc:sldMk cId="9505273" sldId="397"/>
        </pc:sldMkLst>
        <pc:spChg chg="del">
          <ac:chgData name="NORVEY DANILO MUÑOZ" userId="6c920eed-56a1-4dd6-94e7-28cd095909bd" providerId="ADAL" clId="{6075C14E-5387-4FB1-A876-B652AAF5BBEF}" dt="2023-02-08T17:25:00.105" v="478" actId="478"/>
          <ac:spMkLst>
            <pc:docMk/>
            <pc:sldMk cId="9505273" sldId="397"/>
            <ac:spMk id="6" creationId="{3B8EEE3B-639F-59A2-3538-AE9A9CDA8028}"/>
          </ac:spMkLst>
        </pc:spChg>
        <pc:spChg chg="del mod">
          <ac:chgData name="NORVEY DANILO MUÑOZ" userId="6c920eed-56a1-4dd6-94e7-28cd095909bd" providerId="ADAL" clId="{6075C14E-5387-4FB1-A876-B652AAF5BBEF}" dt="2023-02-08T17:24:58.820" v="477" actId="478"/>
          <ac:spMkLst>
            <pc:docMk/>
            <pc:sldMk cId="9505273" sldId="397"/>
            <ac:spMk id="8" creationId="{5FEE753E-C2BA-DEF0-A05D-156F17E1A1C3}"/>
          </ac:spMkLst>
        </pc:spChg>
        <pc:spChg chg="mod">
          <ac:chgData name="NORVEY DANILO MUÑOZ" userId="6c920eed-56a1-4dd6-94e7-28cd095909bd" providerId="ADAL" clId="{6075C14E-5387-4FB1-A876-B652AAF5BBEF}" dt="2023-02-08T17:25:09.245" v="481" actId="20577"/>
          <ac:spMkLst>
            <pc:docMk/>
            <pc:sldMk cId="9505273" sldId="397"/>
            <ac:spMk id="192" creationId="{00000000-0000-0000-0000-000000000000}"/>
          </ac:spMkLst>
        </pc:spChg>
        <pc:picChg chg="add mod">
          <ac:chgData name="NORVEY DANILO MUÑOZ" userId="6c920eed-56a1-4dd6-94e7-28cd095909bd" providerId="ADAL" clId="{6075C14E-5387-4FB1-A876-B652AAF5BBEF}" dt="2023-02-08T17:25:26.396" v="482" actId="1076"/>
          <ac:picMkLst>
            <pc:docMk/>
            <pc:sldMk cId="9505273" sldId="397"/>
            <ac:picMk id="3" creationId="{90F7B063-DFE1-BC2F-BB4F-3DCA8F43D3D5}"/>
          </ac:picMkLst>
        </pc:picChg>
        <pc:picChg chg="del">
          <ac:chgData name="NORVEY DANILO MUÑOZ" userId="6c920eed-56a1-4dd6-94e7-28cd095909bd" providerId="ADAL" clId="{6075C14E-5387-4FB1-A876-B652AAF5BBEF}" dt="2023-02-08T17:24:57.653" v="476" actId="478"/>
          <ac:picMkLst>
            <pc:docMk/>
            <pc:sldMk cId="9505273" sldId="397"/>
            <ac:picMk id="4" creationId="{FE1C76DF-665F-E49D-4DA3-04940A67C7B9}"/>
          </ac:picMkLst>
        </pc:picChg>
        <pc:picChg chg="add mod">
          <ac:chgData name="NORVEY DANILO MUÑOZ" userId="6c920eed-56a1-4dd6-94e7-28cd095909bd" providerId="ADAL" clId="{6075C14E-5387-4FB1-A876-B652AAF5BBEF}" dt="2023-02-08T17:25:30.951" v="485" actId="1076"/>
          <ac:picMkLst>
            <pc:docMk/>
            <pc:sldMk cId="9505273" sldId="397"/>
            <ac:picMk id="7" creationId="{A79224E8-6C81-7603-6203-29AAF92B1D88}"/>
          </ac:picMkLst>
        </pc:picChg>
        <pc:picChg chg="del">
          <ac:chgData name="NORVEY DANILO MUÑOZ" userId="6c920eed-56a1-4dd6-94e7-28cd095909bd" providerId="ADAL" clId="{6075C14E-5387-4FB1-A876-B652AAF5BBEF}" dt="2023-02-08T17:24:55.261" v="473" actId="478"/>
          <ac:picMkLst>
            <pc:docMk/>
            <pc:sldMk cId="9505273" sldId="397"/>
            <ac:picMk id="10" creationId="{59930C11-F74F-C1C3-0AB9-3F1834B29F28}"/>
          </ac:picMkLst>
        </pc:picChg>
      </pc:sldChg>
      <pc:sldChg chg="addSp delSp modSp add mod">
        <pc:chgData name="NORVEY DANILO MUÑOZ" userId="6c920eed-56a1-4dd6-94e7-28cd095909bd" providerId="ADAL" clId="{6075C14E-5387-4FB1-A876-B652AAF5BBEF}" dt="2023-02-08T17:28:23.407" v="505" actId="1076"/>
        <pc:sldMkLst>
          <pc:docMk/>
          <pc:sldMk cId="2632446278" sldId="398"/>
        </pc:sldMkLst>
        <pc:spChg chg="mod">
          <ac:chgData name="NORVEY DANILO MUÑOZ" userId="6c920eed-56a1-4dd6-94e7-28cd095909bd" providerId="ADAL" clId="{6075C14E-5387-4FB1-A876-B652AAF5BBEF}" dt="2023-02-08T17:26:00.789" v="495" actId="20577"/>
          <ac:spMkLst>
            <pc:docMk/>
            <pc:sldMk cId="2632446278" sldId="398"/>
            <ac:spMk id="191" creationId="{00000000-0000-0000-0000-000000000000}"/>
          </ac:spMkLst>
        </pc:spChg>
        <pc:spChg chg="mod">
          <ac:chgData name="NORVEY DANILO MUÑOZ" userId="6c920eed-56a1-4dd6-94e7-28cd095909bd" providerId="ADAL" clId="{6075C14E-5387-4FB1-A876-B652AAF5BBEF}" dt="2023-02-08T17:26:17.672" v="500" actId="14100"/>
          <ac:spMkLst>
            <pc:docMk/>
            <pc:sldMk cId="2632446278" sldId="398"/>
            <ac:spMk id="192" creationId="{00000000-0000-0000-0000-000000000000}"/>
          </ac:spMkLst>
        </pc:spChg>
        <pc:picChg chg="del">
          <ac:chgData name="NORVEY DANILO MUÑOZ" userId="6c920eed-56a1-4dd6-94e7-28cd095909bd" providerId="ADAL" clId="{6075C14E-5387-4FB1-A876-B652AAF5BBEF}" dt="2023-02-08T17:26:12.882" v="498" actId="478"/>
          <ac:picMkLst>
            <pc:docMk/>
            <pc:sldMk cId="2632446278" sldId="398"/>
            <ac:picMk id="3" creationId="{90F7B063-DFE1-BC2F-BB4F-3DCA8F43D3D5}"/>
          </ac:picMkLst>
        </pc:picChg>
        <pc:picChg chg="add mod">
          <ac:chgData name="NORVEY DANILO MUÑOZ" userId="6c920eed-56a1-4dd6-94e7-28cd095909bd" providerId="ADAL" clId="{6075C14E-5387-4FB1-A876-B652AAF5BBEF}" dt="2023-02-08T17:28:19.860" v="503" actId="1076"/>
          <ac:picMkLst>
            <pc:docMk/>
            <pc:sldMk cId="2632446278" sldId="398"/>
            <ac:picMk id="4" creationId="{65CBE7C6-91C8-B67A-024A-0C28DFE19286}"/>
          </ac:picMkLst>
        </pc:picChg>
        <pc:picChg chg="add mod">
          <ac:chgData name="NORVEY DANILO MUÑOZ" userId="6c920eed-56a1-4dd6-94e7-28cd095909bd" providerId="ADAL" clId="{6075C14E-5387-4FB1-A876-B652AAF5BBEF}" dt="2023-02-08T17:28:23.407" v="505" actId="1076"/>
          <ac:picMkLst>
            <pc:docMk/>
            <pc:sldMk cId="2632446278" sldId="398"/>
            <ac:picMk id="6" creationId="{4B771610-2BF5-E7C7-A614-A70886AABD4C}"/>
          </ac:picMkLst>
        </pc:picChg>
        <pc:picChg chg="del">
          <ac:chgData name="NORVEY DANILO MUÑOZ" userId="6c920eed-56a1-4dd6-94e7-28cd095909bd" providerId="ADAL" clId="{6075C14E-5387-4FB1-A876-B652AAF5BBEF}" dt="2023-02-08T17:26:13.583" v="499" actId="478"/>
          <ac:picMkLst>
            <pc:docMk/>
            <pc:sldMk cId="2632446278" sldId="398"/>
            <ac:picMk id="7" creationId="{A79224E8-6C81-7603-6203-29AAF92B1D88}"/>
          </ac:picMkLst>
        </pc:picChg>
      </pc:sldChg>
      <pc:sldChg chg="addSp delSp modSp add mod">
        <pc:chgData name="NORVEY DANILO MUÑOZ" userId="6c920eed-56a1-4dd6-94e7-28cd095909bd" providerId="ADAL" clId="{6075C14E-5387-4FB1-A876-B652AAF5BBEF}" dt="2023-02-08T17:29:40.160" v="516" actId="1076"/>
        <pc:sldMkLst>
          <pc:docMk/>
          <pc:sldMk cId="516941123" sldId="399"/>
        </pc:sldMkLst>
        <pc:spChg chg="mod">
          <ac:chgData name="NORVEY DANILO MUÑOZ" userId="6c920eed-56a1-4dd6-94e7-28cd095909bd" providerId="ADAL" clId="{6075C14E-5387-4FB1-A876-B652AAF5BBEF}" dt="2023-02-08T17:29:24.888" v="513" actId="20577"/>
          <ac:spMkLst>
            <pc:docMk/>
            <pc:sldMk cId="516941123" sldId="399"/>
            <ac:spMk id="192" creationId="{00000000-0000-0000-0000-000000000000}"/>
          </ac:spMkLst>
        </pc:spChg>
        <pc:picChg chg="add del mod">
          <ac:chgData name="NORVEY DANILO MUÑOZ" userId="6c920eed-56a1-4dd6-94e7-28cd095909bd" providerId="ADAL" clId="{6075C14E-5387-4FB1-A876-B652AAF5BBEF}" dt="2023-02-08T17:29:26.339" v="514" actId="478"/>
          <ac:picMkLst>
            <pc:docMk/>
            <pc:sldMk cId="516941123" sldId="399"/>
            <ac:picMk id="3" creationId="{146E3BDE-ECD3-5070-D10B-C775A8D539DF}"/>
          </ac:picMkLst>
        </pc:picChg>
        <pc:picChg chg="del">
          <ac:chgData name="NORVEY DANILO MUÑOZ" userId="6c920eed-56a1-4dd6-94e7-28cd095909bd" providerId="ADAL" clId="{6075C14E-5387-4FB1-A876-B652AAF5BBEF}" dt="2023-02-08T17:28:43.977" v="507" actId="478"/>
          <ac:picMkLst>
            <pc:docMk/>
            <pc:sldMk cId="516941123" sldId="399"/>
            <ac:picMk id="4" creationId="{65CBE7C6-91C8-B67A-024A-0C28DFE19286}"/>
          </ac:picMkLst>
        </pc:picChg>
        <pc:picChg chg="del">
          <ac:chgData name="NORVEY DANILO MUÑOZ" userId="6c920eed-56a1-4dd6-94e7-28cd095909bd" providerId="ADAL" clId="{6075C14E-5387-4FB1-A876-B652AAF5BBEF}" dt="2023-02-08T17:28:44.664" v="508" actId="478"/>
          <ac:picMkLst>
            <pc:docMk/>
            <pc:sldMk cId="516941123" sldId="399"/>
            <ac:picMk id="6" creationId="{4B771610-2BF5-E7C7-A614-A70886AABD4C}"/>
          </ac:picMkLst>
        </pc:picChg>
        <pc:picChg chg="add mod">
          <ac:chgData name="NORVEY DANILO MUÑOZ" userId="6c920eed-56a1-4dd6-94e7-28cd095909bd" providerId="ADAL" clId="{6075C14E-5387-4FB1-A876-B652AAF5BBEF}" dt="2023-02-08T17:29:40.160" v="516" actId="1076"/>
          <ac:picMkLst>
            <pc:docMk/>
            <pc:sldMk cId="516941123" sldId="399"/>
            <ac:picMk id="7" creationId="{6DCC697F-5584-BAF6-4EF0-F7E38B9A4251}"/>
          </ac:picMkLst>
        </pc:picChg>
      </pc:sldChg>
      <pc:sldChg chg="addSp delSp modSp add mod">
        <pc:chgData name="NORVEY DANILO MUÑOZ" userId="6c920eed-56a1-4dd6-94e7-28cd095909bd" providerId="ADAL" clId="{6075C14E-5387-4FB1-A876-B652AAF5BBEF}" dt="2023-02-08T17:31:09.267" v="526" actId="1076"/>
        <pc:sldMkLst>
          <pc:docMk/>
          <pc:sldMk cId="919147768" sldId="400"/>
        </pc:sldMkLst>
        <pc:spChg chg="add del mod">
          <ac:chgData name="NORVEY DANILO MUÑOZ" userId="6c920eed-56a1-4dd6-94e7-28cd095909bd" providerId="ADAL" clId="{6075C14E-5387-4FB1-A876-B652AAF5BBEF}" dt="2023-02-08T17:30:44.072" v="520" actId="478"/>
          <ac:spMkLst>
            <pc:docMk/>
            <pc:sldMk cId="919147768" sldId="400"/>
            <ac:spMk id="3" creationId="{2CFCF6DB-F1AC-65AD-B83B-7611A3F7B3F0}"/>
          </ac:spMkLst>
        </pc:spChg>
        <pc:spChg chg="del">
          <ac:chgData name="NORVEY DANILO MUÑOZ" userId="6c920eed-56a1-4dd6-94e7-28cd095909bd" providerId="ADAL" clId="{6075C14E-5387-4FB1-A876-B652AAF5BBEF}" dt="2023-02-08T17:30:42.786" v="519" actId="478"/>
          <ac:spMkLst>
            <pc:docMk/>
            <pc:sldMk cId="919147768" sldId="400"/>
            <ac:spMk id="192" creationId="{00000000-0000-0000-0000-000000000000}"/>
          </ac:spMkLst>
        </pc:spChg>
        <pc:picChg chg="add mod">
          <ac:chgData name="NORVEY DANILO MUÑOZ" userId="6c920eed-56a1-4dd6-94e7-28cd095909bd" providerId="ADAL" clId="{6075C14E-5387-4FB1-A876-B652AAF5BBEF}" dt="2023-02-08T17:30:47.703" v="522" actId="1076"/>
          <ac:picMkLst>
            <pc:docMk/>
            <pc:sldMk cId="919147768" sldId="400"/>
            <ac:picMk id="5" creationId="{5E043638-EE4E-7036-5870-BC743F7654CD}"/>
          </ac:picMkLst>
        </pc:picChg>
        <pc:picChg chg="del">
          <ac:chgData name="NORVEY DANILO MUÑOZ" userId="6c920eed-56a1-4dd6-94e7-28cd095909bd" providerId="ADAL" clId="{6075C14E-5387-4FB1-A876-B652AAF5BBEF}" dt="2023-02-08T17:30:36.702" v="518" actId="478"/>
          <ac:picMkLst>
            <pc:docMk/>
            <pc:sldMk cId="919147768" sldId="400"/>
            <ac:picMk id="7" creationId="{6DCC697F-5584-BAF6-4EF0-F7E38B9A4251}"/>
          </ac:picMkLst>
        </pc:picChg>
        <pc:picChg chg="add mod modCrop">
          <ac:chgData name="NORVEY DANILO MUÑOZ" userId="6c920eed-56a1-4dd6-94e7-28cd095909bd" providerId="ADAL" clId="{6075C14E-5387-4FB1-A876-B652AAF5BBEF}" dt="2023-02-08T17:31:09.267" v="526" actId="1076"/>
          <ac:picMkLst>
            <pc:docMk/>
            <pc:sldMk cId="919147768" sldId="400"/>
            <ac:picMk id="8" creationId="{E86325E4-1AEF-CF59-07AF-F1EFC5842749}"/>
          </ac:picMkLst>
        </pc:picChg>
      </pc:sldChg>
      <pc:sldChg chg="addSp delSp modSp add mod ord">
        <pc:chgData name="NORVEY DANILO MUÑOZ" userId="6c920eed-56a1-4dd6-94e7-28cd095909bd" providerId="ADAL" clId="{6075C14E-5387-4FB1-A876-B652AAF5BBEF}" dt="2023-02-08T17:35:20.695" v="544" actId="1076"/>
        <pc:sldMkLst>
          <pc:docMk/>
          <pc:sldMk cId="1792618635" sldId="401"/>
        </pc:sldMkLst>
        <pc:spChg chg="mod">
          <ac:chgData name="NORVEY DANILO MUÑOZ" userId="6c920eed-56a1-4dd6-94e7-28cd095909bd" providerId="ADAL" clId="{6075C14E-5387-4FB1-A876-B652AAF5BBEF}" dt="2023-02-08T17:31:48.798" v="534" actId="20577"/>
          <ac:spMkLst>
            <pc:docMk/>
            <pc:sldMk cId="1792618635" sldId="401"/>
            <ac:spMk id="191" creationId="{00000000-0000-0000-0000-000000000000}"/>
          </ac:spMkLst>
        </pc:spChg>
        <pc:spChg chg="mod">
          <ac:chgData name="NORVEY DANILO MUÑOZ" userId="6c920eed-56a1-4dd6-94e7-28cd095909bd" providerId="ADAL" clId="{6075C14E-5387-4FB1-A876-B652AAF5BBEF}" dt="2023-02-08T17:34:05.257" v="538" actId="20577"/>
          <ac:spMkLst>
            <pc:docMk/>
            <pc:sldMk cId="1792618635" sldId="401"/>
            <ac:spMk id="192" creationId="{00000000-0000-0000-0000-000000000000}"/>
          </ac:spMkLst>
        </pc:spChg>
        <pc:picChg chg="add mod">
          <ac:chgData name="NORVEY DANILO MUÑOZ" userId="6c920eed-56a1-4dd6-94e7-28cd095909bd" providerId="ADAL" clId="{6075C14E-5387-4FB1-A876-B652AAF5BBEF}" dt="2023-02-08T17:34:18.959" v="540" actId="1076"/>
          <ac:picMkLst>
            <pc:docMk/>
            <pc:sldMk cId="1792618635" sldId="401"/>
            <ac:picMk id="3" creationId="{D8200893-DBC1-FCA8-350F-C6D16511F051}"/>
          </ac:picMkLst>
        </pc:picChg>
        <pc:picChg chg="add mod">
          <ac:chgData name="NORVEY DANILO MUÑOZ" userId="6c920eed-56a1-4dd6-94e7-28cd095909bd" providerId="ADAL" clId="{6075C14E-5387-4FB1-A876-B652AAF5BBEF}" dt="2023-02-08T17:34:31.111" v="542" actId="1076"/>
          <ac:picMkLst>
            <pc:docMk/>
            <pc:sldMk cId="1792618635" sldId="401"/>
            <ac:picMk id="5" creationId="{E8C66177-32A9-8436-1A44-509FFCCACB54}"/>
          </ac:picMkLst>
        </pc:picChg>
        <pc:picChg chg="del">
          <ac:chgData name="NORVEY DANILO MUÑOZ" userId="6c920eed-56a1-4dd6-94e7-28cd095909bd" providerId="ADAL" clId="{6075C14E-5387-4FB1-A876-B652AAF5BBEF}" dt="2023-02-08T17:31:51.189" v="535" actId="478"/>
          <ac:picMkLst>
            <pc:docMk/>
            <pc:sldMk cId="1792618635" sldId="401"/>
            <ac:picMk id="7" creationId="{6DCC697F-5584-BAF6-4EF0-F7E38B9A4251}"/>
          </ac:picMkLst>
        </pc:picChg>
        <pc:picChg chg="add mod">
          <ac:chgData name="NORVEY DANILO MUÑOZ" userId="6c920eed-56a1-4dd6-94e7-28cd095909bd" providerId="ADAL" clId="{6075C14E-5387-4FB1-A876-B652AAF5BBEF}" dt="2023-02-08T17:35:20.695" v="544" actId="1076"/>
          <ac:picMkLst>
            <pc:docMk/>
            <pc:sldMk cId="1792618635" sldId="401"/>
            <ac:picMk id="8" creationId="{1AA60DDE-47A1-DD64-EB7C-76B93084446B}"/>
          </ac:picMkLst>
        </pc:picChg>
      </pc:sldChg>
      <pc:sldChg chg="addSp delSp modSp add mod">
        <pc:chgData name="NORVEY DANILO MUÑOZ" userId="6c920eed-56a1-4dd6-94e7-28cd095909bd" providerId="ADAL" clId="{6075C14E-5387-4FB1-A876-B652AAF5BBEF}" dt="2023-02-08T17:39:53.871" v="655" actId="1076"/>
        <pc:sldMkLst>
          <pc:docMk/>
          <pc:sldMk cId="3692068965" sldId="402"/>
        </pc:sldMkLst>
        <pc:spChg chg="mod">
          <ac:chgData name="NORVEY DANILO MUÑOZ" userId="6c920eed-56a1-4dd6-94e7-28cd095909bd" providerId="ADAL" clId="{6075C14E-5387-4FB1-A876-B652AAF5BBEF}" dt="2023-02-08T17:39:45.288" v="651" actId="313"/>
          <ac:spMkLst>
            <pc:docMk/>
            <pc:sldMk cId="3692068965" sldId="402"/>
            <ac:spMk id="192" creationId="{00000000-0000-0000-0000-000000000000}"/>
          </ac:spMkLst>
        </pc:spChg>
        <pc:picChg chg="del">
          <ac:chgData name="NORVEY DANILO MUÑOZ" userId="6c920eed-56a1-4dd6-94e7-28cd095909bd" providerId="ADAL" clId="{6075C14E-5387-4FB1-A876-B652AAF5BBEF}" dt="2023-02-08T17:38:15.945" v="574" actId="478"/>
          <ac:picMkLst>
            <pc:docMk/>
            <pc:sldMk cId="3692068965" sldId="402"/>
            <ac:picMk id="3" creationId="{170704EF-A5CE-C4D4-FEA5-1EABBADEF7F0}"/>
          </ac:picMkLst>
        </pc:picChg>
        <pc:picChg chg="add mod">
          <ac:chgData name="NORVEY DANILO MUÑOZ" userId="6c920eed-56a1-4dd6-94e7-28cd095909bd" providerId="ADAL" clId="{6075C14E-5387-4FB1-A876-B652AAF5BBEF}" dt="2023-02-08T17:39:53.871" v="655" actId="1076"/>
          <ac:picMkLst>
            <pc:docMk/>
            <pc:sldMk cId="3692068965" sldId="402"/>
            <ac:picMk id="4" creationId="{54192E1F-EF87-E411-077B-EF4C44E2372E}"/>
          </ac:picMkLst>
        </pc:picChg>
        <pc:picChg chg="add mod">
          <ac:chgData name="NORVEY DANILO MUÑOZ" userId="6c920eed-56a1-4dd6-94e7-28cd095909bd" providerId="ADAL" clId="{6075C14E-5387-4FB1-A876-B652AAF5BBEF}" dt="2023-02-08T17:39:50.032" v="653" actId="1076"/>
          <ac:picMkLst>
            <pc:docMk/>
            <pc:sldMk cId="3692068965" sldId="402"/>
            <ac:picMk id="6" creationId="{43718299-1FC6-CCC4-0406-A9108D529452}"/>
          </ac:picMkLst>
        </pc:picChg>
      </pc:sldChg>
      <pc:sldChg chg="addSp delSp modSp add mod">
        <pc:chgData name="NORVEY DANILO MUÑOZ" userId="6c920eed-56a1-4dd6-94e7-28cd095909bd" providerId="ADAL" clId="{6075C14E-5387-4FB1-A876-B652AAF5BBEF}" dt="2023-02-08T18:00:43.903" v="780" actId="1076"/>
        <pc:sldMkLst>
          <pc:docMk/>
          <pc:sldMk cId="4020559624" sldId="403"/>
        </pc:sldMkLst>
        <pc:spChg chg="mod">
          <ac:chgData name="NORVEY DANILO MUÑOZ" userId="6c920eed-56a1-4dd6-94e7-28cd095909bd" providerId="ADAL" clId="{6075C14E-5387-4FB1-A876-B652AAF5BBEF}" dt="2023-02-08T18:00:40.617" v="779" actId="20577"/>
          <ac:spMkLst>
            <pc:docMk/>
            <pc:sldMk cId="4020559624" sldId="403"/>
            <ac:spMk id="191" creationId="{00000000-0000-0000-0000-000000000000}"/>
          </ac:spMkLst>
        </pc:spChg>
        <pc:picChg chg="del">
          <ac:chgData name="NORVEY DANILO MUÑOZ" userId="6c920eed-56a1-4dd6-94e7-28cd095909bd" providerId="ADAL" clId="{6075C14E-5387-4FB1-A876-B652AAF5BBEF}" dt="2023-02-08T18:00:24.561" v="772" actId="478"/>
          <ac:picMkLst>
            <pc:docMk/>
            <pc:sldMk cId="4020559624" sldId="403"/>
            <ac:picMk id="2050" creationId="{1F0DF01B-E7EA-A73E-990D-B99EC5DBCC17}"/>
          </ac:picMkLst>
        </pc:picChg>
        <pc:picChg chg="add mod">
          <ac:chgData name="NORVEY DANILO MUÑOZ" userId="6c920eed-56a1-4dd6-94e7-28cd095909bd" providerId="ADAL" clId="{6075C14E-5387-4FB1-A876-B652AAF5BBEF}" dt="2023-02-08T18:00:43.903" v="780" actId="1076"/>
          <ac:picMkLst>
            <pc:docMk/>
            <pc:sldMk cId="4020559624" sldId="403"/>
            <ac:picMk id="7170" creationId="{C537BE49-E499-F448-6EC5-4D645ADC7B19}"/>
          </ac:picMkLst>
        </pc:picChg>
      </pc:sldChg>
      <pc:sldChg chg="addSp delSp modSp add mod ord">
        <pc:chgData name="NORVEY DANILO MUÑOZ" userId="6c920eed-56a1-4dd6-94e7-28cd095909bd" providerId="ADAL" clId="{6075C14E-5387-4FB1-A876-B652AAF5BBEF}" dt="2023-02-08T17:57:55.851" v="738" actId="1076"/>
        <pc:sldMkLst>
          <pc:docMk/>
          <pc:sldMk cId="3105859779" sldId="404"/>
        </pc:sldMkLst>
        <pc:spChg chg="add mod">
          <ac:chgData name="NORVEY DANILO MUÑOZ" userId="6c920eed-56a1-4dd6-94e7-28cd095909bd" providerId="ADAL" clId="{6075C14E-5387-4FB1-A876-B652AAF5BBEF}" dt="2023-02-08T17:57:46.932" v="735" actId="20577"/>
          <ac:spMkLst>
            <pc:docMk/>
            <pc:sldMk cId="3105859779" sldId="404"/>
            <ac:spMk id="3" creationId="{010CCFF6-B3B2-3E29-7D35-C41A5809A026}"/>
          </ac:spMkLst>
        </pc:spChg>
        <pc:spChg chg="mod">
          <ac:chgData name="NORVEY DANILO MUÑOZ" userId="6c920eed-56a1-4dd6-94e7-28cd095909bd" providerId="ADAL" clId="{6075C14E-5387-4FB1-A876-B652AAF5BBEF}" dt="2023-02-08T17:56:56.987" v="713" actId="1076"/>
          <ac:spMkLst>
            <pc:docMk/>
            <pc:sldMk cId="3105859779" sldId="404"/>
            <ac:spMk id="191" creationId="{00000000-0000-0000-0000-000000000000}"/>
          </ac:spMkLst>
        </pc:spChg>
        <pc:picChg chg="del">
          <ac:chgData name="NORVEY DANILO MUÑOZ" userId="6c920eed-56a1-4dd6-94e7-28cd095909bd" providerId="ADAL" clId="{6075C14E-5387-4FB1-A876-B652AAF5BBEF}" dt="2023-02-08T17:56:41.961" v="694" actId="478"/>
          <ac:picMkLst>
            <pc:docMk/>
            <pc:sldMk cId="3105859779" sldId="404"/>
            <ac:picMk id="2050" creationId="{1F0DF01B-E7EA-A73E-990D-B99EC5DBCC17}"/>
          </ac:picMkLst>
        </pc:picChg>
        <pc:picChg chg="add mod">
          <ac:chgData name="NORVEY DANILO MUÑOZ" userId="6c920eed-56a1-4dd6-94e7-28cd095909bd" providerId="ADAL" clId="{6075C14E-5387-4FB1-A876-B652AAF5BBEF}" dt="2023-02-08T17:57:55.851" v="738" actId="1076"/>
          <ac:picMkLst>
            <pc:docMk/>
            <pc:sldMk cId="3105859779" sldId="404"/>
            <ac:picMk id="3074" creationId="{EC403A9B-71DC-4977-A677-7F3AB3B69E97}"/>
          </ac:picMkLst>
        </pc:picChg>
      </pc:sldChg>
      <pc:sldChg chg="addSp delSp modSp add mod">
        <pc:chgData name="NORVEY DANILO MUÑOZ" userId="6c920eed-56a1-4dd6-94e7-28cd095909bd" providerId="ADAL" clId="{6075C14E-5387-4FB1-A876-B652AAF5BBEF}" dt="2023-02-08T17:58:21.875" v="743" actId="1076"/>
        <pc:sldMkLst>
          <pc:docMk/>
          <pc:sldMk cId="1290478887" sldId="405"/>
        </pc:sldMkLst>
        <pc:spChg chg="del">
          <ac:chgData name="NORVEY DANILO MUÑOZ" userId="6c920eed-56a1-4dd6-94e7-28cd095909bd" providerId="ADAL" clId="{6075C14E-5387-4FB1-A876-B652AAF5BBEF}" dt="2023-02-08T17:58:17.773" v="741" actId="478"/>
          <ac:spMkLst>
            <pc:docMk/>
            <pc:sldMk cId="1290478887" sldId="405"/>
            <ac:spMk id="3" creationId="{010CCFF6-B3B2-3E29-7D35-C41A5809A026}"/>
          </ac:spMkLst>
        </pc:spChg>
        <pc:picChg chg="del">
          <ac:chgData name="NORVEY DANILO MUÑOZ" userId="6c920eed-56a1-4dd6-94e7-28cd095909bd" providerId="ADAL" clId="{6075C14E-5387-4FB1-A876-B652AAF5BBEF}" dt="2023-02-08T17:58:16.263" v="740" actId="478"/>
          <ac:picMkLst>
            <pc:docMk/>
            <pc:sldMk cId="1290478887" sldId="405"/>
            <ac:picMk id="3074" creationId="{EC403A9B-71DC-4977-A677-7F3AB3B69E97}"/>
          </ac:picMkLst>
        </pc:picChg>
        <pc:picChg chg="add mod">
          <ac:chgData name="NORVEY DANILO MUÑOZ" userId="6c920eed-56a1-4dd6-94e7-28cd095909bd" providerId="ADAL" clId="{6075C14E-5387-4FB1-A876-B652AAF5BBEF}" dt="2023-02-08T17:58:21.875" v="743" actId="1076"/>
          <ac:picMkLst>
            <pc:docMk/>
            <pc:sldMk cId="1290478887" sldId="405"/>
            <ac:picMk id="4098" creationId="{F40FC970-11DD-32FA-4998-0F90789C9B57}"/>
          </ac:picMkLst>
        </pc:picChg>
      </pc:sldChg>
      <pc:sldChg chg="addSp delSp modSp add">
        <pc:chgData name="NORVEY DANILO MUÑOZ" userId="6c920eed-56a1-4dd6-94e7-28cd095909bd" providerId="ADAL" clId="{6075C14E-5387-4FB1-A876-B652AAF5BBEF}" dt="2023-02-08T17:58:48.074" v="750" actId="1076"/>
        <pc:sldMkLst>
          <pc:docMk/>
          <pc:sldMk cId="4218222119" sldId="406"/>
        </pc:sldMkLst>
        <pc:picChg chg="del">
          <ac:chgData name="NORVEY DANILO MUÑOZ" userId="6c920eed-56a1-4dd6-94e7-28cd095909bd" providerId="ADAL" clId="{6075C14E-5387-4FB1-A876-B652AAF5BBEF}" dt="2023-02-08T17:58:36.473" v="745" actId="478"/>
          <ac:picMkLst>
            <pc:docMk/>
            <pc:sldMk cId="4218222119" sldId="406"/>
            <ac:picMk id="4098" creationId="{F40FC970-11DD-32FA-4998-0F90789C9B57}"/>
          </ac:picMkLst>
        </pc:picChg>
        <pc:picChg chg="add mod">
          <ac:chgData name="NORVEY DANILO MUÑOZ" userId="6c920eed-56a1-4dd6-94e7-28cd095909bd" providerId="ADAL" clId="{6075C14E-5387-4FB1-A876-B652AAF5BBEF}" dt="2023-02-08T17:58:46.647" v="749" actId="1076"/>
          <ac:picMkLst>
            <pc:docMk/>
            <pc:sldMk cId="4218222119" sldId="406"/>
            <ac:picMk id="5122" creationId="{1879C34E-2AC1-D98A-77D0-B52D864FAB90}"/>
          </ac:picMkLst>
        </pc:picChg>
        <pc:picChg chg="add mod">
          <ac:chgData name="NORVEY DANILO MUÑOZ" userId="6c920eed-56a1-4dd6-94e7-28cd095909bd" providerId="ADAL" clId="{6075C14E-5387-4FB1-A876-B652AAF5BBEF}" dt="2023-02-08T17:58:48.074" v="750" actId="1076"/>
          <ac:picMkLst>
            <pc:docMk/>
            <pc:sldMk cId="4218222119" sldId="406"/>
            <ac:picMk id="5123" creationId="{FC2F6348-701D-746F-D409-3E2E43B74B6E}"/>
          </ac:picMkLst>
        </pc:picChg>
      </pc:sldChg>
      <pc:sldChg chg="addSp delSp modSp add">
        <pc:chgData name="NORVEY DANILO MUÑOZ" userId="6c920eed-56a1-4dd6-94e7-28cd095909bd" providerId="ADAL" clId="{6075C14E-5387-4FB1-A876-B652AAF5BBEF}" dt="2023-02-08T18:00:01.955" v="770" actId="1076"/>
        <pc:sldMkLst>
          <pc:docMk/>
          <pc:sldMk cId="1811660567" sldId="407"/>
        </pc:sldMkLst>
        <pc:picChg chg="del">
          <ac:chgData name="NORVEY DANILO MUÑOZ" userId="6c920eed-56a1-4dd6-94e7-28cd095909bd" providerId="ADAL" clId="{6075C14E-5387-4FB1-A876-B652AAF5BBEF}" dt="2023-02-08T17:59:23.904" v="754" actId="478"/>
          <ac:picMkLst>
            <pc:docMk/>
            <pc:sldMk cId="1811660567" sldId="407"/>
            <ac:picMk id="5122" creationId="{1879C34E-2AC1-D98A-77D0-B52D864FAB90}"/>
          </ac:picMkLst>
        </pc:picChg>
        <pc:picChg chg="del">
          <ac:chgData name="NORVEY DANILO MUÑOZ" userId="6c920eed-56a1-4dd6-94e7-28cd095909bd" providerId="ADAL" clId="{6075C14E-5387-4FB1-A876-B652AAF5BBEF}" dt="2023-02-08T17:59:23.295" v="753" actId="478"/>
          <ac:picMkLst>
            <pc:docMk/>
            <pc:sldMk cId="1811660567" sldId="407"/>
            <ac:picMk id="5123" creationId="{FC2F6348-701D-746F-D409-3E2E43B74B6E}"/>
          </ac:picMkLst>
        </pc:picChg>
        <pc:picChg chg="add mod">
          <ac:chgData name="NORVEY DANILO MUÑOZ" userId="6c920eed-56a1-4dd6-94e7-28cd095909bd" providerId="ADAL" clId="{6075C14E-5387-4FB1-A876-B652AAF5BBEF}" dt="2023-02-08T17:59:33.314" v="758" actId="1076"/>
          <ac:picMkLst>
            <pc:docMk/>
            <pc:sldMk cId="1811660567" sldId="407"/>
            <ac:picMk id="6146" creationId="{A738019D-2629-EE58-2210-5E3A7ED682B6}"/>
          </ac:picMkLst>
        </pc:picChg>
        <pc:picChg chg="add mod">
          <ac:chgData name="NORVEY DANILO MUÑOZ" userId="6c920eed-56a1-4dd6-94e7-28cd095909bd" providerId="ADAL" clId="{6075C14E-5387-4FB1-A876-B652AAF5BBEF}" dt="2023-02-08T17:59:56.939" v="767" actId="1076"/>
          <ac:picMkLst>
            <pc:docMk/>
            <pc:sldMk cId="1811660567" sldId="407"/>
            <ac:picMk id="6148" creationId="{2C1116E1-C756-1ABD-C042-C3E65996F6AB}"/>
          </ac:picMkLst>
        </pc:picChg>
        <pc:picChg chg="add del">
          <ac:chgData name="NORVEY DANILO MUÑOZ" userId="6c920eed-56a1-4dd6-94e7-28cd095909bd" providerId="ADAL" clId="{6075C14E-5387-4FB1-A876-B652AAF5BBEF}" dt="2023-02-08T17:59:40.975" v="760" actId="478"/>
          <ac:picMkLst>
            <pc:docMk/>
            <pc:sldMk cId="1811660567" sldId="407"/>
            <ac:picMk id="6149" creationId="{8C43B4D4-40BC-18E2-8312-2AA948570DF5}"/>
          </ac:picMkLst>
        </pc:picChg>
        <pc:picChg chg="add mod">
          <ac:chgData name="NORVEY DANILO MUÑOZ" userId="6c920eed-56a1-4dd6-94e7-28cd095909bd" providerId="ADAL" clId="{6075C14E-5387-4FB1-A876-B652AAF5BBEF}" dt="2023-02-08T18:00:01.955" v="770" actId="1076"/>
          <ac:picMkLst>
            <pc:docMk/>
            <pc:sldMk cId="1811660567" sldId="407"/>
            <ac:picMk id="6151" creationId="{A7BE2F88-B34C-5B0F-A92F-C6EB4FF3B668}"/>
          </ac:picMkLst>
        </pc:picChg>
      </pc:sldChg>
      <pc:sldChg chg="delSp add del">
        <pc:chgData name="NORVEY DANILO MUÑOZ" userId="6c920eed-56a1-4dd6-94e7-28cd095909bd" providerId="ADAL" clId="{6075C14E-5387-4FB1-A876-B652AAF5BBEF}" dt="2023-02-08T18:00:13.169" v="771" actId="47"/>
        <pc:sldMkLst>
          <pc:docMk/>
          <pc:sldMk cId="557584263" sldId="408"/>
        </pc:sldMkLst>
        <pc:picChg chg="del">
          <ac:chgData name="NORVEY DANILO MUÑOZ" userId="6c920eed-56a1-4dd6-94e7-28cd095909bd" providerId="ADAL" clId="{6075C14E-5387-4FB1-A876-B652AAF5BBEF}" dt="2023-02-08T17:59:25.591" v="756" actId="478"/>
          <ac:picMkLst>
            <pc:docMk/>
            <pc:sldMk cId="557584263" sldId="408"/>
            <ac:picMk id="5122" creationId="{1879C34E-2AC1-D98A-77D0-B52D864FAB90}"/>
          </ac:picMkLst>
        </pc:picChg>
        <pc:picChg chg="del">
          <ac:chgData name="NORVEY DANILO MUÑOZ" userId="6c920eed-56a1-4dd6-94e7-28cd095909bd" providerId="ADAL" clId="{6075C14E-5387-4FB1-A876-B652AAF5BBEF}" dt="2023-02-08T17:59:25.124" v="755" actId="478"/>
          <ac:picMkLst>
            <pc:docMk/>
            <pc:sldMk cId="557584263" sldId="408"/>
            <ac:picMk id="5123" creationId="{FC2F6348-701D-746F-D409-3E2E43B74B6E}"/>
          </ac:picMkLst>
        </pc:picChg>
      </pc:sldChg>
      <pc:sldChg chg="addSp delSp modSp add mod">
        <pc:chgData name="NORVEY DANILO MUÑOZ" userId="6c920eed-56a1-4dd6-94e7-28cd095909bd" providerId="ADAL" clId="{6075C14E-5387-4FB1-A876-B652AAF5BBEF}" dt="2023-02-10T15:03:03.966" v="791" actId="1076"/>
        <pc:sldMkLst>
          <pc:docMk/>
          <pc:sldMk cId="1502933733" sldId="408"/>
        </pc:sldMkLst>
        <pc:spChg chg="add del mod">
          <ac:chgData name="NORVEY DANILO MUÑOZ" userId="6c920eed-56a1-4dd6-94e7-28cd095909bd" providerId="ADAL" clId="{6075C14E-5387-4FB1-A876-B652AAF5BBEF}" dt="2023-02-10T15:00:32.382" v="783" actId="478"/>
          <ac:spMkLst>
            <pc:docMk/>
            <pc:sldMk cId="1502933733" sldId="408"/>
            <ac:spMk id="4" creationId="{CFFE72C2-B1D8-4462-BF89-2EA777FE2BFE}"/>
          </ac:spMkLst>
        </pc:spChg>
        <pc:spChg chg="add mod">
          <ac:chgData name="NORVEY DANILO MUÑOZ" userId="6c920eed-56a1-4dd6-94e7-28cd095909bd" providerId="ADAL" clId="{6075C14E-5387-4FB1-A876-B652AAF5BBEF}" dt="2023-02-10T15:03:03.966" v="791" actId="1076"/>
          <ac:spMkLst>
            <pc:docMk/>
            <pc:sldMk cId="1502933733" sldId="408"/>
            <ac:spMk id="6" creationId="{6948DE14-E5E8-2BFA-7A98-1BCC3C0666C5}"/>
          </ac:spMkLst>
        </pc:spChg>
        <pc:spChg chg="del">
          <ac:chgData name="NORVEY DANILO MUÑOZ" userId="6c920eed-56a1-4dd6-94e7-28cd095909bd" providerId="ADAL" clId="{6075C14E-5387-4FB1-A876-B652AAF5BBEF}" dt="2023-02-10T15:00:30.847" v="782" actId="478"/>
          <ac:spMkLst>
            <pc:docMk/>
            <pc:sldMk cId="1502933733" sldId="408"/>
            <ac:spMk id="192" creationId="{00000000-0000-0000-0000-000000000000}"/>
          </ac:spMkLst>
        </pc:spChg>
        <pc:picChg chg="del">
          <ac:chgData name="NORVEY DANILO MUÑOZ" userId="6c920eed-56a1-4dd6-94e7-28cd095909bd" providerId="ADAL" clId="{6075C14E-5387-4FB1-A876-B652AAF5BBEF}" dt="2023-02-10T15:00:34.042" v="784" actId="478"/>
          <ac:picMkLst>
            <pc:docMk/>
            <pc:sldMk cId="1502933733" sldId="408"/>
            <ac:picMk id="3" creationId="{170704EF-A5CE-C4D4-FEA5-1EABBADEF7F0}"/>
          </ac:picMkLst>
        </pc:picChg>
        <pc:picChg chg="add mod">
          <ac:chgData name="NORVEY DANILO MUÑOZ" userId="6c920eed-56a1-4dd6-94e7-28cd095909bd" providerId="ADAL" clId="{6075C14E-5387-4FB1-A876-B652AAF5BBEF}" dt="2023-02-10T15:00:48.146" v="788" actId="1076"/>
          <ac:picMkLst>
            <pc:docMk/>
            <pc:sldMk cId="1502933733" sldId="408"/>
            <ac:picMk id="1026" creationId="{5AC3B965-63DE-D91E-AA58-4BA21CE2B0EF}"/>
          </ac:picMkLst>
        </pc:picChg>
      </pc:sldChg>
      <pc:sldChg chg="addSp delSp modSp add mod">
        <pc:chgData name="NORVEY DANILO MUÑOZ" userId="6c920eed-56a1-4dd6-94e7-28cd095909bd" providerId="ADAL" clId="{6075C14E-5387-4FB1-A876-B652AAF5BBEF}" dt="2023-02-10T15:09:49.363" v="845" actId="1076"/>
        <pc:sldMkLst>
          <pc:docMk/>
          <pc:sldMk cId="2835311418" sldId="409"/>
        </pc:sldMkLst>
        <pc:spChg chg="add mod">
          <ac:chgData name="NORVEY DANILO MUÑOZ" userId="6c920eed-56a1-4dd6-94e7-28cd095909bd" providerId="ADAL" clId="{6075C14E-5387-4FB1-A876-B652AAF5BBEF}" dt="2023-02-10T15:07:54.293" v="821" actId="1076"/>
          <ac:spMkLst>
            <pc:docMk/>
            <pc:sldMk cId="2835311418" sldId="409"/>
            <ac:spMk id="3" creationId="{BCEE6AD3-7972-1D43-F23E-7DDB1E51F75C}"/>
          </ac:spMkLst>
        </pc:spChg>
        <pc:spChg chg="del">
          <ac:chgData name="NORVEY DANILO MUÑOZ" userId="6c920eed-56a1-4dd6-94e7-28cd095909bd" providerId="ADAL" clId="{6075C14E-5387-4FB1-A876-B652AAF5BBEF}" dt="2023-02-10T15:05:47.437" v="794" actId="478"/>
          <ac:spMkLst>
            <pc:docMk/>
            <pc:sldMk cId="2835311418" sldId="409"/>
            <ac:spMk id="6" creationId="{6948DE14-E5E8-2BFA-7A98-1BCC3C0666C5}"/>
          </ac:spMkLst>
        </pc:spChg>
        <pc:spChg chg="add del mod">
          <ac:chgData name="NORVEY DANILO MUÑOZ" userId="6c920eed-56a1-4dd6-94e7-28cd095909bd" providerId="ADAL" clId="{6075C14E-5387-4FB1-A876-B652AAF5BBEF}" dt="2023-02-10T15:09:45.042" v="843"/>
          <ac:spMkLst>
            <pc:docMk/>
            <pc:sldMk cId="2835311418" sldId="409"/>
            <ac:spMk id="8" creationId="{A11B7974-9D3B-E1C5-5166-9A47D8C3D8DB}"/>
          </ac:spMkLst>
        </pc:spChg>
        <pc:spChg chg="add mod">
          <ac:chgData name="NORVEY DANILO MUÑOZ" userId="6c920eed-56a1-4dd6-94e7-28cd095909bd" providerId="ADAL" clId="{6075C14E-5387-4FB1-A876-B652AAF5BBEF}" dt="2023-02-10T15:09:49.363" v="845" actId="1076"/>
          <ac:spMkLst>
            <pc:docMk/>
            <pc:sldMk cId="2835311418" sldId="409"/>
            <ac:spMk id="10" creationId="{DCA4E79C-FB30-4089-4746-F633FF55B8E2}"/>
          </ac:spMkLst>
        </pc:spChg>
        <pc:graphicFrameChg chg="add del mod">
          <ac:chgData name="NORVEY DANILO MUÑOZ" userId="6c920eed-56a1-4dd6-94e7-28cd095909bd" providerId="ADAL" clId="{6075C14E-5387-4FB1-A876-B652AAF5BBEF}" dt="2023-02-10T15:06:45.166" v="798" actId="478"/>
          <ac:graphicFrameMkLst>
            <pc:docMk/>
            <pc:sldMk cId="2835311418" sldId="409"/>
            <ac:graphicFrameMk id="4" creationId="{89224D29-DD60-1487-F29C-324FC58F45CA}"/>
          </ac:graphicFrameMkLst>
        </pc:graphicFrameChg>
        <pc:graphicFrameChg chg="add del mod modGraphic">
          <ac:chgData name="NORVEY DANILO MUÑOZ" userId="6c920eed-56a1-4dd6-94e7-28cd095909bd" providerId="ADAL" clId="{6075C14E-5387-4FB1-A876-B652AAF5BBEF}" dt="2023-02-10T15:06:57.588" v="801" actId="478"/>
          <ac:graphicFrameMkLst>
            <pc:docMk/>
            <pc:sldMk cId="2835311418" sldId="409"/>
            <ac:graphicFrameMk id="5" creationId="{B9B2336D-F9F3-4BA9-72E0-51354885EB33}"/>
          </ac:graphicFrameMkLst>
        </pc:graphicFrameChg>
        <pc:graphicFrameChg chg="add del mod modGraphic">
          <ac:chgData name="NORVEY DANILO MUÑOZ" userId="6c920eed-56a1-4dd6-94e7-28cd095909bd" providerId="ADAL" clId="{6075C14E-5387-4FB1-A876-B652AAF5BBEF}" dt="2023-02-10T15:07:14.433" v="807" actId="478"/>
          <ac:graphicFrameMkLst>
            <pc:docMk/>
            <pc:sldMk cId="2835311418" sldId="409"/>
            <ac:graphicFrameMk id="7" creationId="{74D1FCE3-F30D-86F8-5716-30A80FA29F95}"/>
          </ac:graphicFrameMkLst>
        </pc:graphicFrameChg>
        <pc:picChg chg="del">
          <ac:chgData name="NORVEY DANILO MUÑOZ" userId="6c920eed-56a1-4dd6-94e7-28cd095909bd" providerId="ADAL" clId="{6075C14E-5387-4FB1-A876-B652AAF5BBEF}" dt="2023-02-10T15:05:44.475" v="793" actId="478"/>
          <ac:picMkLst>
            <pc:docMk/>
            <pc:sldMk cId="2835311418" sldId="409"/>
            <ac:picMk id="1026" creationId="{5AC3B965-63DE-D91E-AA58-4BA21CE2B0EF}"/>
          </ac:picMkLst>
        </pc:picChg>
      </pc:sldChg>
      <pc:sldChg chg="addSp delSp modSp add mod ord">
        <pc:chgData name="NORVEY DANILO MUÑOZ" userId="6c920eed-56a1-4dd6-94e7-28cd095909bd" providerId="ADAL" clId="{6075C14E-5387-4FB1-A876-B652AAF5BBEF}" dt="2023-02-10T15:19:00.446" v="850" actId="1076"/>
        <pc:sldMkLst>
          <pc:docMk/>
          <pc:sldMk cId="678700996" sldId="410"/>
        </pc:sldMkLst>
        <pc:spChg chg="add del mod">
          <ac:chgData name="NORVEY DANILO MUÑOZ" userId="6c920eed-56a1-4dd6-94e7-28cd095909bd" providerId="ADAL" clId="{6075C14E-5387-4FB1-A876-B652AAF5BBEF}" dt="2023-02-10T15:08:51.422" v="829" actId="478"/>
          <ac:spMkLst>
            <pc:docMk/>
            <pc:sldMk cId="678700996" sldId="410"/>
            <ac:spMk id="3" creationId="{654001D1-D5F9-663D-5D31-41D2467D19AC}"/>
          </ac:spMkLst>
        </pc:spChg>
        <pc:spChg chg="add mod">
          <ac:chgData name="NORVEY DANILO MUÑOZ" userId="6c920eed-56a1-4dd6-94e7-28cd095909bd" providerId="ADAL" clId="{6075C14E-5387-4FB1-A876-B652AAF5BBEF}" dt="2023-02-10T15:19:00.446" v="850" actId="1076"/>
          <ac:spMkLst>
            <pc:docMk/>
            <pc:sldMk cId="678700996" sldId="410"/>
            <ac:spMk id="9" creationId="{76FE870E-5E6E-AD9B-F0A5-75FD1419A291}"/>
          </ac:spMkLst>
        </pc:spChg>
        <pc:spChg chg="add del">
          <ac:chgData name="NORVEY DANILO MUÑOZ" userId="6c920eed-56a1-4dd6-94e7-28cd095909bd" providerId="ADAL" clId="{6075C14E-5387-4FB1-A876-B652AAF5BBEF}" dt="2023-02-10T15:18:55.533" v="849" actId="21"/>
          <ac:spMkLst>
            <pc:docMk/>
            <pc:sldMk cId="678700996" sldId="410"/>
            <ac:spMk id="11" creationId="{7732EBAF-CFCB-65A3-1FC4-B5452EB54900}"/>
          </ac:spMkLst>
        </pc:spChg>
        <pc:spChg chg="del">
          <ac:chgData name="NORVEY DANILO MUÑOZ" userId="6c920eed-56a1-4dd6-94e7-28cd095909bd" providerId="ADAL" clId="{6075C14E-5387-4FB1-A876-B652AAF5BBEF}" dt="2023-02-10T15:08:49.535" v="828" actId="478"/>
          <ac:spMkLst>
            <pc:docMk/>
            <pc:sldMk cId="678700996" sldId="410"/>
            <ac:spMk id="192" creationId="{00000000-0000-0000-0000-000000000000}"/>
          </ac:spMkLst>
        </pc:spChg>
        <pc:graphicFrameChg chg="add del mod">
          <ac:chgData name="NORVEY DANILO MUÑOZ" userId="6c920eed-56a1-4dd6-94e7-28cd095909bd" providerId="ADAL" clId="{6075C14E-5387-4FB1-A876-B652AAF5BBEF}" dt="2023-02-10T15:08:59.564" v="831" actId="478"/>
          <ac:graphicFrameMkLst>
            <pc:docMk/>
            <pc:sldMk cId="678700996" sldId="410"/>
            <ac:graphicFrameMk id="5" creationId="{58F5B7FE-C7C6-FCE2-AA58-A28149787ED9}"/>
          </ac:graphicFrameMkLst>
        </pc:graphicFrameChg>
        <pc:graphicFrameChg chg="add del mod modGraphic">
          <ac:chgData name="NORVEY DANILO MUÑOZ" userId="6c920eed-56a1-4dd6-94e7-28cd095909bd" providerId="ADAL" clId="{6075C14E-5387-4FB1-A876-B652AAF5BBEF}" dt="2023-02-10T15:09:27.878" v="840" actId="478"/>
          <ac:graphicFrameMkLst>
            <pc:docMk/>
            <pc:sldMk cId="678700996" sldId="410"/>
            <ac:graphicFrameMk id="7" creationId="{095A3603-7FE8-2039-880A-7B276D533BB1}"/>
          </ac:graphicFrameMkLst>
        </pc:graphicFrameChg>
        <pc:picChg chg="del">
          <ac:chgData name="NORVEY DANILO MUÑOZ" userId="6c920eed-56a1-4dd6-94e7-28cd095909bd" providerId="ADAL" clId="{6075C14E-5387-4FB1-A876-B652AAF5BBEF}" dt="2023-02-10T15:08:49.535" v="828" actId="478"/>
          <ac:picMkLst>
            <pc:docMk/>
            <pc:sldMk cId="678700996" sldId="410"/>
            <ac:picMk id="4" creationId="{54192E1F-EF87-E411-077B-EF4C44E2372E}"/>
          </ac:picMkLst>
        </pc:picChg>
        <pc:picChg chg="del">
          <ac:chgData name="NORVEY DANILO MUÑOZ" userId="6c920eed-56a1-4dd6-94e7-28cd095909bd" providerId="ADAL" clId="{6075C14E-5387-4FB1-A876-B652AAF5BBEF}" dt="2023-02-10T15:08:49.535" v="828" actId="478"/>
          <ac:picMkLst>
            <pc:docMk/>
            <pc:sldMk cId="678700996" sldId="410"/>
            <ac:picMk id="6" creationId="{43718299-1FC6-CCC4-0406-A9108D529452}"/>
          </ac:picMkLst>
        </pc:picChg>
      </pc:sldChg>
      <pc:sldChg chg="addSp delSp modSp add mod">
        <pc:chgData name="NORVEY DANILO MUÑOZ" userId="6c920eed-56a1-4dd6-94e7-28cd095909bd" providerId="ADAL" clId="{6075C14E-5387-4FB1-A876-B652AAF5BBEF}" dt="2023-02-10T15:19:19.303" v="857" actId="1076"/>
        <pc:sldMkLst>
          <pc:docMk/>
          <pc:sldMk cId="2169949934" sldId="411"/>
        </pc:sldMkLst>
        <pc:spChg chg="add mod">
          <ac:chgData name="NORVEY DANILO MUÑOZ" userId="6c920eed-56a1-4dd6-94e7-28cd095909bd" providerId="ADAL" clId="{6075C14E-5387-4FB1-A876-B652AAF5BBEF}" dt="2023-02-10T15:19:19.303" v="857" actId="1076"/>
          <ac:spMkLst>
            <pc:docMk/>
            <pc:sldMk cId="2169949934" sldId="411"/>
            <ac:spMk id="2" creationId="{4263FC28-DA2D-C0A1-69A3-E327D37CB4F2}"/>
          </ac:spMkLst>
        </pc:spChg>
        <pc:spChg chg="del">
          <ac:chgData name="NORVEY DANILO MUÑOZ" userId="6c920eed-56a1-4dd6-94e7-28cd095909bd" providerId="ADAL" clId="{6075C14E-5387-4FB1-A876-B652AAF5BBEF}" dt="2023-02-10T15:19:05.761" v="852" actId="478"/>
          <ac:spMkLst>
            <pc:docMk/>
            <pc:sldMk cId="2169949934" sldId="411"/>
            <ac:spMk id="9" creationId="{76FE870E-5E6E-AD9B-F0A5-75FD1419A291}"/>
          </ac:spMkLst>
        </pc:spChg>
      </pc:sldChg>
      <pc:sldMasterChg chg="delSldLayout">
        <pc:chgData name="NORVEY DANILO MUÑOZ" userId="6c920eed-56a1-4dd6-94e7-28cd095909bd" providerId="ADAL" clId="{6075C14E-5387-4FB1-A876-B652AAF5BBEF}" dt="2023-02-15T03:05:55.362" v="970" actId="47"/>
        <pc:sldMasterMkLst>
          <pc:docMk/>
          <pc:sldMasterMk cId="0" sldId="2147483675"/>
        </pc:sldMasterMkLst>
        <pc:sldLayoutChg chg="del">
          <pc:chgData name="NORVEY DANILO MUÑOZ" userId="6c920eed-56a1-4dd6-94e7-28cd095909bd" providerId="ADAL" clId="{6075C14E-5387-4FB1-A876-B652AAF5BBEF}" dt="2023-02-15T03:05:38.907" v="925" actId="47"/>
          <pc:sldLayoutMkLst>
            <pc:docMk/>
            <pc:sldMasterMk cId="0" sldId="2147483675"/>
            <pc:sldLayoutMk cId="0" sldId="2147483649"/>
          </pc:sldLayoutMkLst>
        </pc:sldLayoutChg>
        <pc:sldLayoutChg chg="del">
          <pc:chgData name="NORVEY DANILO MUÑOZ" userId="6c920eed-56a1-4dd6-94e7-28cd095909bd" providerId="ADAL" clId="{6075C14E-5387-4FB1-A876-B652AAF5BBEF}" dt="2023-02-15T03:05:48.844" v="954" actId="47"/>
          <pc:sldLayoutMkLst>
            <pc:docMk/>
            <pc:sldMasterMk cId="0" sldId="2147483675"/>
            <pc:sldLayoutMk cId="0" sldId="2147483651"/>
          </pc:sldLayoutMkLst>
        </pc:sldLayoutChg>
        <pc:sldLayoutChg chg="del">
          <pc:chgData name="NORVEY DANILO MUÑOZ" userId="6c920eed-56a1-4dd6-94e7-28cd095909bd" providerId="ADAL" clId="{6075C14E-5387-4FB1-A876-B652AAF5BBEF}" dt="2023-02-15T03:05:52.525" v="963" actId="47"/>
          <pc:sldLayoutMkLst>
            <pc:docMk/>
            <pc:sldMasterMk cId="0" sldId="2147483675"/>
            <pc:sldLayoutMk cId="0" sldId="2147483652"/>
          </pc:sldLayoutMkLst>
        </pc:sldLayoutChg>
        <pc:sldLayoutChg chg="del">
          <pc:chgData name="NORVEY DANILO MUÑOZ" userId="6c920eed-56a1-4dd6-94e7-28cd095909bd" providerId="ADAL" clId="{6075C14E-5387-4FB1-A876-B652AAF5BBEF}" dt="2023-02-15T03:05:30.641" v="889" actId="47"/>
          <pc:sldLayoutMkLst>
            <pc:docMk/>
            <pc:sldMasterMk cId="0" sldId="2147483675"/>
            <pc:sldLayoutMk cId="0" sldId="2147483653"/>
          </pc:sldLayoutMkLst>
        </pc:sldLayoutChg>
        <pc:sldLayoutChg chg="del">
          <pc:chgData name="NORVEY DANILO MUÑOZ" userId="6c920eed-56a1-4dd6-94e7-28cd095909bd" providerId="ADAL" clId="{6075C14E-5387-4FB1-A876-B652AAF5BBEF}" dt="2023-02-15T03:05:48.074" v="953" actId="47"/>
          <pc:sldLayoutMkLst>
            <pc:docMk/>
            <pc:sldMasterMk cId="0" sldId="2147483675"/>
            <pc:sldLayoutMk cId="0" sldId="2147483654"/>
          </pc:sldLayoutMkLst>
        </pc:sldLayoutChg>
        <pc:sldLayoutChg chg="del">
          <pc:chgData name="NORVEY DANILO MUÑOZ" userId="6c920eed-56a1-4dd6-94e7-28cd095909bd" providerId="ADAL" clId="{6075C14E-5387-4FB1-A876-B652AAF5BBEF}" dt="2023-02-15T03:05:50.942" v="959" actId="47"/>
          <pc:sldLayoutMkLst>
            <pc:docMk/>
            <pc:sldMasterMk cId="0" sldId="2147483675"/>
            <pc:sldLayoutMk cId="0" sldId="2147483655"/>
          </pc:sldLayoutMkLst>
        </pc:sldLayoutChg>
        <pc:sldLayoutChg chg="del">
          <pc:chgData name="NORVEY DANILO MUÑOZ" userId="6c920eed-56a1-4dd6-94e7-28cd095909bd" providerId="ADAL" clId="{6075C14E-5387-4FB1-A876-B652AAF5BBEF}" dt="2023-02-15T03:05:49.635" v="956" actId="47"/>
          <pc:sldLayoutMkLst>
            <pc:docMk/>
            <pc:sldMasterMk cId="0" sldId="2147483675"/>
            <pc:sldLayoutMk cId="0" sldId="2147483656"/>
          </pc:sldLayoutMkLst>
        </pc:sldLayoutChg>
        <pc:sldLayoutChg chg="del">
          <pc:chgData name="NORVEY DANILO MUÑOZ" userId="6c920eed-56a1-4dd6-94e7-28cd095909bd" providerId="ADAL" clId="{6075C14E-5387-4FB1-A876-B652AAF5BBEF}" dt="2023-02-15T03:05:50.072" v="957" actId="47"/>
          <pc:sldLayoutMkLst>
            <pc:docMk/>
            <pc:sldMasterMk cId="0" sldId="2147483675"/>
            <pc:sldLayoutMk cId="0" sldId="2147483657"/>
          </pc:sldLayoutMkLst>
        </pc:sldLayoutChg>
        <pc:sldLayoutChg chg="del">
          <pc:chgData name="NORVEY DANILO MUÑOZ" userId="6c920eed-56a1-4dd6-94e7-28cd095909bd" providerId="ADAL" clId="{6075C14E-5387-4FB1-A876-B652AAF5BBEF}" dt="2023-02-15T03:05:49.255" v="955" actId="47"/>
          <pc:sldLayoutMkLst>
            <pc:docMk/>
            <pc:sldMasterMk cId="0" sldId="2147483675"/>
            <pc:sldLayoutMk cId="0" sldId="2147483659"/>
          </pc:sldLayoutMkLst>
        </pc:sldLayoutChg>
        <pc:sldLayoutChg chg="del">
          <pc:chgData name="NORVEY DANILO MUÑOZ" userId="6c920eed-56a1-4dd6-94e7-28cd095909bd" providerId="ADAL" clId="{6075C14E-5387-4FB1-A876-B652AAF5BBEF}" dt="2023-02-15T03:05:43.637" v="941" actId="47"/>
          <pc:sldLayoutMkLst>
            <pc:docMk/>
            <pc:sldMasterMk cId="0" sldId="2147483675"/>
            <pc:sldLayoutMk cId="0" sldId="2147483660"/>
          </pc:sldLayoutMkLst>
        </pc:sldLayoutChg>
        <pc:sldLayoutChg chg="del">
          <pc:chgData name="NORVEY DANILO MUÑOZ" userId="6c920eed-56a1-4dd6-94e7-28cd095909bd" providerId="ADAL" clId="{6075C14E-5387-4FB1-A876-B652AAF5BBEF}" dt="2023-02-15T03:05:52.120" v="962" actId="47"/>
          <pc:sldLayoutMkLst>
            <pc:docMk/>
            <pc:sldMasterMk cId="0" sldId="2147483675"/>
            <pc:sldLayoutMk cId="0" sldId="2147483661"/>
          </pc:sldLayoutMkLst>
        </pc:sldLayoutChg>
        <pc:sldLayoutChg chg="del">
          <pc:chgData name="NORVEY DANILO MUÑOZ" userId="6c920eed-56a1-4dd6-94e7-28cd095909bd" providerId="ADAL" clId="{6075C14E-5387-4FB1-A876-B652AAF5BBEF}" dt="2023-02-15T03:05:53.308" v="965" actId="47"/>
          <pc:sldLayoutMkLst>
            <pc:docMk/>
            <pc:sldMasterMk cId="0" sldId="2147483675"/>
            <pc:sldLayoutMk cId="0" sldId="2147483662"/>
          </pc:sldLayoutMkLst>
        </pc:sldLayoutChg>
        <pc:sldLayoutChg chg="del">
          <pc:chgData name="NORVEY DANILO MUÑOZ" userId="6c920eed-56a1-4dd6-94e7-28cd095909bd" providerId="ADAL" clId="{6075C14E-5387-4FB1-A876-B652AAF5BBEF}" dt="2023-02-15T03:05:43.906" v="942" actId="47"/>
          <pc:sldLayoutMkLst>
            <pc:docMk/>
            <pc:sldMasterMk cId="0" sldId="2147483675"/>
            <pc:sldLayoutMk cId="0" sldId="2147483663"/>
          </pc:sldLayoutMkLst>
        </pc:sldLayoutChg>
        <pc:sldLayoutChg chg="del">
          <pc:chgData name="NORVEY DANILO MUÑOZ" userId="6c920eed-56a1-4dd6-94e7-28cd095909bd" providerId="ADAL" clId="{6075C14E-5387-4FB1-A876-B652AAF5BBEF}" dt="2023-02-15T03:05:45.290" v="946" actId="47"/>
          <pc:sldLayoutMkLst>
            <pc:docMk/>
            <pc:sldMasterMk cId="0" sldId="2147483675"/>
            <pc:sldLayoutMk cId="0" sldId="2147483664"/>
          </pc:sldLayoutMkLst>
        </pc:sldLayoutChg>
        <pc:sldLayoutChg chg="del">
          <pc:chgData name="NORVEY DANILO MUÑOZ" userId="6c920eed-56a1-4dd6-94e7-28cd095909bd" providerId="ADAL" clId="{6075C14E-5387-4FB1-A876-B652AAF5BBEF}" dt="2023-02-15T03:05:52.917" v="964" actId="47"/>
          <pc:sldLayoutMkLst>
            <pc:docMk/>
            <pc:sldMasterMk cId="0" sldId="2147483675"/>
            <pc:sldLayoutMk cId="0" sldId="2147483665"/>
          </pc:sldLayoutMkLst>
        </pc:sldLayoutChg>
        <pc:sldLayoutChg chg="del">
          <pc:chgData name="NORVEY DANILO MUÑOZ" userId="6c920eed-56a1-4dd6-94e7-28cd095909bd" providerId="ADAL" clId="{6075C14E-5387-4FB1-A876-B652AAF5BBEF}" dt="2023-02-15T03:05:39.525" v="928" actId="47"/>
          <pc:sldLayoutMkLst>
            <pc:docMk/>
            <pc:sldMasterMk cId="0" sldId="2147483675"/>
            <pc:sldLayoutMk cId="0" sldId="2147483666"/>
          </pc:sldLayoutMkLst>
        </pc:sldLayoutChg>
        <pc:sldLayoutChg chg="del">
          <pc:chgData name="NORVEY DANILO MUÑOZ" userId="6c920eed-56a1-4dd6-94e7-28cd095909bd" providerId="ADAL" clId="{6075C14E-5387-4FB1-A876-B652AAF5BBEF}" dt="2023-02-15T03:05:50.506" v="958" actId="47"/>
          <pc:sldLayoutMkLst>
            <pc:docMk/>
            <pc:sldMasterMk cId="0" sldId="2147483675"/>
            <pc:sldLayoutMk cId="0" sldId="2147483667"/>
          </pc:sldLayoutMkLst>
        </pc:sldLayoutChg>
        <pc:sldLayoutChg chg="del">
          <pc:chgData name="NORVEY DANILO MUÑOZ" userId="6c920eed-56a1-4dd6-94e7-28cd095909bd" providerId="ADAL" clId="{6075C14E-5387-4FB1-A876-B652AAF5BBEF}" dt="2023-02-15T03:05:47.710" v="952" actId="47"/>
          <pc:sldLayoutMkLst>
            <pc:docMk/>
            <pc:sldMasterMk cId="0" sldId="2147483675"/>
            <pc:sldLayoutMk cId="0" sldId="2147483668"/>
          </pc:sldLayoutMkLst>
        </pc:sldLayoutChg>
        <pc:sldLayoutChg chg="del">
          <pc:chgData name="NORVEY DANILO MUÑOZ" userId="6c920eed-56a1-4dd6-94e7-28cd095909bd" providerId="ADAL" clId="{6075C14E-5387-4FB1-A876-B652AAF5BBEF}" dt="2023-02-15T03:05:53.736" v="966" actId="47"/>
          <pc:sldLayoutMkLst>
            <pc:docMk/>
            <pc:sldMasterMk cId="0" sldId="2147483675"/>
            <pc:sldLayoutMk cId="0" sldId="2147483669"/>
          </pc:sldLayoutMkLst>
        </pc:sldLayoutChg>
        <pc:sldLayoutChg chg="del">
          <pc:chgData name="NORVEY DANILO MUÑOZ" userId="6c920eed-56a1-4dd6-94e7-28cd095909bd" providerId="ADAL" clId="{6075C14E-5387-4FB1-A876-B652AAF5BBEF}" dt="2023-02-15T03:05:55.362" v="970" actId="47"/>
          <pc:sldLayoutMkLst>
            <pc:docMk/>
            <pc:sldMasterMk cId="0" sldId="2147483675"/>
            <pc:sldLayoutMk cId="0" sldId="2147483670"/>
          </pc:sldLayoutMkLst>
        </pc:sldLayoutChg>
        <pc:sldLayoutChg chg="del">
          <pc:chgData name="NORVEY DANILO MUÑOZ" userId="6c920eed-56a1-4dd6-94e7-28cd095909bd" providerId="ADAL" clId="{6075C14E-5387-4FB1-A876-B652AAF5BBEF}" dt="2023-02-15T03:05:51.718" v="961" actId="47"/>
          <pc:sldLayoutMkLst>
            <pc:docMk/>
            <pc:sldMasterMk cId="0" sldId="2147483675"/>
            <pc:sldLayoutMk cId="0" sldId="2147483671"/>
          </pc:sldLayoutMkLst>
        </pc:sldLayoutChg>
        <pc:sldLayoutChg chg="del">
          <pc:chgData name="NORVEY DANILO MUÑOZ" userId="6c920eed-56a1-4dd6-94e7-28cd095909bd" providerId="ADAL" clId="{6075C14E-5387-4FB1-A876-B652AAF5BBEF}" dt="2023-02-15T03:05:54.113" v="967" actId="47"/>
          <pc:sldLayoutMkLst>
            <pc:docMk/>
            <pc:sldMasterMk cId="0" sldId="2147483675"/>
            <pc:sldLayoutMk cId="0" sldId="2147483672"/>
          </pc:sldLayoutMkLst>
        </pc:sldLayoutChg>
        <pc:sldLayoutChg chg="del">
          <pc:chgData name="NORVEY DANILO MUÑOZ" userId="6c920eed-56a1-4dd6-94e7-28cd095909bd" providerId="ADAL" clId="{6075C14E-5387-4FB1-A876-B652AAF5BBEF}" dt="2023-02-15T03:05:54.493" v="968" actId="47"/>
          <pc:sldLayoutMkLst>
            <pc:docMk/>
            <pc:sldMasterMk cId="0" sldId="2147483675"/>
            <pc:sldLayoutMk cId="0" sldId="2147483673"/>
          </pc:sldLayoutMkLst>
        </pc:sldLayoutChg>
        <pc:sldLayoutChg chg="del">
          <pc:chgData name="NORVEY DANILO MUÑOZ" userId="6c920eed-56a1-4dd6-94e7-28cd095909bd" providerId="ADAL" clId="{6075C14E-5387-4FB1-A876-B652AAF5BBEF}" dt="2023-02-15T03:05:42.168" v="938" actId="47"/>
          <pc:sldLayoutMkLst>
            <pc:docMk/>
            <pc:sldMasterMk cId="0" sldId="2147483675"/>
            <pc:sldLayoutMk cId="1438977053" sldId="2147483677"/>
          </pc:sldLayoutMkLst>
        </pc:sldLayoutChg>
      </pc:sldMasterChg>
    </pc:docChg>
  </pc:docChgLst>
  <pc:docChgLst>
    <pc:chgData name="NORVEY DANILO MUÑOZ" userId="6c920eed-56a1-4dd6-94e7-28cd095909bd" providerId="ADAL" clId="{E68E6373-0133-48F9-A085-1C5324C2A634}"/>
    <pc:docChg chg="undo custSel addSld delSld modSld sldOrd">
      <pc:chgData name="NORVEY DANILO MUÑOZ" userId="6c920eed-56a1-4dd6-94e7-28cd095909bd" providerId="ADAL" clId="{E68E6373-0133-48F9-A085-1C5324C2A634}" dt="2023-02-07T22:44:12.967" v="2545" actId="403"/>
      <pc:docMkLst>
        <pc:docMk/>
      </pc:docMkLst>
      <pc:sldChg chg="modSp mod">
        <pc:chgData name="NORVEY DANILO MUÑOZ" userId="6c920eed-56a1-4dd6-94e7-28cd095909bd" providerId="ADAL" clId="{E68E6373-0133-48F9-A085-1C5324C2A634}" dt="2023-02-07T14:28:48.398" v="97" actId="790"/>
        <pc:sldMkLst>
          <pc:docMk/>
          <pc:sldMk cId="0" sldId="256"/>
        </pc:sldMkLst>
        <pc:spChg chg="mod">
          <ac:chgData name="NORVEY DANILO MUÑOZ" userId="6c920eed-56a1-4dd6-94e7-28cd095909bd" providerId="ADAL" clId="{E68E6373-0133-48F9-A085-1C5324C2A634}" dt="2023-02-07T14:28:05.402" v="14" actId="790"/>
          <ac:spMkLst>
            <pc:docMk/>
            <pc:sldMk cId="0" sldId="256"/>
            <ac:spMk id="185" creationId="{00000000-0000-0000-0000-000000000000}"/>
          </ac:spMkLst>
        </pc:spChg>
        <pc:spChg chg="mod">
          <ac:chgData name="NORVEY DANILO MUÑOZ" userId="6c920eed-56a1-4dd6-94e7-28cd095909bd" providerId="ADAL" clId="{E68E6373-0133-48F9-A085-1C5324C2A634}" dt="2023-02-07T14:28:48.398" v="97" actId="790"/>
          <ac:spMkLst>
            <pc:docMk/>
            <pc:sldMk cId="0" sldId="256"/>
            <ac:spMk id="186" creationId="{00000000-0000-0000-0000-000000000000}"/>
          </ac:spMkLst>
        </pc:spChg>
      </pc:sldChg>
      <pc:sldChg chg="modSp mod">
        <pc:chgData name="NORVEY DANILO MUÑOZ" userId="6c920eed-56a1-4dd6-94e7-28cd095909bd" providerId="ADAL" clId="{E68E6373-0133-48F9-A085-1C5324C2A634}" dt="2023-02-07T14:37:02.579" v="137" actId="20577"/>
        <pc:sldMkLst>
          <pc:docMk/>
          <pc:sldMk cId="0" sldId="257"/>
        </pc:sldMkLst>
        <pc:spChg chg="mod">
          <ac:chgData name="NORVEY DANILO MUÑOZ" userId="6c920eed-56a1-4dd6-94e7-28cd095909bd" providerId="ADAL" clId="{E68E6373-0133-48F9-A085-1C5324C2A634}" dt="2023-02-07T14:34:57.754" v="118" actId="5793"/>
          <ac:spMkLst>
            <pc:docMk/>
            <pc:sldMk cId="0" sldId="257"/>
            <ac:spMk id="191" creationId="{00000000-0000-0000-0000-000000000000}"/>
          </ac:spMkLst>
        </pc:spChg>
        <pc:spChg chg="mod">
          <ac:chgData name="NORVEY DANILO MUÑOZ" userId="6c920eed-56a1-4dd6-94e7-28cd095909bd" providerId="ADAL" clId="{E68E6373-0133-48F9-A085-1C5324C2A634}" dt="2023-02-07T14:37:02.579" v="137" actId="20577"/>
          <ac:spMkLst>
            <pc:docMk/>
            <pc:sldMk cId="0" sldId="257"/>
            <ac:spMk id="192" creationId="{00000000-0000-0000-0000-000000000000}"/>
          </ac:spMkLst>
        </pc:spChg>
      </pc:sldChg>
      <pc:sldChg chg="addSp delSp modSp mod ord modNotes">
        <pc:chgData name="NORVEY DANILO MUÑOZ" userId="6c920eed-56a1-4dd6-94e7-28cd095909bd" providerId="ADAL" clId="{E68E6373-0133-48F9-A085-1C5324C2A634}" dt="2023-02-07T15:02:02.879" v="293" actId="113"/>
        <pc:sldMkLst>
          <pc:docMk/>
          <pc:sldMk cId="0" sldId="259"/>
        </pc:sldMkLst>
        <pc:spChg chg="add del mod">
          <ac:chgData name="NORVEY DANILO MUÑOZ" userId="6c920eed-56a1-4dd6-94e7-28cd095909bd" providerId="ADAL" clId="{E68E6373-0133-48F9-A085-1C5324C2A634}" dt="2023-02-07T15:00:38.740" v="249" actId="478"/>
          <ac:spMkLst>
            <pc:docMk/>
            <pc:sldMk cId="0" sldId="259"/>
            <ac:spMk id="3" creationId="{A6C955AA-C7E0-1894-21A7-7E63F3EDF209}"/>
          </ac:spMkLst>
        </pc:spChg>
        <pc:spChg chg="del">
          <ac:chgData name="NORVEY DANILO MUÑOZ" userId="6c920eed-56a1-4dd6-94e7-28cd095909bd" providerId="ADAL" clId="{E68E6373-0133-48F9-A085-1C5324C2A634}" dt="2023-02-07T15:00:37.496" v="248" actId="478"/>
          <ac:spMkLst>
            <pc:docMk/>
            <pc:sldMk cId="0" sldId="259"/>
            <ac:spMk id="214" creationId="{00000000-0000-0000-0000-000000000000}"/>
          </ac:spMkLst>
        </pc:spChg>
        <pc:spChg chg="mod">
          <ac:chgData name="NORVEY DANILO MUÑOZ" userId="6c920eed-56a1-4dd6-94e7-28cd095909bd" providerId="ADAL" clId="{E68E6373-0133-48F9-A085-1C5324C2A634}" dt="2023-02-07T15:02:02.879" v="293" actId="113"/>
          <ac:spMkLst>
            <pc:docMk/>
            <pc:sldMk cId="0" sldId="259"/>
            <ac:spMk id="215" creationId="{00000000-0000-0000-0000-000000000000}"/>
          </ac:spMkLst>
        </pc:spChg>
      </pc:sldChg>
      <pc:sldChg chg="addSp delSp modSp mod ord modNotes">
        <pc:chgData name="NORVEY DANILO MUÑOZ" userId="6c920eed-56a1-4dd6-94e7-28cd095909bd" providerId="ADAL" clId="{E68E6373-0133-48F9-A085-1C5324C2A634}" dt="2023-02-07T15:53:10.772" v="513" actId="20577"/>
        <pc:sldMkLst>
          <pc:docMk/>
          <pc:sldMk cId="0" sldId="260"/>
        </pc:sldMkLst>
        <pc:spChg chg="add del mod">
          <ac:chgData name="NORVEY DANILO MUÑOZ" userId="6c920eed-56a1-4dd6-94e7-28cd095909bd" providerId="ADAL" clId="{E68E6373-0133-48F9-A085-1C5324C2A634}" dt="2023-02-07T15:53:04.144" v="494" actId="478"/>
          <ac:spMkLst>
            <pc:docMk/>
            <pc:sldMk cId="0" sldId="260"/>
            <ac:spMk id="3" creationId="{C7BED814-F639-0B68-BAA6-4104770E0EAD}"/>
          </ac:spMkLst>
        </pc:spChg>
        <pc:spChg chg="add del mod">
          <ac:chgData name="NORVEY DANILO MUÑOZ" userId="6c920eed-56a1-4dd6-94e7-28cd095909bd" providerId="ADAL" clId="{E68E6373-0133-48F9-A085-1C5324C2A634}" dt="2023-02-07T15:53:06.037" v="496" actId="478"/>
          <ac:spMkLst>
            <pc:docMk/>
            <pc:sldMk cId="0" sldId="260"/>
            <ac:spMk id="5" creationId="{FF31F3AD-F511-314C-2C92-8A838915F185}"/>
          </ac:spMkLst>
        </pc:spChg>
        <pc:spChg chg="mod">
          <ac:chgData name="NORVEY DANILO MUÑOZ" userId="6c920eed-56a1-4dd6-94e7-28cd095909bd" providerId="ADAL" clId="{E68E6373-0133-48F9-A085-1C5324C2A634}" dt="2023-02-07T15:53:10.772" v="513" actId="20577"/>
          <ac:spMkLst>
            <pc:docMk/>
            <pc:sldMk cId="0" sldId="260"/>
            <ac:spMk id="222" creationId="{00000000-0000-0000-0000-000000000000}"/>
          </ac:spMkLst>
        </pc:spChg>
        <pc:spChg chg="del">
          <ac:chgData name="NORVEY DANILO MUÑOZ" userId="6c920eed-56a1-4dd6-94e7-28cd095909bd" providerId="ADAL" clId="{E68E6373-0133-48F9-A085-1C5324C2A634}" dt="2023-02-07T15:53:05.460" v="495" actId="478"/>
          <ac:spMkLst>
            <pc:docMk/>
            <pc:sldMk cId="0" sldId="260"/>
            <ac:spMk id="223" creationId="{00000000-0000-0000-0000-000000000000}"/>
          </ac:spMkLst>
        </pc:spChg>
        <pc:spChg chg="del">
          <ac:chgData name="NORVEY DANILO MUÑOZ" userId="6c920eed-56a1-4dd6-94e7-28cd095909bd" providerId="ADAL" clId="{E68E6373-0133-48F9-A085-1C5324C2A634}" dt="2023-02-07T15:53:02.881" v="493" actId="478"/>
          <ac:spMkLst>
            <pc:docMk/>
            <pc:sldMk cId="0" sldId="260"/>
            <ac:spMk id="224" creationId="{00000000-0000-0000-0000-000000000000}"/>
          </ac:spMkLst>
        </pc:spChg>
      </pc:sldChg>
      <pc:sldChg chg="delSp modSp mod ord modNotes">
        <pc:chgData name="NORVEY DANILO MUÑOZ" userId="6c920eed-56a1-4dd6-94e7-28cd095909bd" providerId="ADAL" clId="{E68E6373-0133-48F9-A085-1C5324C2A634}" dt="2023-02-07T16:24:59.994" v="1017" actId="14100"/>
        <pc:sldMkLst>
          <pc:docMk/>
          <pc:sldMk cId="0" sldId="261"/>
        </pc:sldMkLst>
        <pc:spChg chg="del mod">
          <ac:chgData name="NORVEY DANILO MUÑOZ" userId="6c920eed-56a1-4dd6-94e7-28cd095909bd" providerId="ADAL" clId="{E68E6373-0133-48F9-A085-1C5324C2A634}" dt="2023-02-07T16:13:29.400" v="894" actId="478"/>
          <ac:spMkLst>
            <pc:docMk/>
            <pc:sldMk cId="0" sldId="261"/>
            <ac:spMk id="229" creationId="{00000000-0000-0000-0000-000000000000}"/>
          </ac:spMkLst>
        </pc:spChg>
        <pc:spChg chg="mod">
          <ac:chgData name="NORVEY DANILO MUÑOZ" userId="6c920eed-56a1-4dd6-94e7-28cd095909bd" providerId="ADAL" clId="{E68E6373-0133-48F9-A085-1C5324C2A634}" dt="2023-02-07T16:24:59.994" v="1017" actId="14100"/>
          <ac:spMkLst>
            <pc:docMk/>
            <pc:sldMk cId="0" sldId="261"/>
            <ac:spMk id="230" creationId="{00000000-0000-0000-0000-000000000000}"/>
          </ac:spMkLst>
        </pc:spChg>
      </pc:sldChg>
      <pc:sldChg chg="addSp delSp modSp mod ord modNotes">
        <pc:chgData name="NORVEY DANILO MUÑOZ" userId="6c920eed-56a1-4dd6-94e7-28cd095909bd" providerId="ADAL" clId="{E68E6373-0133-48F9-A085-1C5324C2A634}" dt="2023-02-07T15:48:02.651" v="492" actId="20577"/>
        <pc:sldMkLst>
          <pc:docMk/>
          <pc:sldMk cId="0" sldId="279"/>
        </pc:sldMkLst>
        <pc:spChg chg="add del mod">
          <ac:chgData name="NORVEY DANILO MUÑOZ" userId="6c920eed-56a1-4dd6-94e7-28cd095909bd" providerId="ADAL" clId="{E68E6373-0133-48F9-A085-1C5324C2A634}" dt="2023-02-07T15:41:46.524" v="441" actId="478"/>
          <ac:spMkLst>
            <pc:docMk/>
            <pc:sldMk cId="0" sldId="279"/>
            <ac:spMk id="3" creationId="{5EC00130-E5A8-9D66-68BB-0CF8BDC4E65D}"/>
          </ac:spMkLst>
        </pc:spChg>
        <pc:spChg chg="add del mod">
          <ac:chgData name="NORVEY DANILO MUÑOZ" userId="6c920eed-56a1-4dd6-94e7-28cd095909bd" providerId="ADAL" clId="{E68E6373-0133-48F9-A085-1C5324C2A634}" dt="2023-02-07T15:41:49.379" v="443" actId="478"/>
          <ac:spMkLst>
            <pc:docMk/>
            <pc:sldMk cId="0" sldId="279"/>
            <ac:spMk id="5" creationId="{F67FFB6D-4CFC-4D6A-832A-9887493E1A47}"/>
          </ac:spMkLst>
        </pc:spChg>
        <pc:spChg chg="mod">
          <ac:chgData name="NORVEY DANILO MUÑOZ" userId="6c920eed-56a1-4dd6-94e7-28cd095909bd" providerId="ADAL" clId="{E68E6373-0133-48F9-A085-1C5324C2A634}" dt="2023-02-07T15:48:02.651" v="492" actId="20577"/>
          <ac:spMkLst>
            <pc:docMk/>
            <pc:sldMk cId="0" sldId="279"/>
            <ac:spMk id="497" creationId="{00000000-0000-0000-0000-000000000000}"/>
          </ac:spMkLst>
        </pc:spChg>
        <pc:spChg chg="del">
          <ac:chgData name="NORVEY DANILO MUÑOZ" userId="6c920eed-56a1-4dd6-94e7-28cd095909bd" providerId="ADAL" clId="{E68E6373-0133-48F9-A085-1C5324C2A634}" dt="2023-02-07T15:41:48.315" v="442" actId="478"/>
          <ac:spMkLst>
            <pc:docMk/>
            <pc:sldMk cId="0" sldId="279"/>
            <ac:spMk id="498" creationId="{00000000-0000-0000-0000-000000000000}"/>
          </ac:spMkLst>
        </pc:spChg>
        <pc:spChg chg="del">
          <ac:chgData name="NORVEY DANILO MUÑOZ" userId="6c920eed-56a1-4dd6-94e7-28cd095909bd" providerId="ADAL" clId="{E68E6373-0133-48F9-A085-1C5324C2A634}" dt="2023-02-07T15:41:45.372" v="440" actId="478"/>
          <ac:spMkLst>
            <pc:docMk/>
            <pc:sldMk cId="0" sldId="279"/>
            <ac:spMk id="499" creationId="{00000000-0000-0000-0000-000000000000}"/>
          </ac:spMkLst>
        </pc:spChg>
      </pc:sldChg>
      <pc:sldChg chg="modSp add mod">
        <pc:chgData name="NORVEY DANILO MUÑOZ" userId="6c920eed-56a1-4dd6-94e7-28cd095909bd" providerId="ADAL" clId="{E68E6373-0133-48F9-A085-1C5324C2A634}" dt="2023-02-07T22:42:23.201" v="2376" actId="20577"/>
        <pc:sldMkLst>
          <pc:docMk/>
          <pc:sldMk cId="2356400674" sldId="309"/>
        </pc:sldMkLst>
        <pc:spChg chg="mod">
          <ac:chgData name="NORVEY DANILO MUÑOZ" userId="6c920eed-56a1-4dd6-94e7-28cd095909bd" providerId="ADAL" clId="{E68E6373-0133-48F9-A085-1C5324C2A634}" dt="2023-02-07T22:42:23.201" v="2376" actId="20577"/>
          <ac:spMkLst>
            <pc:docMk/>
            <pc:sldMk cId="2356400674" sldId="309"/>
            <ac:spMk id="191" creationId="{00000000-0000-0000-0000-000000000000}"/>
          </ac:spMkLst>
        </pc:spChg>
        <pc:spChg chg="mod">
          <ac:chgData name="NORVEY DANILO MUÑOZ" userId="6c920eed-56a1-4dd6-94e7-28cd095909bd" providerId="ADAL" clId="{E68E6373-0133-48F9-A085-1C5324C2A634}" dt="2023-02-07T22:34:15.929" v="2346" actId="20577"/>
          <ac:spMkLst>
            <pc:docMk/>
            <pc:sldMk cId="2356400674" sldId="309"/>
            <ac:spMk id="192" creationId="{00000000-0000-0000-0000-000000000000}"/>
          </ac:spMkLst>
        </pc:spChg>
      </pc:sldChg>
      <pc:sldChg chg="modSp add mod">
        <pc:chgData name="NORVEY DANILO MUÑOZ" userId="6c920eed-56a1-4dd6-94e7-28cd095909bd" providerId="ADAL" clId="{E68E6373-0133-48F9-A085-1C5324C2A634}" dt="2023-02-07T14:42:29.260" v="152" actId="20577"/>
        <pc:sldMkLst>
          <pc:docMk/>
          <pc:sldMk cId="3567729611" sldId="310"/>
        </pc:sldMkLst>
        <pc:spChg chg="mod">
          <ac:chgData name="NORVEY DANILO MUÑOZ" userId="6c920eed-56a1-4dd6-94e7-28cd095909bd" providerId="ADAL" clId="{E68E6373-0133-48F9-A085-1C5324C2A634}" dt="2023-02-07T14:42:29.260" v="152" actId="20577"/>
          <ac:spMkLst>
            <pc:docMk/>
            <pc:sldMk cId="3567729611" sldId="310"/>
            <ac:spMk id="192" creationId="{00000000-0000-0000-0000-000000000000}"/>
          </ac:spMkLst>
        </pc:spChg>
      </pc:sldChg>
      <pc:sldChg chg="modSp add mod">
        <pc:chgData name="NORVEY DANILO MUÑOZ" userId="6c920eed-56a1-4dd6-94e7-28cd095909bd" providerId="ADAL" clId="{E68E6373-0133-48F9-A085-1C5324C2A634}" dt="2023-02-07T14:53:42.458" v="188"/>
        <pc:sldMkLst>
          <pc:docMk/>
          <pc:sldMk cId="4118244966" sldId="311"/>
        </pc:sldMkLst>
        <pc:spChg chg="mod">
          <ac:chgData name="NORVEY DANILO MUÑOZ" userId="6c920eed-56a1-4dd6-94e7-28cd095909bd" providerId="ADAL" clId="{E68E6373-0133-48F9-A085-1C5324C2A634}" dt="2023-02-07T14:53:42.458" v="188"/>
          <ac:spMkLst>
            <pc:docMk/>
            <pc:sldMk cId="4118244966" sldId="311"/>
            <ac:spMk id="192" creationId="{00000000-0000-0000-0000-000000000000}"/>
          </ac:spMkLst>
        </pc:spChg>
      </pc:sldChg>
      <pc:sldChg chg="modSp add mod">
        <pc:chgData name="NORVEY DANILO MUÑOZ" userId="6c920eed-56a1-4dd6-94e7-28cd095909bd" providerId="ADAL" clId="{E68E6373-0133-48F9-A085-1C5324C2A634}" dt="2023-02-07T14:59:02.258" v="225" actId="114"/>
        <pc:sldMkLst>
          <pc:docMk/>
          <pc:sldMk cId="2012777000" sldId="312"/>
        </pc:sldMkLst>
        <pc:spChg chg="mod">
          <ac:chgData name="NORVEY DANILO MUÑOZ" userId="6c920eed-56a1-4dd6-94e7-28cd095909bd" providerId="ADAL" clId="{E68E6373-0133-48F9-A085-1C5324C2A634}" dt="2023-02-07T14:59:02.258" v="225" actId="114"/>
          <ac:spMkLst>
            <pc:docMk/>
            <pc:sldMk cId="2012777000" sldId="312"/>
            <ac:spMk id="192" creationId="{00000000-0000-0000-0000-000000000000}"/>
          </ac:spMkLst>
        </pc:spChg>
      </pc:sldChg>
      <pc:sldChg chg="modSp add mod">
        <pc:chgData name="NORVEY DANILO MUÑOZ" userId="6c920eed-56a1-4dd6-94e7-28cd095909bd" providerId="ADAL" clId="{E68E6373-0133-48F9-A085-1C5324C2A634}" dt="2023-02-07T15:34:04.427" v="399" actId="14100"/>
        <pc:sldMkLst>
          <pc:docMk/>
          <pc:sldMk cId="2834772407" sldId="313"/>
        </pc:sldMkLst>
        <pc:spChg chg="mod">
          <ac:chgData name="NORVEY DANILO MUÑOZ" userId="6c920eed-56a1-4dd6-94e7-28cd095909bd" providerId="ADAL" clId="{E68E6373-0133-48F9-A085-1C5324C2A634}" dt="2023-02-07T15:33:17.840" v="379" actId="20577"/>
          <ac:spMkLst>
            <pc:docMk/>
            <pc:sldMk cId="2834772407" sldId="313"/>
            <ac:spMk id="214" creationId="{00000000-0000-0000-0000-000000000000}"/>
          </ac:spMkLst>
        </pc:spChg>
        <pc:spChg chg="mod">
          <ac:chgData name="NORVEY DANILO MUÑOZ" userId="6c920eed-56a1-4dd6-94e7-28cd095909bd" providerId="ADAL" clId="{E68E6373-0133-48F9-A085-1C5324C2A634}" dt="2023-02-07T15:34:04.427" v="399" actId="14100"/>
          <ac:spMkLst>
            <pc:docMk/>
            <pc:sldMk cId="2834772407" sldId="313"/>
            <ac:spMk id="215" creationId="{00000000-0000-0000-0000-000000000000}"/>
          </ac:spMkLst>
        </pc:spChg>
      </pc:sldChg>
      <pc:sldChg chg="addSp delSp modSp add mod ord">
        <pc:chgData name="NORVEY DANILO MUÑOZ" userId="6c920eed-56a1-4dd6-94e7-28cd095909bd" providerId="ADAL" clId="{E68E6373-0133-48F9-A085-1C5324C2A634}" dt="2023-02-07T15:00:29.349" v="247" actId="478"/>
        <pc:sldMkLst>
          <pc:docMk/>
          <pc:sldMk cId="2213320943" sldId="314"/>
        </pc:sldMkLst>
        <pc:spChg chg="add del mod">
          <ac:chgData name="NORVEY DANILO MUÑOZ" userId="6c920eed-56a1-4dd6-94e7-28cd095909bd" providerId="ADAL" clId="{E68E6373-0133-48F9-A085-1C5324C2A634}" dt="2023-02-07T15:00:26.313" v="245" actId="478"/>
          <ac:spMkLst>
            <pc:docMk/>
            <pc:sldMk cId="2213320943" sldId="314"/>
            <ac:spMk id="3" creationId="{B9216E76-A329-D98C-DB36-0A19C90A1D10}"/>
          </ac:spMkLst>
        </pc:spChg>
        <pc:spChg chg="add del mod">
          <ac:chgData name="NORVEY DANILO MUÑOZ" userId="6c920eed-56a1-4dd6-94e7-28cd095909bd" providerId="ADAL" clId="{E68E6373-0133-48F9-A085-1C5324C2A634}" dt="2023-02-07T15:00:29.349" v="247" actId="478"/>
          <ac:spMkLst>
            <pc:docMk/>
            <pc:sldMk cId="2213320943" sldId="314"/>
            <ac:spMk id="5" creationId="{4649E90E-6710-52F5-9241-D5B651E708EA}"/>
          </ac:spMkLst>
        </pc:spChg>
        <pc:spChg chg="mod">
          <ac:chgData name="NORVEY DANILO MUÑOZ" userId="6c920eed-56a1-4dd6-94e7-28cd095909bd" providerId="ADAL" clId="{E68E6373-0133-48F9-A085-1C5324C2A634}" dt="2023-02-07T15:00:18.272" v="243" actId="20577"/>
          <ac:spMkLst>
            <pc:docMk/>
            <pc:sldMk cId="2213320943" sldId="314"/>
            <ac:spMk id="222" creationId="{00000000-0000-0000-0000-000000000000}"/>
          </ac:spMkLst>
        </pc:spChg>
        <pc:spChg chg="del">
          <ac:chgData name="NORVEY DANILO MUÑOZ" userId="6c920eed-56a1-4dd6-94e7-28cd095909bd" providerId="ADAL" clId="{E68E6373-0133-48F9-A085-1C5324C2A634}" dt="2023-02-07T15:00:27.673" v="246" actId="478"/>
          <ac:spMkLst>
            <pc:docMk/>
            <pc:sldMk cId="2213320943" sldId="314"/>
            <ac:spMk id="223" creationId="{00000000-0000-0000-0000-000000000000}"/>
          </ac:spMkLst>
        </pc:spChg>
        <pc:spChg chg="del">
          <ac:chgData name="NORVEY DANILO MUÑOZ" userId="6c920eed-56a1-4dd6-94e7-28cd095909bd" providerId="ADAL" clId="{E68E6373-0133-48F9-A085-1C5324C2A634}" dt="2023-02-07T15:00:24.531" v="244" actId="478"/>
          <ac:spMkLst>
            <pc:docMk/>
            <pc:sldMk cId="2213320943" sldId="314"/>
            <ac:spMk id="224" creationId="{00000000-0000-0000-0000-000000000000}"/>
          </ac:spMkLst>
        </pc:spChg>
      </pc:sldChg>
      <pc:sldChg chg="modSp add mod">
        <pc:chgData name="NORVEY DANILO MUÑOZ" userId="6c920eed-56a1-4dd6-94e7-28cd095909bd" providerId="ADAL" clId="{E68E6373-0133-48F9-A085-1C5324C2A634}" dt="2023-02-07T15:31:54.975" v="336" actId="14100"/>
        <pc:sldMkLst>
          <pc:docMk/>
          <pc:sldMk cId="3021841683" sldId="315"/>
        </pc:sldMkLst>
        <pc:spChg chg="mod">
          <ac:chgData name="NORVEY DANILO MUÑOZ" userId="6c920eed-56a1-4dd6-94e7-28cd095909bd" providerId="ADAL" clId="{E68E6373-0133-48F9-A085-1C5324C2A634}" dt="2023-02-07T15:31:54.975" v="336" actId="14100"/>
          <ac:spMkLst>
            <pc:docMk/>
            <pc:sldMk cId="3021841683" sldId="315"/>
            <ac:spMk id="215" creationId="{00000000-0000-0000-0000-000000000000}"/>
          </ac:spMkLst>
        </pc:spChg>
      </pc:sldChg>
      <pc:sldChg chg="addSp delSp modSp add mod ord">
        <pc:chgData name="NORVEY DANILO MUÑOZ" userId="6c920eed-56a1-4dd6-94e7-28cd095909bd" providerId="ADAL" clId="{E68E6373-0133-48F9-A085-1C5324C2A634}" dt="2023-02-07T15:37:09.543" v="433" actId="14100"/>
        <pc:sldMkLst>
          <pc:docMk/>
          <pc:sldMk cId="2060028205" sldId="316"/>
        </pc:sldMkLst>
        <pc:spChg chg="add del mod">
          <ac:chgData name="NORVEY DANILO MUÑOZ" userId="6c920eed-56a1-4dd6-94e7-28cd095909bd" providerId="ADAL" clId="{E68E6373-0133-48F9-A085-1C5324C2A634}" dt="2023-02-07T15:35:34.040" v="404" actId="478"/>
          <ac:spMkLst>
            <pc:docMk/>
            <pc:sldMk cId="2060028205" sldId="316"/>
            <ac:spMk id="3" creationId="{8178A723-F7F3-CC91-4FA1-04533C5BF61C}"/>
          </ac:spMkLst>
        </pc:spChg>
        <pc:spChg chg="del">
          <ac:chgData name="NORVEY DANILO MUÑOZ" userId="6c920eed-56a1-4dd6-94e7-28cd095909bd" providerId="ADAL" clId="{E68E6373-0133-48F9-A085-1C5324C2A634}" dt="2023-02-07T15:35:33.478" v="403" actId="478"/>
          <ac:spMkLst>
            <pc:docMk/>
            <pc:sldMk cId="2060028205" sldId="316"/>
            <ac:spMk id="229" creationId="{00000000-0000-0000-0000-000000000000}"/>
          </ac:spMkLst>
        </pc:spChg>
        <pc:spChg chg="mod">
          <ac:chgData name="NORVEY DANILO MUÑOZ" userId="6c920eed-56a1-4dd6-94e7-28cd095909bd" providerId="ADAL" clId="{E68E6373-0133-48F9-A085-1C5324C2A634}" dt="2023-02-07T15:37:09.543" v="433" actId="14100"/>
          <ac:spMkLst>
            <pc:docMk/>
            <pc:sldMk cId="2060028205" sldId="316"/>
            <ac:spMk id="230" creationId="{00000000-0000-0000-0000-000000000000}"/>
          </ac:spMkLst>
        </pc:spChg>
        <pc:picChg chg="add mod">
          <ac:chgData name="NORVEY DANILO MUÑOZ" userId="6c920eed-56a1-4dd6-94e7-28cd095909bd" providerId="ADAL" clId="{E68E6373-0133-48F9-A085-1C5324C2A634}" dt="2023-02-07T15:36:49.078" v="430" actId="1076"/>
          <ac:picMkLst>
            <pc:docMk/>
            <pc:sldMk cId="2060028205" sldId="316"/>
            <ac:picMk id="5" creationId="{45F23B45-4D4D-80C3-492F-E887695E3140}"/>
          </ac:picMkLst>
        </pc:picChg>
      </pc:sldChg>
      <pc:sldChg chg="addSp delSp modSp add mod">
        <pc:chgData name="NORVEY DANILO MUÑOZ" userId="6c920eed-56a1-4dd6-94e7-28cd095909bd" providerId="ADAL" clId="{E68E6373-0133-48F9-A085-1C5324C2A634}" dt="2023-02-07T18:07:53.666" v="1673" actId="20577"/>
        <pc:sldMkLst>
          <pc:docMk/>
          <pc:sldMk cId="1331053973" sldId="317"/>
        </pc:sldMkLst>
        <pc:spChg chg="add del mod">
          <ac:chgData name="NORVEY DANILO MUÑOZ" userId="6c920eed-56a1-4dd6-94e7-28cd095909bd" providerId="ADAL" clId="{E68E6373-0133-48F9-A085-1C5324C2A634}" dt="2023-02-07T18:07:43.560" v="1645" actId="478"/>
          <ac:spMkLst>
            <pc:docMk/>
            <pc:sldMk cId="1331053973" sldId="317"/>
            <ac:spMk id="3" creationId="{CD965A79-1F2F-F6D1-9A01-EEC8F244AD6A}"/>
          </ac:spMkLst>
        </pc:spChg>
        <pc:spChg chg="add del mod">
          <ac:chgData name="NORVEY DANILO MUÑOZ" userId="6c920eed-56a1-4dd6-94e7-28cd095909bd" providerId="ADAL" clId="{E68E6373-0133-48F9-A085-1C5324C2A634}" dt="2023-02-07T18:07:45.697" v="1647" actId="478"/>
          <ac:spMkLst>
            <pc:docMk/>
            <pc:sldMk cId="1331053973" sldId="317"/>
            <ac:spMk id="5" creationId="{FFFFD00F-5B77-1A05-FF29-D09B46F1FB64}"/>
          </ac:spMkLst>
        </pc:spChg>
        <pc:spChg chg="mod">
          <ac:chgData name="NORVEY DANILO MUÑOZ" userId="6c920eed-56a1-4dd6-94e7-28cd095909bd" providerId="ADAL" clId="{E68E6373-0133-48F9-A085-1C5324C2A634}" dt="2023-02-07T18:07:53.666" v="1673" actId="20577"/>
          <ac:spMkLst>
            <pc:docMk/>
            <pc:sldMk cId="1331053973" sldId="317"/>
            <ac:spMk id="222" creationId="{00000000-0000-0000-0000-000000000000}"/>
          </ac:spMkLst>
        </pc:spChg>
        <pc:spChg chg="del">
          <ac:chgData name="NORVEY DANILO MUÑOZ" userId="6c920eed-56a1-4dd6-94e7-28cd095909bd" providerId="ADAL" clId="{E68E6373-0133-48F9-A085-1C5324C2A634}" dt="2023-02-07T18:07:45.160" v="1646" actId="478"/>
          <ac:spMkLst>
            <pc:docMk/>
            <pc:sldMk cId="1331053973" sldId="317"/>
            <ac:spMk id="223" creationId="{00000000-0000-0000-0000-000000000000}"/>
          </ac:spMkLst>
        </pc:spChg>
        <pc:spChg chg="del">
          <ac:chgData name="NORVEY DANILO MUÑOZ" userId="6c920eed-56a1-4dd6-94e7-28cd095909bd" providerId="ADAL" clId="{E68E6373-0133-48F9-A085-1C5324C2A634}" dt="2023-02-07T18:07:42.439" v="1644" actId="478"/>
          <ac:spMkLst>
            <pc:docMk/>
            <pc:sldMk cId="1331053973" sldId="317"/>
            <ac:spMk id="224" creationId="{00000000-0000-0000-0000-000000000000}"/>
          </ac:spMkLst>
        </pc:spChg>
      </pc:sldChg>
      <pc:sldChg chg="add">
        <pc:chgData name="NORVEY DANILO MUÑOZ" userId="6c920eed-56a1-4dd6-94e7-28cd095909bd" providerId="ADAL" clId="{E68E6373-0133-48F9-A085-1C5324C2A634}" dt="2023-02-07T15:41:36.849" v="437" actId="2890"/>
        <pc:sldMkLst>
          <pc:docMk/>
          <pc:sldMk cId="67405003" sldId="318"/>
        </pc:sldMkLst>
      </pc:sldChg>
      <pc:sldChg chg="addSp delSp modSp add mod ord">
        <pc:chgData name="NORVEY DANILO MUÑOZ" userId="6c920eed-56a1-4dd6-94e7-28cd095909bd" providerId="ADAL" clId="{E68E6373-0133-48F9-A085-1C5324C2A634}" dt="2023-02-07T15:43:56.085" v="486" actId="1076"/>
        <pc:sldMkLst>
          <pc:docMk/>
          <pc:sldMk cId="2202870537" sldId="319"/>
        </pc:sldMkLst>
        <pc:spChg chg="add del mod">
          <ac:chgData name="NORVEY DANILO MUÑOZ" userId="6c920eed-56a1-4dd6-94e7-28cd095909bd" providerId="ADAL" clId="{E68E6373-0133-48F9-A085-1C5324C2A634}" dt="2023-02-07T15:43:34.871" v="481" actId="478"/>
          <ac:spMkLst>
            <pc:docMk/>
            <pc:sldMk cId="2202870537" sldId="319"/>
            <ac:spMk id="3" creationId="{EFFEA048-D348-B7A3-6F02-2FE71828DB02}"/>
          </ac:spMkLst>
        </pc:spChg>
        <pc:spChg chg="del">
          <ac:chgData name="NORVEY DANILO MUÑOZ" userId="6c920eed-56a1-4dd6-94e7-28cd095909bd" providerId="ADAL" clId="{E68E6373-0133-48F9-A085-1C5324C2A634}" dt="2023-02-07T15:43:30.517" v="480" actId="478"/>
          <ac:spMkLst>
            <pc:docMk/>
            <pc:sldMk cId="2202870537" sldId="319"/>
            <ac:spMk id="26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6"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8"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80" creationId="{00000000-0000-0000-0000-000000000000}"/>
          </ac:spMkLst>
        </pc:spChg>
        <pc:grpChg chg="del">
          <ac:chgData name="NORVEY DANILO MUÑOZ" userId="6c920eed-56a1-4dd6-94e7-28cd095909bd" providerId="ADAL" clId="{E68E6373-0133-48F9-A085-1C5324C2A634}" dt="2023-02-07T15:43:30.517" v="480" actId="478"/>
          <ac:grpSpMkLst>
            <pc:docMk/>
            <pc:sldMk cId="2202870537" sldId="319"/>
            <ac:grpSpMk id="268" creationId="{00000000-0000-0000-0000-000000000000}"/>
          </ac:grpSpMkLst>
        </pc:grpChg>
        <pc:picChg chg="add mod">
          <ac:chgData name="NORVEY DANILO MUÑOZ" userId="6c920eed-56a1-4dd6-94e7-28cd095909bd" providerId="ADAL" clId="{E68E6373-0133-48F9-A085-1C5324C2A634}" dt="2023-02-07T15:43:56.085" v="486" actId="1076"/>
          <ac:picMkLst>
            <pc:docMk/>
            <pc:sldMk cId="2202870537" sldId="319"/>
            <ac:picMk id="5" creationId="{AC3391E9-2F02-D8D4-A654-5ADF897CFEDC}"/>
          </ac:picMkLst>
        </pc:picChg>
        <pc:cxnChg chg="del">
          <ac:chgData name="NORVEY DANILO MUÑOZ" userId="6c920eed-56a1-4dd6-94e7-28cd095909bd" providerId="ADAL" clId="{E68E6373-0133-48F9-A085-1C5324C2A634}" dt="2023-02-07T15:43:30.517" v="480" actId="478"/>
          <ac:cxnSpMkLst>
            <pc:docMk/>
            <pc:sldMk cId="2202870537" sldId="319"/>
            <ac:cxnSpMk id="279" creationId="{00000000-0000-0000-0000-000000000000}"/>
          </ac:cxnSpMkLst>
        </pc:cxnChg>
      </pc:sldChg>
      <pc:sldChg chg="addSp delSp modSp add mod">
        <pc:chgData name="NORVEY DANILO MUÑOZ" userId="6c920eed-56a1-4dd6-94e7-28cd095909bd" providerId="ADAL" clId="{E68E6373-0133-48F9-A085-1C5324C2A634}" dt="2023-02-07T15:46:05.837" v="491" actId="1076"/>
        <pc:sldMkLst>
          <pc:docMk/>
          <pc:sldMk cId="1775397427" sldId="320"/>
        </pc:sldMkLst>
        <pc:picChg chg="add mod">
          <ac:chgData name="NORVEY DANILO MUÑOZ" userId="6c920eed-56a1-4dd6-94e7-28cd095909bd" providerId="ADAL" clId="{E68E6373-0133-48F9-A085-1C5324C2A634}" dt="2023-02-07T15:46:05.837" v="491" actId="1076"/>
          <ac:picMkLst>
            <pc:docMk/>
            <pc:sldMk cId="1775397427" sldId="320"/>
            <ac:picMk id="3" creationId="{54E07243-5D3C-CBD8-3D95-0BD98FDB6D2B}"/>
          </ac:picMkLst>
        </pc:picChg>
        <pc:picChg chg="del">
          <ac:chgData name="NORVEY DANILO MUÑOZ" userId="6c920eed-56a1-4dd6-94e7-28cd095909bd" providerId="ADAL" clId="{E68E6373-0133-48F9-A085-1C5324C2A634}" dt="2023-02-07T15:45:59.314" v="488" actId="478"/>
          <ac:picMkLst>
            <pc:docMk/>
            <pc:sldMk cId="1775397427" sldId="320"/>
            <ac:picMk id="5" creationId="{AC3391E9-2F02-D8D4-A654-5ADF897CFEDC}"/>
          </ac:picMkLst>
        </pc:picChg>
      </pc:sldChg>
      <pc:sldChg chg="modSp add mod">
        <pc:chgData name="NORVEY DANILO MUÑOZ" userId="6c920eed-56a1-4dd6-94e7-28cd095909bd" providerId="ADAL" clId="{E68E6373-0133-48F9-A085-1C5324C2A634}" dt="2023-02-07T21:53:53.409" v="1988" actId="14100"/>
        <pc:sldMkLst>
          <pc:docMk/>
          <pc:sldMk cId="620206592" sldId="321"/>
        </pc:sldMkLst>
        <pc:spChg chg="mod">
          <ac:chgData name="NORVEY DANILO MUÑOZ" userId="6c920eed-56a1-4dd6-94e7-28cd095909bd" providerId="ADAL" clId="{E68E6373-0133-48F9-A085-1C5324C2A634}" dt="2023-02-07T21:53:26.204" v="1969" actId="1076"/>
          <ac:spMkLst>
            <pc:docMk/>
            <pc:sldMk cId="620206592" sldId="321"/>
            <ac:spMk id="229" creationId="{00000000-0000-0000-0000-000000000000}"/>
          </ac:spMkLst>
        </pc:spChg>
        <pc:spChg chg="mod">
          <ac:chgData name="NORVEY DANILO MUÑOZ" userId="6c920eed-56a1-4dd6-94e7-28cd095909bd" providerId="ADAL" clId="{E68E6373-0133-48F9-A085-1C5324C2A634}" dt="2023-02-07T21:53:53.409" v="1988" actId="14100"/>
          <ac:spMkLst>
            <pc:docMk/>
            <pc:sldMk cId="620206592" sldId="321"/>
            <ac:spMk id="230" creationId="{00000000-0000-0000-0000-000000000000}"/>
          </ac:spMkLst>
        </pc:spChg>
      </pc:sldChg>
      <pc:sldChg chg="addSp delSp modSp add mod ord">
        <pc:chgData name="NORVEY DANILO MUÑOZ" userId="6c920eed-56a1-4dd6-94e7-28cd095909bd" providerId="ADAL" clId="{E68E6373-0133-48F9-A085-1C5324C2A634}" dt="2023-02-07T15:58:12.454" v="713" actId="1076"/>
        <pc:sldMkLst>
          <pc:docMk/>
          <pc:sldMk cId="1139785874" sldId="322"/>
        </pc:sldMkLst>
        <pc:spChg chg="add del mod">
          <ac:chgData name="NORVEY DANILO MUÑOZ" userId="6c920eed-56a1-4dd6-94e7-28cd095909bd" providerId="ADAL" clId="{E68E6373-0133-48F9-A085-1C5324C2A634}" dt="2023-02-07T15:56:18.416" v="560" actId="478"/>
          <ac:spMkLst>
            <pc:docMk/>
            <pc:sldMk cId="1139785874" sldId="322"/>
            <ac:spMk id="3" creationId="{9B2D7789-33C3-37FE-2062-7224410F4EFA}"/>
          </ac:spMkLst>
        </pc:spChg>
        <pc:spChg chg="add del mod">
          <ac:chgData name="NORVEY DANILO MUÑOZ" userId="6c920eed-56a1-4dd6-94e7-28cd095909bd" providerId="ADAL" clId="{E68E6373-0133-48F9-A085-1C5324C2A634}" dt="2023-02-07T15:57:40.321" v="704" actId="478"/>
          <ac:spMkLst>
            <pc:docMk/>
            <pc:sldMk cId="1139785874" sldId="322"/>
            <ac:spMk id="5" creationId="{76EEE7C1-7372-DBED-BA71-9396AE322660}"/>
          </ac:spMkLst>
        </pc:spChg>
        <pc:spChg chg="add del mod">
          <ac:chgData name="NORVEY DANILO MUÑOZ" userId="6c920eed-56a1-4dd6-94e7-28cd095909bd" providerId="ADAL" clId="{E68E6373-0133-48F9-A085-1C5324C2A634}" dt="2023-02-07T15:57:45.737" v="706" actId="478"/>
          <ac:spMkLst>
            <pc:docMk/>
            <pc:sldMk cId="1139785874" sldId="322"/>
            <ac:spMk id="7" creationId="{3C5B0DAC-DEF3-5821-BC40-5B572F65921B}"/>
          </ac:spMkLst>
        </pc:spChg>
        <pc:spChg chg="add del mod">
          <ac:chgData name="NORVEY DANILO MUÑOZ" userId="6c920eed-56a1-4dd6-94e7-28cd095909bd" providerId="ADAL" clId="{E68E6373-0133-48F9-A085-1C5324C2A634}" dt="2023-02-07T15:57:45.737" v="706" actId="478"/>
          <ac:spMkLst>
            <pc:docMk/>
            <pc:sldMk cId="1139785874" sldId="322"/>
            <ac:spMk id="9" creationId="{E5ECA0B0-50CA-DFC3-1680-721B90908C16}"/>
          </ac:spMkLst>
        </pc:spChg>
        <pc:spChg chg="add del mod">
          <ac:chgData name="NORVEY DANILO MUÑOZ" userId="6c920eed-56a1-4dd6-94e7-28cd095909bd" providerId="ADAL" clId="{E68E6373-0133-48F9-A085-1C5324C2A634}" dt="2023-02-07T15:57:45.737" v="706" actId="478"/>
          <ac:spMkLst>
            <pc:docMk/>
            <pc:sldMk cId="1139785874" sldId="322"/>
            <ac:spMk id="11" creationId="{523B7CCB-2832-E47E-F02F-A8BC04823B9D}"/>
          </ac:spMkLst>
        </pc:spChg>
        <pc:spChg chg="add del mod">
          <ac:chgData name="NORVEY DANILO MUÑOZ" userId="6c920eed-56a1-4dd6-94e7-28cd095909bd" providerId="ADAL" clId="{E68E6373-0133-48F9-A085-1C5324C2A634}" dt="2023-02-07T15:57:45.737" v="706" actId="478"/>
          <ac:spMkLst>
            <pc:docMk/>
            <pc:sldMk cId="1139785874" sldId="322"/>
            <ac:spMk id="13" creationId="{F485FB30-F149-E02D-8E1B-7C2C4A66D391}"/>
          </ac:spMkLst>
        </pc:spChg>
        <pc:spChg chg="add del mod">
          <ac:chgData name="NORVEY DANILO MUÑOZ" userId="6c920eed-56a1-4dd6-94e7-28cd095909bd" providerId="ADAL" clId="{E68E6373-0133-48F9-A085-1C5324C2A634}" dt="2023-02-07T15:56:29.232" v="595" actId="20577"/>
          <ac:spMkLst>
            <pc:docMk/>
            <pc:sldMk cId="1139785874" sldId="322"/>
            <ac:spMk id="235" creationId="{00000000-0000-0000-0000-000000000000}"/>
          </ac:spMkLst>
        </pc:spChg>
        <pc:spChg chg="del mod">
          <ac:chgData name="NORVEY DANILO MUÑOZ" userId="6c920eed-56a1-4dd6-94e7-28cd095909bd" providerId="ADAL" clId="{E68E6373-0133-48F9-A085-1C5324C2A634}" dt="2023-02-07T15:57:39.093" v="703" actId="478"/>
          <ac:spMkLst>
            <pc:docMk/>
            <pc:sldMk cId="1139785874" sldId="322"/>
            <ac:spMk id="236" creationId="{00000000-0000-0000-0000-000000000000}"/>
          </ac:spMkLst>
        </pc:spChg>
        <pc:spChg chg="mod">
          <ac:chgData name="NORVEY DANILO MUÑOZ" userId="6c920eed-56a1-4dd6-94e7-28cd095909bd" providerId="ADAL" clId="{E68E6373-0133-48F9-A085-1C5324C2A634}" dt="2023-02-07T15:57:53.187" v="709" actId="1076"/>
          <ac:spMkLst>
            <pc:docMk/>
            <pc:sldMk cId="1139785874" sldId="322"/>
            <ac:spMk id="237"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8"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9"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0"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1" creationId="{00000000-0000-0000-0000-000000000000}"/>
          </ac:spMkLst>
        </pc:spChg>
        <pc:spChg chg="del">
          <ac:chgData name="NORVEY DANILO MUÑOZ" userId="6c920eed-56a1-4dd6-94e7-28cd095909bd" providerId="ADAL" clId="{E68E6373-0133-48F9-A085-1C5324C2A634}" dt="2023-02-07T15:55:34.228" v="543" actId="478"/>
          <ac:spMkLst>
            <pc:docMk/>
            <pc:sldMk cId="1139785874" sldId="322"/>
            <ac:spMk id="242" creationId="{00000000-0000-0000-0000-000000000000}"/>
          </ac:spMkLst>
        </pc:spChg>
        <pc:spChg chg="del">
          <ac:chgData name="NORVEY DANILO MUÑOZ" userId="6c920eed-56a1-4dd6-94e7-28cd095909bd" providerId="ADAL" clId="{E68E6373-0133-48F9-A085-1C5324C2A634}" dt="2023-02-07T15:55:33.186" v="542" actId="478"/>
          <ac:spMkLst>
            <pc:docMk/>
            <pc:sldMk cId="1139785874" sldId="322"/>
            <ac:spMk id="243" creationId="{00000000-0000-0000-0000-000000000000}"/>
          </ac:spMkLst>
        </pc:spChg>
        <pc:grpChg chg="del">
          <ac:chgData name="NORVEY DANILO MUÑOZ" userId="6c920eed-56a1-4dd6-94e7-28cd095909bd" providerId="ADAL" clId="{E68E6373-0133-48F9-A085-1C5324C2A634}" dt="2023-02-07T15:55:35.098" v="544" actId="478"/>
          <ac:grpSpMkLst>
            <pc:docMk/>
            <pc:sldMk cId="1139785874" sldId="322"/>
            <ac:grpSpMk id="244" creationId="{00000000-0000-0000-0000-000000000000}"/>
          </ac:grpSpMkLst>
        </pc:grpChg>
        <pc:picChg chg="add mod">
          <ac:chgData name="NORVEY DANILO MUÑOZ" userId="6c920eed-56a1-4dd6-94e7-28cd095909bd" providerId="ADAL" clId="{E68E6373-0133-48F9-A085-1C5324C2A634}" dt="2023-02-07T15:58:12.454" v="713" actId="1076"/>
          <ac:picMkLst>
            <pc:docMk/>
            <pc:sldMk cId="1139785874" sldId="322"/>
            <ac:picMk id="15" creationId="{64B6B4C1-1644-FF3A-6E3B-F113E4E00E20}"/>
          </ac:picMkLst>
        </pc:picChg>
      </pc:sldChg>
      <pc:sldChg chg="addSp delSp modSp add mod">
        <pc:chgData name="NORVEY DANILO MUÑOZ" userId="6c920eed-56a1-4dd6-94e7-28cd095909bd" providerId="ADAL" clId="{E68E6373-0133-48F9-A085-1C5324C2A634}" dt="2023-02-07T16:05:11.409" v="838" actId="21"/>
        <pc:sldMkLst>
          <pc:docMk/>
          <pc:sldMk cId="3451968263" sldId="323"/>
        </pc:sldMkLst>
        <pc:spChg chg="add del mod">
          <ac:chgData name="NORVEY DANILO MUÑOZ" userId="6c920eed-56a1-4dd6-94e7-28cd095909bd" providerId="ADAL" clId="{E68E6373-0133-48F9-A085-1C5324C2A634}" dt="2023-02-07T15:59:21.075" v="718" actId="478"/>
          <ac:spMkLst>
            <pc:docMk/>
            <pc:sldMk cId="3451968263" sldId="323"/>
            <ac:spMk id="3" creationId="{A042F288-EC56-A5EC-3D44-AA097CEE8F52}"/>
          </ac:spMkLst>
        </pc:spChg>
        <pc:spChg chg="add mod">
          <ac:chgData name="NORVEY DANILO MUÑOZ" userId="6c920eed-56a1-4dd6-94e7-28cd095909bd" providerId="ADAL" clId="{E68E6373-0133-48F9-A085-1C5324C2A634}" dt="2023-02-07T16:03:14.450" v="799" actId="1076"/>
          <ac:spMkLst>
            <pc:docMk/>
            <pc:sldMk cId="3451968263" sldId="323"/>
            <ac:spMk id="6" creationId="{1D9A1016-3282-AFC7-E089-5C5226987A37}"/>
          </ac:spMkLst>
        </pc:spChg>
        <pc:spChg chg="add del mod">
          <ac:chgData name="NORVEY DANILO MUÑOZ" userId="6c920eed-56a1-4dd6-94e7-28cd095909bd" providerId="ADAL" clId="{E68E6373-0133-48F9-A085-1C5324C2A634}" dt="2023-02-07T16:05:11.409" v="838" actId="21"/>
          <ac:spMkLst>
            <pc:docMk/>
            <pc:sldMk cId="3451968263" sldId="323"/>
            <ac:spMk id="7" creationId="{376D79F8-94C9-C070-B1EF-DED869BCD966}"/>
          </ac:spMkLst>
        </pc:spChg>
        <pc:spChg chg="del mod">
          <ac:chgData name="NORVEY DANILO MUÑOZ" userId="6c920eed-56a1-4dd6-94e7-28cd095909bd" providerId="ADAL" clId="{E68E6373-0133-48F9-A085-1C5324C2A634}" dt="2023-02-07T15:59:19.106" v="717" actId="478"/>
          <ac:spMkLst>
            <pc:docMk/>
            <pc:sldMk cId="3451968263" sldId="323"/>
            <ac:spMk id="237" creationId="{00000000-0000-0000-0000-000000000000}"/>
          </ac:spMkLst>
        </pc:spChg>
        <pc:picChg chg="add mod">
          <ac:chgData name="NORVEY DANILO MUÑOZ" userId="6c920eed-56a1-4dd6-94e7-28cd095909bd" providerId="ADAL" clId="{E68E6373-0133-48F9-A085-1C5324C2A634}" dt="2023-02-07T16:03:15.797" v="800" actId="1076"/>
          <ac:picMkLst>
            <pc:docMk/>
            <pc:sldMk cId="3451968263" sldId="323"/>
            <ac:picMk id="5" creationId="{D0B3984E-D6D7-EF88-D0BC-E756D4BA858F}"/>
          </ac:picMkLst>
        </pc:picChg>
        <pc:picChg chg="del">
          <ac:chgData name="NORVEY DANILO MUÑOZ" userId="6c920eed-56a1-4dd6-94e7-28cd095909bd" providerId="ADAL" clId="{E68E6373-0133-48F9-A085-1C5324C2A634}" dt="2023-02-07T15:59:09.825" v="715" actId="478"/>
          <ac:picMkLst>
            <pc:docMk/>
            <pc:sldMk cId="3451968263" sldId="323"/>
            <ac:picMk id="15" creationId="{64B6B4C1-1644-FF3A-6E3B-F113E4E00E20}"/>
          </ac:picMkLst>
        </pc:picChg>
      </pc:sldChg>
      <pc:sldChg chg="addSp delSp modSp add mod">
        <pc:chgData name="NORVEY DANILO MUÑOZ" userId="6c920eed-56a1-4dd6-94e7-28cd095909bd" providerId="ADAL" clId="{E68E6373-0133-48F9-A085-1C5324C2A634}" dt="2023-02-07T16:06:06.046" v="846" actId="1076"/>
        <pc:sldMkLst>
          <pc:docMk/>
          <pc:sldMk cId="3706077343" sldId="324"/>
        </pc:sldMkLst>
        <pc:spChg chg="add mod">
          <ac:chgData name="NORVEY DANILO MUÑOZ" userId="6c920eed-56a1-4dd6-94e7-28cd095909bd" providerId="ADAL" clId="{E68E6373-0133-48F9-A085-1C5324C2A634}" dt="2023-02-07T16:06:06.046" v="846" actId="1076"/>
          <ac:spMkLst>
            <pc:docMk/>
            <pc:sldMk cId="3706077343" sldId="324"/>
            <ac:spMk id="2" creationId="{DF484FB2-A94D-F6A4-9B45-53F6373E8AE2}"/>
          </ac:spMkLst>
        </pc:spChg>
        <pc:spChg chg="del">
          <ac:chgData name="NORVEY DANILO MUÑOZ" userId="6c920eed-56a1-4dd6-94e7-28cd095909bd" providerId="ADAL" clId="{E68E6373-0133-48F9-A085-1C5324C2A634}" dt="2023-02-07T16:05:16.340" v="841" actId="478"/>
          <ac:spMkLst>
            <pc:docMk/>
            <pc:sldMk cId="3706077343" sldId="324"/>
            <ac:spMk id="6" creationId="{1D9A1016-3282-AFC7-E089-5C5226987A37}"/>
          </ac:spMkLst>
        </pc:spChg>
        <pc:picChg chg="del">
          <ac:chgData name="NORVEY DANILO MUÑOZ" userId="6c920eed-56a1-4dd6-94e7-28cd095909bd" providerId="ADAL" clId="{E68E6373-0133-48F9-A085-1C5324C2A634}" dt="2023-02-07T16:05:15.299" v="840" actId="478"/>
          <ac:picMkLst>
            <pc:docMk/>
            <pc:sldMk cId="3706077343" sldId="324"/>
            <ac:picMk id="5" creationId="{D0B3984E-D6D7-EF88-D0BC-E756D4BA858F}"/>
          </ac:picMkLst>
        </pc:picChg>
      </pc:sldChg>
      <pc:sldChg chg="addSp delSp modSp add mod">
        <pc:chgData name="NORVEY DANILO MUÑOZ" userId="6c920eed-56a1-4dd6-94e7-28cd095909bd" providerId="ADAL" clId="{E68E6373-0133-48F9-A085-1C5324C2A634}" dt="2023-02-07T16:08:52.385" v="875" actId="1076"/>
        <pc:sldMkLst>
          <pc:docMk/>
          <pc:sldMk cId="4155689048" sldId="325"/>
        </pc:sldMkLst>
        <pc:spChg chg="del">
          <ac:chgData name="NORVEY DANILO MUÑOZ" userId="6c920eed-56a1-4dd6-94e7-28cd095909bd" providerId="ADAL" clId="{E68E6373-0133-48F9-A085-1C5324C2A634}" dt="2023-02-07T16:07:51.275" v="869" actId="478"/>
          <ac:spMkLst>
            <pc:docMk/>
            <pc:sldMk cId="4155689048" sldId="325"/>
            <ac:spMk id="2" creationId="{DF484FB2-A94D-F6A4-9B45-53F6373E8AE2}"/>
          </ac:spMkLst>
        </pc:spChg>
        <pc:spChg chg="mod">
          <ac:chgData name="NORVEY DANILO MUÑOZ" userId="6c920eed-56a1-4dd6-94e7-28cd095909bd" providerId="ADAL" clId="{E68E6373-0133-48F9-A085-1C5324C2A634}" dt="2023-02-07T16:07:38.845" v="868" actId="20577"/>
          <ac:spMkLst>
            <pc:docMk/>
            <pc:sldMk cId="4155689048" sldId="325"/>
            <ac:spMk id="235" creationId="{00000000-0000-0000-0000-000000000000}"/>
          </ac:spMkLst>
        </pc:spChg>
        <pc:picChg chg="add mod">
          <ac:chgData name="NORVEY DANILO MUÑOZ" userId="6c920eed-56a1-4dd6-94e7-28cd095909bd" providerId="ADAL" clId="{E68E6373-0133-48F9-A085-1C5324C2A634}" dt="2023-02-07T16:07:58.528" v="872" actId="1076"/>
          <ac:picMkLst>
            <pc:docMk/>
            <pc:sldMk cId="4155689048" sldId="325"/>
            <ac:picMk id="4" creationId="{693EFC1D-B05D-3A18-3A07-DB083025CD9D}"/>
          </ac:picMkLst>
        </pc:picChg>
        <pc:picChg chg="add mod">
          <ac:chgData name="NORVEY DANILO MUÑOZ" userId="6c920eed-56a1-4dd6-94e7-28cd095909bd" providerId="ADAL" clId="{E68E6373-0133-48F9-A085-1C5324C2A634}" dt="2023-02-07T16:08:52.385" v="875" actId="1076"/>
          <ac:picMkLst>
            <pc:docMk/>
            <pc:sldMk cId="4155689048" sldId="325"/>
            <ac:picMk id="6" creationId="{DCFAC66D-CBC2-312B-E8AF-8F3AAC322D31}"/>
          </ac:picMkLst>
        </pc:picChg>
      </pc:sldChg>
      <pc:sldChg chg="addSp delSp modSp add mod">
        <pc:chgData name="NORVEY DANILO MUÑOZ" userId="6c920eed-56a1-4dd6-94e7-28cd095909bd" providerId="ADAL" clId="{E68E6373-0133-48F9-A085-1C5324C2A634}" dt="2023-02-07T16:10:52.180" v="891" actId="1076"/>
        <pc:sldMkLst>
          <pc:docMk/>
          <pc:sldMk cId="4031053724" sldId="326"/>
        </pc:sldMkLst>
        <pc:spChg chg="mod">
          <ac:chgData name="NORVEY DANILO MUÑOZ" userId="6c920eed-56a1-4dd6-94e7-28cd095909bd" providerId="ADAL" clId="{E68E6373-0133-48F9-A085-1C5324C2A634}" dt="2023-02-07T16:10:30.842" v="886" actId="20577"/>
          <ac:spMkLst>
            <pc:docMk/>
            <pc:sldMk cId="4031053724" sldId="326"/>
            <ac:spMk id="235" creationId="{00000000-0000-0000-0000-000000000000}"/>
          </ac:spMkLst>
        </pc:spChg>
        <pc:picChg chg="add mod">
          <ac:chgData name="NORVEY DANILO MUÑOZ" userId="6c920eed-56a1-4dd6-94e7-28cd095909bd" providerId="ADAL" clId="{E68E6373-0133-48F9-A085-1C5324C2A634}" dt="2023-02-07T16:10:52.180" v="891" actId="1076"/>
          <ac:picMkLst>
            <pc:docMk/>
            <pc:sldMk cId="4031053724" sldId="326"/>
            <ac:picMk id="3" creationId="{E91E09D7-C5AF-3378-A850-813BC7B38388}"/>
          </ac:picMkLst>
        </pc:picChg>
        <pc:picChg chg="del">
          <ac:chgData name="NORVEY DANILO MUÑOZ" userId="6c920eed-56a1-4dd6-94e7-28cd095909bd" providerId="ADAL" clId="{E68E6373-0133-48F9-A085-1C5324C2A634}" dt="2023-02-07T16:10:33.126" v="887" actId="478"/>
          <ac:picMkLst>
            <pc:docMk/>
            <pc:sldMk cId="4031053724" sldId="326"/>
            <ac:picMk id="4" creationId="{693EFC1D-B05D-3A18-3A07-DB083025CD9D}"/>
          </ac:picMkLst>
        </pc:picChg>
        <pc:picChg chg="del">
          <ac:chgData name="NORVEY DANILO MUÑOZ" userId="6c920eed-56a1-4dd6-94e7-28cd095909bd" providerId="ADAL" clId="{E68E6373-0133-48F9-A085-1C5324C2A634}" dt="2023-02-07T16:10:35.041" v="888" actId="478"/>
          <ac:picMkLst>
            <pc:docMk/>
            <pc:sldMk cId="4031053724" sldId="326"/>
            <ac:picMk id="6" creationId="{DCFAC66D-CBC2-312B-E8AF-8F3AAC322D31}"/>
          </ac:picMkLst>
        </pc:picChg>
      </pc:sldChg>
      <pc:sldChg chg="modSp add mod ord">
        <pc:chgData name="NORVEY DANILO MUÑOZ" userId="6c920eed-56a1-4dd6-94e7-28cd095909bd" providerId="ADAL" clId="{E68E6373-0133-48F9-A085-1C5324C2A634}" dt="2023-02-07T16:28:15.833" v="1055" actId="1076"/>
        <pc:sldMkLst>
          <pc:docMk/>
          <pc:sldMk cId="3246787241" sldId="327"/>
        </pc:sldMkLst>
        <pc:spChg chg="mod">
          <ac:chgData name="NORVEY DANILO MUÑOZ" userId="6c920eed-56a1-4dd6-94e7-28cd095909bd" providerId="ADAL" clId="{E68E6373-0133-48F9-A085-1C5324C2A634}" dt="2023-02-07T16:28:15.833" v="1055" actId="1076"/>
          <ac:spMkLst>
            <pc:docMk/>
            <pc:sldMk cId="3246787241" sldId="327"/>
            <ac:spMk id="230" creationId="{00000000-0000-0000-0000-000000000000}"/>
          </ac:spMkLst>
        </pc:spChg>
      </pc:sldChg>
      <pc:sldChg chg="addSp delSp modSp add mod">
        <pc:chgData name="NORVEY DANILO MUÑOZ" userId="6c920eed-56a1-4dd6-94e7-28cd095909bd" providerId="ADAL" clId="{E68E6373-0133-48F9-A085-1C5324C2A634}" dt="2023-02-07T16:22:35.262" v="996" actId="20577"/>
        <pc:sldMkLst>
          <pc:docMk/>
          <pc:sldMk cId="2684663948" sldId="328"/>
        </pc:sldMkLst>
        <pc:spChg chg="add mod">
          <ac:chgData name="NORVEY DANILO MUÑOZ" userId="6c920eed-56a1-4dd6-94e7-28cd095909bd" providerId="ADAL" clId="{E68E6373-0133-48F9-A085-1C5324C2A634}" dt="2023-02-07T16:22:35.262" v="996" actId="20577"/>
          <ac:spMkLst>
            <pc:docMk/>
            <pc:sldMk cId="2684663948" sldId="328"/>
            <ac:spMk id="3" creationId="{9514A30B-93A6-BA25-152C-D24D15E59BD0}"/>
          </ac:spMkLst>
        </pc:spChg>
        <pc:spChg chg="del">
          <ac:chgData name="NORVEY DANILO MUÑOZ" userId="6c920eed-56a1-4dd6-94e7-28cd095909bd" providerId="ADAL" clId="{E68E6373-0133-48F9-A085-1C5324C2A634}" dt="2023-02-07T16:19:32.226" v="951" actId="478"/>
          <ac:spMkLst>
            <pc:docMk/>
            <pc:sldMk cId="2684663948" sldId="328"/>
            <ac:spMk id="230" creationId="{00000000-0000-0000-0000-000000000000}"/>
          </ac:spMkLst>
        </pc:spChg>
        <pc:picChg chg="add mod">
          <ac:chgData name="NORVEY DANILO MUÑOZ" userId="6c920eed-56a1-4dd6-94e7-28cd095909bd" providerId="ADAL" clId="{E68E6373-0133-48F9-A085-1C5324C2A634}" dt="2023-02-07T16:22:20.390" v="982" actId="1076"/>
          <ac:picMkLst>
            <pc:docMk/>
            <pc:sldMk cId="2684663948" sldId="328"/>
            <ac:picMk id="1026" creationId="{D7678E72-FD1A-E49A-498B-6D30C9E75DE6}"/>
          </ac:picMkLst>
        </pc:picChg>
      </pc:sldChg>
      <pc:sldChg chg="delSp modSp add mod">
        <pc:chgData name="NORVEY DANILO MUÑOZ" userId="6c920eed-56a1-4dd6-94e7-28cd095909bd" providerId="ADAL" clId="{E68E6373-0133-48F9-A085-1C5324C2A634}" dt="2023-02-07T16:31:25.407" v="1062" actId="20577"/>
        <pc:sldMkLst>
          <pc:docMk/>
          <pc:sldMk cId="1214209245" sldId="329"/>
        </pc:sldMkLst>
        <pc:spChg chg="mod">
          <ac:chgData name="NORVEY DANILO MUÑOZ" userId="6c920eed-56a1-4dd6-94e7-28cd095909bd" providerId="ADAL" clId="{E68E6373-0133-48F9-A085-1C5324C2A634}" dt="2023-02-07T16:31:25.407" v="1062" actId="20577"/>
          <ac:spMkLst>
            <pc:docMk/>
            <pc:sldMk cId="1214209245" sldId="329"/>
            <ac:spMk id="3" creationId="{9514A30B-93A6-BA25-152C-D24D15E59BD0}"/>
          </ac:spMkLst>
        </pc:spChg>
        <pc:picChg chg="del">
          <ac:chgData name="NORVEY DANILO MUÑOZ" userId="6c920eed-56a1-4dd6-94e7-28cd095909bd" providerId="ADAL" clId="{E68E6373-0133-48F9-A085-1C5324C2A634}" dt="2023-02-07T16:23:41.335" v="998" actId="478"/>
          <ac:picMkLst>
            <pc:docMk/>
            <pc:sldMk cId="1214209245" sldId="329"/>
            <ac:picMk id="1026" creationId="{D7678E72-FD1A-E49A-498B-6D30C9E75DE6}"/>
          </ac:picMkLst>
        </pc:picChg>
      </pc:sldChg>
      <pc:sldChg chg="addSp delSp modSp add mod ord">
        <pc:chgData name="NORVEY DANILO MUÑOZ" userId="6c920eed-56a1-4dd6-94e7-28cd095909bd" providerId="ADAL" clId="{E68E6373-0133-48F9-A085-1C5324C2A634}" dt="2023-02-07T16:36:11.229" v="1112" actId="13926"/>
        <pc:sldMkLst>
          <pc:docMk/>
          <pc:sldMk cId="1380359251" sldId="330"/>
        </pc:sldMkLst>
        <pc:spChg chg="add del mod">
          <ac:chgData name="NORVEY DANILO MUÑOZ" userId="6c920eed-56a1-4dd6-94e7-28cd095909bd" providerId="ADAL" clId="{E68E6373-0133-48F9-A085-1C5324C2A634}" dt="2023-02-07T16:33:42.679" v="1069" actId="478"/>
          <ac:spMkLst>
            <pc:docMk/>
            <pc:sldMk cId="1380359251" sldId="330"/>
            <ac:spMk id="3" creationId="{B1E82381-3780-B240-EF37-B57FA6010885}"/>
          </ac:spMkLst>
        </pc:spChg>
        <pc:spChg chg="add del mod">
          <ac:chgData name="NORVEY DANILO MUÑOZ" userId="6c920eed-56a1-4dd6-94e7-28cd095909bd" providerId="ADAL" clId="{E68E6373-0133-48F9-A085-1C5324C2A634}" dt="2023-02-07T16:33:46.393" v="1071" actId="478"/>
          <ac:spMkLst>
            <pc:docMk/>
            <pc:sldMk cId="1380359251" sldId="330"/>
            <ac:spMk id="5" creationId="{568D6947-91A8-1394-D79D-4606B3B2A98F}"/>
          </ac:spMkLst>
        </pc:spChg>
        <pc:spChg chg="add del mod">
          <ac:chgData name="NORVEY DANILO MUÑOZ" userId="6c920eed-56a1-4dd6-94e7-28cd095909bd" providerId="ADAL" clId="{E68E6373-0133-48F9-A085-1C5324C2A634}" dt="2023-02-07T16:33:49.292" v="1073" actId="478"/>
          <ac:spMkLst>
            <pc:docMk/>
            <pc:sldMk cId="1380359251" sldId="330"/>
            <ac:spMk id="7" creationId="{9604EC24-8EF0-E44F-F5EB-A0F7D58B5184}"/>
          </ac:spMkLst>
        </pc:spChg>
        <pc:spChg chg="del">
          <ac:chgData name="NORVEY DANILO MUÑOZ" userId="6c920eed-56a1-4dd6-94e7-28cd095909bd" providerId="ADAL" clId="{E68E6373-0133-48F9-A085-1C5324C2A634}" dt="2023-02-07T16:33:41.880" v="1068" actId="478"/>
          <ac:spMkLst>
            <pc:docMk/>
            <pc:sldMk cId="1380359251" sldId="330"/>
            <ac:spMk id="600" creationId="{00000000-0000-0000-0000-000000000000}"/>
          </ac:spMkLst>
        </pc:spChg>
        <pc:spChg chg="mod">
          <ac:chgData name="NORVEY DANILO MUÑOZ" userId="6c920eed-56a1-4dd6-94e7-28cd095909bd" providerId="ADAL" clId="{E68E6373-0133-48F9-A085-1C5324C2A634}" dt="2023-02-07T16:36:11.229" v="1112" actId="13926"/>
          <ac:spMkLst>
            <pc:docMk/>
            <pc:sldMk cId="1380359251" sldId="330"/>
            <ac:spMk id="601" creationId="{00000000-0000-0000-0000-000000000000}"/>
          </ac:spMkLst>
        </pc:spChg>
        <pc:spChg chg="del">
          <ac:chgData name="NORVEY DANILO MUÑOZ" userId="6c920eed-56a1-4dd6-94e7-28cd095909bd" providerId="ADAL" clId="{E68E6373-0133-48F9-A085-1C5324C2A634}" dt="2023-02-07T16:33:48.505" v="1072" actId="478"/>
          <ac:spMkLst>
            <pc:docMk/>
            <pc:sldMk cId="1380359251" sldId="330"/>
            <ac:spMk id="602" creationId="{00000000-0000-0000-0000-000000000000}"/>
          </ac:spMkLst>
        </pc:spChg>
        <pc:spChg chg="del">
          <ac:chgData name="NORVEY DANILO MUÑOZ" userId="6c920eed-56a1-4dd6-94e7-28cd095909bd" providerId="ADAL" clId="{E68E6373-0133-48F9-A085-1C5324C2A634}" dt="2023-02-07T16:33:44.740" v="1070" actId="478"/>
          <ac:spMkLst>
            <pc:docMk/>
            <pc:sldMk cId="1380359251" sldId="330"/>
            <ac:spMk id="603" creationId="{00000000-0000-0000-0000-000000000000}"/>
          </ac:spMkLst>
        </pc:spChg>
        <pc:spChg chg="mod">
          <ac:chgData name="NORVEY DANILO MUÑOZ" userId="6c920eed-56a1-4dd6-94e7-28cd095909bd" providerId="ADAL" clId="{E68E6373-0133-48F9-A085-1C5324C2A634}" dt="2023-02-07T16:35:05.735" v="1107" actId="1076"/>
          <ac:spMkLst>
            <pc:docMk/>
            <pc:sldMk cId="1380359251" sldId="330"/>
            <ac:spMk id="604" creationId="{00000000-0000-0000-0000-000000000000}"/>
          </ac:spMkLst>
        </pc:spChg>
      </pc:sldChg>
      <pc:sldChg chg="addSp delSp modSp add mod ord">
        <pc:chgData name="NORVEY DANILO MUÑOZ" userId="6c920eed-56a1-4dd6-94e7-28cd095909bd" providerId="ADAL" clId="{E68E6373-0133-48F9-A085-1C5324C2A634}" dt="2023-02-07T16:44:16.306" v="1195" actId="1076"/>
        <pc:sldMkLst>
          <pc:docMk/>
          <pc:sldMk cId="1569628170" sldId="331"/>
        </pc:sldMkLst>
        <pc:spChg chg="add del mod">
          <ac:chgData name="NORVEY DANILO MUÑOZ" userId="6c920eed-56a1-4dd6-94e7-28cd095909bd" providerId="ADAL" clId="{E68E6373-0133-48F9-A085-1C5324C2A634}" dt="2023-02-07T16:38:35.299" v="1144" actId="478"/>
          <ac:spMkLst>
            <pc:docMk/>
            <pc:sldMk cId="1569628170" sldId="331"/>
            <ac:spMk id="3" creationId="{B3E4B4D3-CA98-26D8-CFD7-CF3698004F65}"/>
          </ac:spMkLst>
        </pc:spChg>
        <pc:spChg chg="mod">
          <ac:chgData name="NORVEY DANILO MUÑOZ" userId="6c920eed-56a1-4dd6-94e7-28cd095909bd" providerId="ADAL" clId="{E68E6373-0133-48F9-A085-1C5324C2A634}" dt="2023-02-07T16:38:11.115" v="1141" actId="20577"/>
          <ac:spMkLst>
            <pc:docMk/>
            <pc:sldMk cId="1569628170" sldId="331"/>
            <ac:spMk id="235" creationId="{00000000-0000-0000-0000-000000000000}"/>
          </ac:spMkLst>
        </pc:spChg>
        <pc:spChg chg="del">
          <ac:chgData name="NORVEY DANILO MUÑOZ" userId="6c920eed-56a1-4dd6-94e7-28cd095909bd" providerId="ADAL" clId="{E68E6373-0133-48F9-A085-1C5324C2A634}" dt="2023-02-07T16:38:33.122" v="1143" actId="478"/>
          <ac:spMkLst>
            <pc:docMk/>
            <pc:sldMk cId="1569628170" sldId="331"/>
            <ac:spMk id="237" creationId="{00000000-0000-0000-0000-000000000000}"/>
          </ac:spMkLst>
        </pc:spChg>
        <pc:picChg chg="add del mod">
          <ac:chgData name="NORVEY DANILO MUÑOZ" userId="6c920eed-56a1-4dd6-94e7-28cd095909bd" providerId="ADAL" clId="{E68E6373-0133-48F9-A085-1C5324C2A634}" dt="2023-02-07T16:44:11.537" v="1192" actId="478"/>
          <ac:picMkLst>
            <pc:docMk/>
            <pc:sldMk cId="1569628170" sldId="331"/>
            <ac:picMk id="5" creationId="{DBE887F1-640D-8809-9FC6-ABB8689CBAFC}"/>
          </ac:picMkLst>
        </pc:picChg>
        <pc:picChg chg="add mod">
          <ac:chgData name="NORVEY DANILO MUÑOZ" userId="6c920eed-56a1-4dd6-94e7-28cd095909bd" providerId="ADAL" clId="{E68E6373-0133-48F9-A085-1C5324C2A634}" dt="2023-02-07T16:44:16.306" v="1195" actId="1076"/>
          <ac:picMkLst>
            <pc:docMk/>
            <pc:sldMk cId="1569628170" sldId="331"/>
            <ac:picMk id="7" creationId="{ADBCC6BB-C530-8F85-9429-D9472A8F2A96}"/>
          </ac:picMkLst>
        </pc:picChg>
        <pc:picChg chg="del">
          <ac:chgData name="NORVEY DANILO MUÑOZ" userId="6c920eed-56a1-4dd6-94e7-28cd095909bd" providerId="ADAL" clId="{E68E6373-0133-48F9-A085-1C5324C2A634}" dt="2023-02-07T16:38:13.169" v="1142" actId="478"/>
          <ac:picMkLst>
            <pc:docMk/>
            <pc:sldMk cId="1569628170" sldId="331"/>
            <ac:picMk id="15" creationId="{64B6B4C1-1644-FF3A-6E3B-F113E4E00E20}"/>
          </ac:picMkLst>
        </pc:picChg>
      </pc:sldChg>
      <pc:sldChg chg="addSp delSp modSp add mod">
        <pc:chgData name="NORVEY DANILO MUÑOZ" userId="6c920eed-56a1-4dd6-94e7-28cd095909bd" providerId="ADAL" clId="{E68E6373-0133-48F9-A085-1C5324C2A634}" dt="2023-02-07T17:03:50.206" v="1332" actId="1076"/>
        <pc:sldMkLst>
          <pc:docMk/>
          <pc:sldMk cId="2843637578" sldId="332"/>
        </pc:sldMkLst>
        <pc:spChg chg="add mod">
          <ac:chgData name="NORVEY DANILO MUÑOZ" userId="6c920eed-56a1-4dd6-94e7-28cd095909bd" providerId="ADAL" clId="{E68E6373-0133-48F9-A085-1C5324C2A634}" dt="2023-02-07T16:42:56.698" v="1186" actId="20577"/>
          <ac:spMkLst>
            <pc:docMk/>
            <pc:sldMk cId="2843637578" sldId="332"/>
            <ac:spMk id="2" creationId="{D35220FB-DCE1-731F-FFD5-28C7FA0A3324}"/>
          </ac:spMkLst>
        </pc:spChg>
        <pc:spChg chg="add mod">
          <ac:chgData name="NORVEY DANILO MUÑOZ" userId="6c920eed-56a1-4dd6-94e7-28cd095909bd" providerId="ADAL" clId="{E68E6373-0133-48F9-A085-1C5324C2A634}" dt="2023-02-07T17:01:37.764" v="1307" actId="6549"/>
          <ac:spMkLst>
            <pc:docMk/>
            <pc:sldMk cId="2843637578" sldId="332"/>
            <ac:spMk id="3" creationId="{27FD7535-8B4E-60CF-1B19-FEEC3011FAC8}"/>
          </ac:spMkLst>
        </pc:spChg>
        <pc:spChg chg="add mod">
          <ac:chgData name="NORVEY DANILO MUÑOZ" userId="6c920eed-56a1-4dd6-94e7-28cd095909bd" providerId="ADAL" clId="{E68E6373-0133-48F9-A085-1C5324C2A634}" dt="2023-02-07T17:03:26.131" v="1327" actId="1076"/>
          <ac:spMkLst>
            <pc:docMk/>
            <pc:sldMk cId="2843637578" sldId="332"/>
            <ac:spMk id="4" creationId="{DC1B7170-0CF7-E1D5-0A8B-31376F7214A1}"/>
          </ac:spMkLst>
        </pc:spChg>
        <pc:picChg chg="del">
          <ac:chgData name="NORVEY DANILO MUÑOZ" userId="6c920eed-56a1-4dd6-94e7-28cd095909bd" providerId="ADAL" clId="{E68E6373-0133-48F9-A085-1C5324C2A634}" dt="2023-02-07T16:41:08.455" v="1149" actId="478"/>
          <ac:picMkLst>
            <pc:docMk/>
            <pc:sldMk cId="2843637578" sldId="332"/>
            <ac:picMk id="5" creationId="{DBE887F1-640D-8809-9FC6-ABB8689CBAFC}"/>
          </ac:picMkLst>
        </pc:picChg>
        <pc:picChg chg="add mod">
          <ac:chgData name="NORVEY DANILO MUÑOZ" userId="6c920eed-56a1-4dd6-94e7-28cd095909bd" providerId="ADAL" clId="{E68E6373-0133-48F9-A085-1C5324C2A634}" dt="2023-02-07T17:03:50.206" v="1332" actId="1076"/>
          <ac:picMkLst>
            <pc:docMk/>
            <pc:sldMk cId="2843637578" sldId="332"/>
            <ac:picMk id="7" creationId="{D7578EA5-19FF-1B39-5FD3-9DF5B4FDF04E}"/>
          </ac:picMkLst>
        </pc:picChg>
      </pc:sldChg>
      <pc:sldChg chg="add">
        <pc:chgData name="NORVEY DANILO MUÑOZ" userId="6c920eed-56a1-4dd6-94e7-28cd095909bd" providerId="ADAL" clId="{E68E6373-0133-48F9-A085-1C5324C2A634}" dt="2023-02-07T16:44:09.152" v="1191" actId="2890"/>
        <pc:sldMkLst>
          <pc:docMk/>
          <pc:sldMk cId="1838177117" sldId="333"/>
        </pc:sldMkLst>
      </pc:sldChg>
      <pc:sldChg chg="addSp delSp modSp add mod">
        <pc:chgData name="NORVEY DANILO MUÑOZ" userId="6c920eed-56a1-4dd6-94e7-28cd095909bd" providerId="ADAL" clId="{E68E6373-0133-48F9-A085-1C5324C2A634}" dt="2023-02-07T16:55:39.240" v="1267" actId="1076"/>
        <pc:sldMkLst>
          <pc:docMk/>
          <pc:sldMk cId="325380253" sldId="334"/>
        </pc:sldMkLst>
        <pc:spChg chg="add mod">
          <ac:chgData name="NORVEY DANILO MUÑOZ" userId="6c920eed-56a1-4dd6-94e7-28cd095909bd" providerId="ADAL" clId="{E68E6373-0133-48F9-A085-1C5324C2A634}" dt="2023-02-07T16:55:39.240" v="1267" actId="1076"/>
          <ac:spMkLst>
            <pc:docMk/>
            <pc:sldMk cId="325380253" sldId="334"/>
            <ac:spMk id="4" creationId="{CEEB84A9-07D3-6511-1DF4-F666675798ED}"/>
          </ac:spMkLst>
        </pc:spChg>
        <pc:spChg chg="mod">
          <ac:chgData name="NORVEY DANILO MUÑOZ" userId="6c920eed-56a1-4dd6-94e7-28cd095909bd" providerId="ADAL" clId="{E68E6373-0133-48F9-A085-1C5324C2A634}" dt="2023-02-07T16:45:34.896" v="1217" actId="20577"/>
          <ac:spMkLst>
            <pc:docMk/>
            <pc:sldMk cId="325380253" sldId="334"/>
            <ac:spMk id="235" creationId="{00000000-0000-0000-0000-000000000000}"/>
          </ac:spMkLst>
        </pc:spChg>
        <pc:picChg chg="add mod">
          <ac:chgData name="NORVEY DANILO MUÑOZ" userId="6c920eed-56a1-4dd6-94e7-28cd095909bd" providerId="ADAL" clId="{E68E6373-0133-48F9-A085-1C5324C2A634}" dt="2023-02-07T16:45:42.697" v="1221" actId="1076"/>
          <ac:picMkLst>
            <pc:docMk/>
            <pc:sldMk cId="325380253" sldId="334"/>
            <ac:picMk id="3" creationId="{A08EB6D7-47C2-293C-D71B-2E621F3440F8}"/>
          </ac:picMkLst>
        </pc:picChg>
        <pc:picChg chg="del">
          <ac:chgData name="NORVEY DANILO MUÑOZ" userId="6c920eed-56a1-4dd6-94e7-28cd095909bd" providerId="ADAL" clId="{E68E6373-0133-48F9-A085-1C5324C2A634}" dt="2023-02-07T16:45:36.736" v="1218" actId="478"/>
          <ac:picMkLst>
            <pc:docMk/>
            <pc:sldMk cId="325380253" sldId="334"/>
            <ac:picMk id="7" creationId="{ADBCC6BB-C530-8F85-9429-D9472A8F2A96}"/>
          </ac:picMkLst>
        </pc:picChg>
      </pc:sldChg>
      <pc:sldChg chg="addSp delSp modSp add mod">
        <pc:chgData name="NORVEY DANILO MUÑOZ" userId="6c920eed-56a1-4dd6-94e7-28cd095909bd" providerId="ADAL" clId="{E68E6373-0133-48F9-A085-1C5324C2A634}" dt="2023-02-07T16:51:02.674" v="1238" actId="20577"/>
        <pc:sldMkLst>
          <pc:docMk/>
          <pc:sldMk cId="1556377094" sldId="335"/>
        </pc:sldMkLst>
        <pc:spChg chg="add mod">
          <ac:chgData name="NORVEY DANILO MUÑOZ" userId="6c920eed-56a1-4dd6-94e7-28cd095909bd" providerId="ADAL" clId="{E68E6373-0133-48F9-A085-1C5324C2A634}" dt="2023-02-07T16:51:02.674" v="1238" actId="20577"/>
          <ac:spMkLst>
            <pc:docMk/>
            <pc:sldMk cId="1556377094" sldId="335"/>
            <ac:spMk id="4" creationId="{ED868F19-79ED-9708-6B1C-032D64FAA85E}"/>
          </ac:spMkLst>
        </pc:spChg>
        <pc:picChg chg="del">
          <ac:chgData name="NORVEY DANILO MUÑOZ" userId="6c920eed-56a1-4dd6-94e7-28cd095909bd" providerId="ADAL" clId="{E68E6373-0133-48F9-A085-1C5324C2A634}" dt="2023-02-07T16:49:44.408" v="1223" actId="478"/>
          <ac:picMkLst>
            <pc:docMk/>
            <pc:sldMk cId="1556377094" sldId="335"/>
            <ac:picMk id="3" creationId="{A08EB6D7-47C2-293C-D71B-2E621F3440F8}"/>
          </ac:picMkLst>
        </pc:picChg>
      </pc:sldChg>
      <pc:sldChg chg="addSp delSp modSp add mod ord">
        <pc:chgData name="NORVEY DANILO MUÑOZ" userId="6c920eed-56a1-4dd6-94e7-28cd095909bd" providerId="ADAL" clId="{E68E6373-0133-48F9-A085-1C5324C2A634}" dt="2023-02-07T16:52:07.049" v="1255" actId="1076"/>
        <pc:sldMkLst>
          <pc:docMk/>
          <pc:sldMk cId="711873617" sldId="336"/>
        </pc:sldMkLst>
        <pc:spChg chg="mod">
          <ac:chgData name="NORVEY DANILO MUÑOZ" userId="6c920eed-56a1-4dd6-94e7-28cd095909bd" providerId="ADAL" clId="{E68E6373-0133-48F9-A085-1C5324C2A634}" dt="2023-02-07T16:51:55.355" v="1251" actId="20577"/>
          <ac:spMkLst>
            <pc:docMk/>
            <pc:sldMk cId="711873617" sldId="336"/>
            <ac:spMk id="235" creationId="{00000000-0000-0000-0000-000000000000}"/>
          </ac:spMkLst>
        </pc:spChg>
        <pc:picChg chg="del">
          <ac:chgData name="NORVEY DANILO MUÑOZ" userId="6c920eed-56a1-4dd6-94e7-28cd095909bd" providerId="ADAL" clId="{E68E6373-0133-48F9-A085-1C5324C2A634}" dt="2023-02-07T16:51:56.784" v="1252" actId="478"/>
          <ac:picMkLst>
            <pc:docMk/>
            <pc:sldMk cId="711873617" sldId="336"/>
            <ac:picMk id="3" creationId="{A08EB6D7-47C2-293C-D71B-2E621F3440F8}"/>
          </ac:picMkLst>
        </pc:picChg>
        <pc:picChg chg="add mod">
          <ac:chgData name="NORVEY DANILO MUÑOZ" userId="6c920eed-56a1-4dd6-94e7-28cd095909bd" providerId="ADAL" clId="{E68E6373-0133-48F9-A085-1C5324C2A634}" dt="2023-02-07T16:52:07.049" v="1255" actId="1076"/>
          <ac:picMkLst>
            <pc:docMk/>
            <pc:sldMk cId="711873617" sldId="336"/>
            <ac:picMk id="4" creationId="{059F7769-53A1-86D9-7901-048EFBF15271}"/>
          </ac:picMkLst>
        </pc:picChg>
      </pc:sldChg>
      <pc:sldChg chg="modSp add mod ord">
        <pc:chgData name="NORVEY DANILO MUÑOZ" userId="6c920eed-56a1-4dd6-94e7-28cd095909bd" providerId="ADAL" clId="{E68E6373-0133-48F9-A085-1C5324C2A634}" dt="2023-02-07T16:57:26.719" v="1284" actId="14100"/>
        <pc:sldMkLst>
          <pc:docMk/>
          <pc:sldMk cId="1840772436" sldId="337"/>
        </pc:sldMkLst>
        <pc:spChg chg="mod">
          <ac:chgData name="NORVEY DANILO MUÑOZ" userId="6c920eed-56a1-4dd6-94e7-28cd095909bd" providerId="ADAL" clId="{E68E6373-0133-48F9-A085-1C5324C2A634}" dt="2023-02-07T16:57:26.719" v="1284" actId="14100"/>
          <ac:spMkLst>
            <pc:docMk/>
            <pc:sldMk cId="1840772436" sldId="337"/>
            <ac:spMk id="4" creationId="{ED868F19-79ED-9708-6B1C-032D64FAA85E}"/>
          </ac:spMkLst>
        </pc:spChg>
        <pc:spChg chg="mod">
          <ac:chgData name="NORVEY DANILO MUÑOZ" userId="6c920eed-56a1-4dd6-94e7-28cd095909bd" providerId="ADAL" clId="{E68E6373-0133-48F9-A085-1C5324C2A634}" dt="2023-02-07T16:57:07.860" v="1279" actId="20577"/>
          <ac:spMkLst>
            <pc:docMk/>
            <pc:sldMk cId="1840772436" sldId="337"/>
            <ac:spMk id="235" creationId="{00000000-0000-0000-0000-000000000000}"/>
          </ac:spMkLst>
        </pc:spChg>
      </pc:sldChg>
      <pc:sldChg chg="addSp delSp modSp add mod">
        <pc:chgData name="NORVEY DANILO MUÑOZ" userId="6c920eed-56a1-4dd6-94e7-28cd095909bd" providerId="ADAL" clId="{E68E6373-0133-48F9-A085-1C5324C2A634}" dt="2023-02-07T17:07:20.768" v="1401" actId="20577"/>
        <pc:sldMkLst>
          <pc:docMk/>
          <pc:sldMk cId="1001481906" sldId="338"/>
        </pc:sldMkLst>
        <pc:spChg chg="mod">
          <ac:chgData name="NORVEY DANILO MUÑOZ" userId="6c920eed-56a1-4dd6-94e7-28cd095909bd" providerId="ADAL" clId="{E68E6373-0133-48F9-A085-1C5324C2A634}" dt="2023-02-07T17:04:39.339" v="1349" actId="20577"/>
          <ac:spMkLst>
            <pc:docMk/>
            <pc:sldMk cId="1001481906" sldId="338"/>
            <ac:spMk id="2" creationId="{D35220FB-DCE1-731F-FFD5-28C7FA0A3324}"/>
          </ac:spMkLst>
        </pc:spChg>
        <pc:spChg chg="mod">
          <ac:chgData name="NORVEY DANILO MUÑOZ" userId="6c920eed-56a1-4dd6-94e7-28cd095909bd" providerId="ADAL" clId="{E68E6373-0133-48F9-A085-1C5324C2A634}" dt="2023-02-07T17:05:10.430" v="1355" actId="20577"/>
          <ac:spMkLst>
            <pc:docMk/>
            <pc:sldMk cId="1001481906" sldId="338"/>
            <ac:spMk id="3" creationId="{27FD7535-8B4E-60CF-1B19-FEEC3011FAC8}"/>
          </ac:spMkLst>
        </pc:spChg>
        <pc:spChg chg="mod">
          <ac:chgData name="NORVEY DANILO MUÑOZ" userId="6c920eed-56a1-4dd6-94e7-28cd095909bd" providerId="ADAL" clId="{E68E6373-0133-48F9-A085-1C5324C2A634}" dt="2023-02-07T17:05:46.854" v="1389" actId="20577"/>
          <ac:spMkLst>
            <pc:docMk/>
            <pc:sldMk cId="1001481906" sldId="338"/>
            <ac:spMk id="4" creationId="{DC1B7170-0CF7-E1D5-0A8B-31376F7214A1}"/>
          </ac:spMkLst>
        </pc:spChg>
        <pc:spChg chg="add mod">
          <ac:chgData name="NORVEY DANILO MUÑOZ" userId="6c920eed-56a1-4dd6-94e7-28cd095909bd" providerId="ADAL" clId="{E68E6373-0133-48F9-A085-1C5324C2A634}" dt="2023-02-07T17:07:20.768" v="1401" actId="20577"/>
          <ac:spMkLst>
            <pc:docMk/>
            <pc:sldMk cId="1001481906" sldId="338"/>
            <ac:spMk id="5" creationId="{5B6A5260-4935-7927-6138-36C55045D549}"/>
          </ac:spMkLst>
        </pc:spChg>
        <pc:picChg chg="del">
          <ac:chgData name="NORVEY DANILO MUÑOZ" userId="6c920eed-56a1-4dd6-94e7-28cd095909bd" providerId="ADAL" clId="{E68E6373-0133-48F9-A085-1C5324C2A634}" dt="2023-02-07T17:04:29.367" v="1347" actId="478"/>
          <ac:picMkLst>
            <pc:docMk/>
            <pc:sldMk cId="1001481906" sldId="338"/>
            <ac:picMk id="7" creationId="{D7578EA5-19FF-1B39-5FD3-9DF5B4FDF04E}"/>
          </ac:picMkLst>
        </pc:picChg>
      </pc:sldChg>
      <pc:sldChg chg="addSp delSp modSp add mod">
        <pc:chgData name="NORVEY DANILO MUÑOZ" userId="6c920eed-56a1-4dd6-94e7-28cd095909bd" providerId="ADAL" clId="{E68E6373-0133-48F9-A085-1C5324C2A634}" dt="2023-02-07T17:14:26.230" v="1427" actId="20577"/>
        <pc:sldMkLst>
          <pc:docMk/>
          <pc:sldMk cId="1987237157" sldId="339"/>
        </pc:sldMkLst>
        <pc:spChg chg="mod">
          <ac:chgData name="NORVEY DANILO MUÑOZ" userId="6c920eed-56a1-4dd6-94e7-28cd095909bd" providerId="ADAL" clId="{E68E6373-0133-48F9-A085-1C5324C2A634}" dt="2023-02-07T17:09:44.539" v="1413" actId="20577"/>
          <ac:spMkLst>
            <pc:docMk/>
            <pc:sldMk cId="1987237157" sldId="339"/>
            <ac:spMk id="2" creationId="{D35220FB-DCE1-731F-FFD5-28C7FA0A3324}"/>
          </ac:spMkLst>
        </pc:spChg>
        <pc:spChg chg="del">
          <ac:chgData name="NORVEY DANILO MUÑOZ" userId="6c920eed-56a1-4dd6-94e7-28cd095909bd" providerId="ADAL" clId="{E68E6373-0133-48F9-A085-1C5324C2A634}" dt="2023-02-07T17:08:12.418" v="1409" actId="478"/>
          <ac:spMkLst>
            <pc:docMk/>
            <pc:sldMk cId="1987237157" sldId="339"/>
            <ac:spMk id="3" creationId="{27FD7535-8B4E-60CF-1B19-FEEC3011FAC8}"/>
          </ac:spMkLst>
        </pc:spChg>
        <pc:spChg chg="del">
          <ac:chgData name="NORVEY DANILO MUÑOZ" userId="6c920eed-56a1-4dd6-94e7-28cd095909bd" providerId="ADAL" clId="{E68E6373-0133-48F9-A085-1C5324C2A634}" dt="2023-02-07T17:08:10.126" v="1408" actId="478"/>
          <ac:spMkLst>
            <pc:docMk/>
            <pc:sldMk cId="1987237157" sldId="339"/>
            <ac:spMk id="4" creationId="{DC1B7170-0CF7-E1D5-0A8B-31376F7214A1}"/>
          </ac:spMkLst>
        </pc:spChg>
        <pc:spChg chg="mod">
          <ac:chgData name="NORVEY DANILO MUÑOZ" userId="6c920eed-56a1-4dd6-94e7-28cd095909bd" providerId="ADAL" clId="{E68E6373-0133-48F9-A085-1C5324C2A634}" dt="2023-02-07T17:13:54.542" v="1420" actId="113"/>
          <ac:spMkLst>
            <pc:docMk/>
            <pc:sldMk cId="1987237157" sldId="339"/>
            <ac:spMk id="5" creationId="{5B6A5260-4935-7927-6138-36C55045D549}"/>
          </ac:spMkLst>
        </pc:spChg>
        <pc:spChg chg="add mod">
          <ac:chgData name="NORVEY DANILO MUÑOZ" userId="6c920eed-56a1-4dd6-94e7-28cd095909bd" providerId="ADAL" clId="{E68E6373-0133-48F9-A085-1C5324C2A634}" dt="2023-02-07T17:14:26.230" v="1427" actId="20577"/>
          <ac:spMkLst>
            <pc:docMk/>
            <pc:sldMk cId="1987237157" sldId="339"/>
            <ac:spMk id="6" creationId="{74A6B5E5-CEC7-34C2-C490-3374C04E7857}"/>
          </ac:spMkLst>
        </pc:spChg>
      </pc:sldChg>
      <pc:sldChg chg="addSp delSp modSp add mod">
        <pc:chgData name="NORVEY DANILO MUÑOZ" userId="6c920eed-56a1-4dd6-94e7-28cd095909bd" providerId="ADAL" clId="{E68E6373-0133-48F9-A085-1C5324C2A634}" dt="2023-02-07T17:16:19.239" v="1455" actId="1076"/>
        <pc:sldMkLst>
          <pc:docMk/>
          <pc:sldMk cId="2634615155" sldId="340"/>
        </pc:sldMkLst>
        <pc:spChg chg="del">
          <ac:chgData name="NORVEY DANILO MUÑOZ" userId="6c920eed-56a1-4dd6-94e7-28cd095909bd" providerId="ADAL" clId="{E68E6373-0133-48F9-A085-1C5324C2A634}" dt="2023-02-07T17:15:56.975" v="1448" actId="478"/>
          <ac:spMkLst>
            <pc:docMk/>
            <pc:sldMk cId="2634615155" sldId="340"/>
            <ac:spMk id="2" creationId="{D35220FB-DCE1-731F-FFD5-28C7FA0A3324}"/>
          </ac:spMkLst>
        </pc:spChg>
        <pc:spChg chg="del">
          <ac:chgData name="NORVEY DANILO MUÑOZ" userId="6c920eed-56a1-4dd6-94e7-28cd095909bd" providerId="ADAL" clId="{E68E6373-0133-48F9-A085-1C5324C2A634}" dt="2023-02-07T17:15:59.491" v="1449" actId="478"/>
          <ac:spMkLst>
            <pc:docMk/>
            <pc:sldMk cId="2634615155" sldId="340"/>
            <ac:spMk id="5" creationId="{5B6A5260-4935-7927-6138-36C55045D549}"/>
          </ac:spMkLst>
        </pc:spChg>
        <pc:spChg chg="del">
          <ac:chgData name="NORVEY DANILO MUÑOZ" userId="6c920eed-56a1-4dd6-94e7-28cd095909bd" providerId="ADAL" clId="{E68E6373-0133-48F9-A085-1C5324C2A634}" dt="2023-02-07T17:15:59.491" v="1449" actId="478"/>
          <ac:spMkLst>
            <pc:docMk/>
            <pc:sldMk cId="2634615155" sldId="340"/>
            <ac:spMk id="6" creationId="{74A6B5E5-CEC7-34C2-C490-3374C04E7857}"/>
          </ac:spMkLst>
        </pc:spChg>
        <pc:spChg chg="mod">
          <ac:chgData name="NORVEY DANILO MUÑOZ" userId="6c920eed-56a1-4dd6-94e7-28cd095909bd" providerId="ADAL" clId="{E68E6373-0133-48F9-A085-1C5324C2A634}" dt="2023-02-07T17:15:54.343" v="1447" actId="20577"/>
          <ac:spMkLst>
            <pc:docMk/>
            <pc:sldMk cId="2634615155" sldId="340"/>
            <ac:spMk id="235" creationId="{00000000-0000-0000-0000-000000000000}"/>
          </ac:spMkLst>
        </pc:spChg>
        <pc:picChg chg="add mod">
          <ac:chgData name="NORVEY DANILO MUÑOZ" userId="6c920eed-56a1-4dd6-94e7-28cd095909bd" providerId="ADAL" clId="{E68E6373-0133-48F9-A085-1C5324C2A634}" dt="2023-02-07T17:16:19.239" v="1455" actId="1076"/>
          <ac:picMkLst>
            <pc:docMk/>
            <pc:sldMk cId="2634615155" sldId="340"/>
            <ac:picMk id="4" creationId="{63B3DEA2-6266-502E-A506-8A11BF8FBF6B}"/>
          </ac:picMkLst>
        </pc:picChg>
      </pc:sldChg>
      <pc:sldChg chg="addSp delSp modSp add mod">
        <pc:chgData name="NORVEY DANILO MUÑOZ" userId="6c920eed-56a1-4dd6-94e7-28cd095909bd" providerId="ADAL" clId="{E68E6373-0133-48F9-A085-1C5324C2A634}" dt="2023-02-07T17:18:37.007" v="1460" actId="1076"/>
        <pc:sldMkLst>
          <pc:docMk/>
          <pc:sldMk cId="3030019239" sldId="341"/>
        </pc:sldMkLst>
        <pc:picChg chg="add mod">
          <ac:chgData name="NORVEY DANILO MUÑOZ" userId="6c920eed-56a1-4dd6-94e7-28cd095909bd" providerId="ADAL" clId="{E68E6373-0133-48F9-A085-1C5324C2A634}" dt="2023-02-07T17:18:37.007" v="1460" actId="1076"/>
          <ac:picMkLst>
            <pc:docMk/>
            <pc:sldMk cId="3030019239" sldId="341"/>
            <ac:picMk id="3" creationId="{A889A582-7A4A-297F-DD6D-00878EB8120D}"/>
          </ac:picMkLst>
        </pc:picChg>
        <pc:picChg chg="del">
          <ac:chgData name="NORVEY DANILO MUÑOZ" userId="6c920eed-56a1-4dd6-94e7-28cd095909bd" providerId="ADAL" clId="{E68E6373-0133-48F9-A085-1C5324C2A634}" dt="2023-02-07T17:18:32.095" v="1457" actId="478"/>
          <ac:picMkLst>
            <pc:docMk/>
            <pc:sldMk cId="3030019239" sldId="341"/>
            <ac:picMk id="4" creationId="{63B3DEA2-6266-502E-A506-8A11BF8FBF6B}"/>
          </ac:picMkLst>
        </pc:picChg>
      </pc:sldChg>
      <pc:sldChg chg="addSp delSp modSp add mod">
        <pc:chgData name="NORVEY DANILO MUÑOZ" userId="6c920eed-56a1-4dd6-94e7-28cd095909bd" providerId="ADAL" clId="{E68E6373-0133-48F9-A085-1C5324C2A634}" dt="2023-02-07T17:19:32.799" v="1466" actId="1076"/>
        <pc:sldMkLst>
          <pc:docMk/>
          <pc:sldMk cId="730278964" sldId="342"/>
        </pc:sldMkLst>
        <pc:picChg chg="del mod">
          <ac:chgData name="NORVEY DANILO MUÑOZ" userId="6c920eed-56a1-4dd6-94e7-28cd095909bd" providerId="ADAL" clId="{E68E6373-0133-48F9-A085-1C5324C2A634}" dt="2023-02-07T17:19:27.453" v="1463" actId="478"/>
          <ac:picMkLst>
            <pc:docMk/>
            <pc:sldMk cId="730278964" sldId="342"/>
            <ac:picMk id="3" creationId="{A889A582-7A4A-297F-DD6D-00878EB8120D}"/>
          </ac:picMkLst>
        </pc:picChg>
        <pc:picChg chg="add mod">
          <ac:chgData name="NORVEY DANILO MUÑOZ" userId="6c920eed-56a1-4dd6-94e7-28cd095909bd" providerId="ADAL" clId="{E68E6373-0133-48F9-A085-1C5324C2A634}" dt="2023-02-07T17:19:32.799" v="1466" actId="1076"/>
          <ac:picMkLst>
            <pc:docMk/>
            <pc:sldMk cId="730278964" sldId="342"/>
            <ac:picMk id="4" creationId="{C819AA8A-8761-CBCB-CB1F-73816D40EFAA}"/>
          </ac:picMkLst>
        </pc:picChg>
      </pc:sldChg>
      <pc:sldChg chg="addSp delSp modSp add mod">
        <pc:chgData name="NORVEY DANILO MUÑOZ" userId="6c920eed-56a1-4dd6-94e7-28cd095909bd" providerId="ADAL" clId="{E68E6373-0133-48F9-A085-1C5324C2A634}" dt="2023-02-07T17:20:23.755" v="1471" actId="1076"/>
        <pc:sldMkLst>
          <pc:docMk/>
          <pc:sldMk cId="421300418" sldId="343"/>
        </pc:sldMkLst>
        <pc:picChg chg="add mod">
          <ac:chgData name="NORVEY DANILO MUÑOZ" userId="6c920eed-56a1-4dd6-94e7-28cd095909bd" providerId="ADAL" clId="{E68E6373-0133-48F9-A085-1C5324C2A634}" dt="2023-02-07T17:20:23.755" v="1471" actId="1076"/>
          <ac:picMkLst>
            <pc:docMk/>
            <pc:sldMk cId="421300418" sldId="343"/>
            <ac:picMk id="3" creationId="{74882595-AD28-D265-842D-AE7536CD1E05}"/>
          </ac:picMkLst>
        </pc:picChg>
        <pc:picChg chg="del">
          <ac:chgData name="NORVEY DANILO MUÑOZ" userId="6c920eed-56a1-4dd6-94e7-28cd095909bd" providerId="ADAL" clId="{E68E6373-0133-48F9-A085-1C5324C2A634}" dt="2023-02-07T17:20:19.188" v="1468" actId="478"/>
          <ac:picMkLst>
            <pc:docMk/>
            <pc:sldMk cId="421300418" sldId="343"/>
            <ac:picMk id="4" creationId="{C819AA8A-8761-CBCB-CB1F-73816D40EFAA}"/>
          </ac:picMkLst>
        </pc:picChg>
      </pc:sldChg>
      <pc:sldChg chg="addSp delSp modSp add mod">
        <pc:chgData name="NORVEY DANILO MUÑOZ" userId="6c920eed-56a1-4dd6-94e7-28cd095909bd" providerId="ADAL" clId="{E68E6373-0133-48F9-A085-1C5324C2A634}" dt="2023-02-07T17:20:58.703" v="1476" actId="1076"/>
        <pc:sldMkLst>
          <pc:docMk/>
          <pc:sldMk cId="2145435784" sldId="344"/>
        </pc:sldMkLst>
        <pc:picChg chg="del">
          <ac:chgData name="NORVEY DANILO MUÑOZ" userId="6c920eed-56a1-4dd6-94e7-28cd095909bd" providerId="ADAL" clId="{E68E6373-0133-48F9-A085-1C5324C2A634}" dt="2023-02-07T17:20:50.469" v="1473" actId="478"/>
          <ac:picMkLst>
            <pc:docMk/>
            <pc:sldMk cId="2145435784" sldId="344"/>
            <ac:picMk id="3" creationId="{74882595-AD28-D265-842D-AE7536CD1E05}"/>
          </ac:picMkLst>
        </pc:picChg>
        <pc:picChg chg="add mod">
          <ac:chgData name="NORVEY DANILO MUÑOZ" userId="6c920eed-56a1-4dd6-94e7-28cd095909bd" providerId="ADAL" clId="{E68E6373-0133-48F9-A085-1C5324C2A634}" dt="2023-02-07T17:20:58.703" v="1476" actId="1076"/>
          <ac:picMkLst>
            <pc:docMk/>
            <pc:sldMk cId="2145435784" sldId="344"/>
            <ac:picMk id="4" creationId="{4D15D1FC-57E9-0980-D1BF-BD403C192190}"/>
          </ac:picMkLst>
        </pc:picChg>
      </pc:sldChg>
      <pc:sldChg chg="addSp delSp modSp add mod">
        <pc:chgData name="NORVEY DANILO MUÑOZ" userId="6c920eed-56a1-4dd6-94e7-28cd095909bd" providerId="ADAL" clId="{E68E6373-0133-48F9-A085-1C5324C2A634}" dt="2023-02-07T17:22:39.811" v="1481" actId="1076"/>
        <pc:sldMkLst>
          <pc:docMk/>
          <pc:sldMk cId="2886689139" sldId="345"/>
        </pc:sldMkLst>
        <pc:picChg chg="add mod">
          <ac:chgData name="NORVEY DANILO MUÑOZ" userId="6c920eed-56a1-4dd6-94e7-28cd095909bd" providerId="ADAL" clId="{E68E6373-0133-48F9-A085-1C5324C2A634}" dt="2023-02-07T17:22:39.811" v="1481" actId="1076"/>
          <ac:picMkLst>
            <pc:docMk/>
            <pc:sldMk cId="2886689139" sldId="345"/>
            <ac:picMk id="3" creationId="{059C0C70-7F07-F9B2-4C92-308F91647A4A}"/>
          </ac:picMkLst>
        </pc:picChg>
        <pc:picChg chg="del">
          <ac:chgData name="NORVEY DANILO MUÑOZ" userId="6c920eed-56a1-4dd6-94e7-28cd095909bd" providerId="ADAL" clId="{E68E6373-0133-48F9-A085-1C5324C2A634}" dt="2023-02-07T17:22:33.336" v="1478" actId="478"/>
          <ac:picMkLst>
            <pc:docMk/>
            <pc:sldMk cId="2886689139" sldId="345"/>
            <ac:picMk id="4" creationId="{4D15D1FC-57E9-0980-D1BF-BD403C192190}"/>
          </ac:picMkLst>
        </pc:picChg>
      </pc:sldChg>
      <pc:sldChg chg="addSp delSp modSp add mod">
        <pc:chgData name="NORVEY DANILO MUÑOZ" userId="6c920eed-56a1-4dd6-94e7-28cd095909bd" providerId="ADAL" clId="{E68E6373-0133-48F9-A085-1C5324C2A634}" dt="2023-02-07T17:23:30.566" v="1486" actId="1076"/>
        <pc:sldMkLst>
          <pc:docMk/>
          <pc:sldMk cId="2856303794" sldId="346"/>
        </pc:sldMkLst>
        <pc:picChg chg="del">
          <ac:chgData name="NORVEY DANILO MUÑOZ" userId="6c920eed-56a1-4dd6-94e7-28cd095909bd" providerId="ADAL" clId="{E68E6373-0133-48F9-A085-1C5324C2A634}" dt="2023-02-07T17:23:26.207" v="1483" actId="478"/>
          <ac:picMkLst>
            <pc:docMk/>
            <pc:sldMk cId="2856303794" sldId="346"/>
            <ac:picMk id="3" creationId="{059C0C70-7F07-F9B2-4C92-308F91647A4A}"/>
          </ac:picMkLst>
        </pc:picChg>
        <pc:picChg chg="add mod">
          <ac:chgData name="NORVEY DANILO MUÑOZ" userId="6c920eed-56a1-4dd6-94e7-28cd095909bd" providerId="ADAL" clId="{E68E6373-0133-48F9-A085-1C5324C2A634}" dt="2023-02-07T17:23:30.566" v="1486" actId="1076"/>
          <ac:picMkLst>
            <pc:docMk/>
            <pc:sldMk cId="2856303794" sldId="346"/>
            <ac:picMk id="4" creationId="{0A476942-43C7-2633-4A6D-C5399F2E76A5}"/>
          </ac:picMkLst>
        </pc:picChg>
      </pc:sldChg>
      <pc:sldChg chg="addSp delSp modSp add mod">
        <pc:chgData name="NORVEY DANILO MUÑOZ" userId="6c920eed-56a1-4dd6-94e7-28cd095909bd" providerId="ADAL" clId="{E68E6373-0133-48F9-A085-1C5324C2A634}" dt="2023-02-07T17:31:58.085" v="1491" actId="1076"/>
        <pc:sldMkLst>
          <pc:docMk/>
          <pc:sldMk cId="2362338430" sldId="347"/>
        </pc:sldMkLst>
        <pc:picChg chg="add mod">
          <ac:chgData name="NORVEY DANILO MUÑOZ" userId="6c920eed-56a1-4dd6-94e7-28cd095909bd" providerId="ADAL" clId="{E68E6373-0133-48F9-A085-1C5324C2A634}" dt="2023-02-07T17:31:58.085" v="1491" actId="1076"/>
          <ac:picMkLst>
            <pc:docMk/>
            <pc:sldMk cId="2362338430" sldId="347"/>
            <ac:picMk id="3" creationId="{C2E53844-5381-4A44-2EDE-1D2873C25223}"/>
          </ac:picMkLst>
        </pc:picChg>
        <pc:picChg chg="del">
          <ac:chgData name="NORVEY DANILO MUÑOZ" userId="6c920eed-56a1-4dd6-94e7-28cd095909bd" providerId="ADAL" clId="{E68E6373-0133-48F9-A085-1C5324C2A634}" dt="2023-02-07T17:30:48.550" v="1488" actId="478"/>
          <ac:picMkLst>
            <pc:docMk/>
            <pc:sldMk cId="2362338430" sldId="347"/>
            <ac:picMk id="4" creationId="{0A476942-43C7-2633-4A6D-C5399F2E76A5}"/>
          </ac:picMkLst>
        </pc:picChg>
      </pc:sldChg>
      <pc:sldChg chg="addSp delSp modSp add mod ord">
        <pc:chgData name="NORVEY DANILO MUÑOZ" userId="6c920eed-56a1-4dd6-94e7-28cd095909bd" providerId="ADAL" clId="{E68E6373-0133-48F9-A085-1C5324C2A634}" dt="2023-02-07T17:47:06.094" v="1516" actId="1076"/>
        <pc:sldMkLst>
          <pc:docMk/>
          <pc:sldMk cId="2728495485" sldId="348"/>
        </pc:sldMkLst>
        <pc:spChg chg="mod">
          <ac:chgData name="NORVEY DANILO MUÑOZ" userId="6c920eed-56a1-4dd6-94e7-28cd095909bd" providerId="ADAL" clId="{E68E6373-0133-48F9-A085-1C5324C2A634}" dt="2023-02-07T17:46:51.993" v="1514" actId="20577"/>
          <ac:spMkLst>
            <pc:docMk/>
            <pc:sldMk cId="2728495485" sldId="348"/>
            <ac:spMk id="235" creationId="{00000000-0000-0000-0000-000000000000}"/>
          </ac:spMkLst>
        </pc:spChg>
        <pc:picChg chg="add mod">
          <ac:chgData name="NORVEY DANILO MUÑOZ" userId="6c920eed-56a1-4dd6-94e7-28cd095909bd" providerId="ADAL" clId="{E68E6373-0133-48F9-A085-1C5324C2A634}" dt="2023-02-07T17:47:06.094" v="1516" actId="1076"/>
          <ac:picMkLst>
            <pc:docMk/>
            <pc:sldMk cId="2728495485" sldId="348"/>
            <ac:picMk id="3" creationId="{3286ACD7-72F1-9780-3CC1-D96DB8819E61}"/>
          </ac:picMkLst>
        </pc:picChg>
        <pc:picChg chg="del">
          <ac:chgData name="NORVEY DANILO MUÑOZ" userId="6c920eed-56a1-4dd6-94e7-28cd095909bd" providerId="ADAL" clId="{E68E6373-0133-48F9-A085-1C5324C2A634}" dt="2023-02-07T17:46:23.979" v="1504" actId="478"/>
          <ac:picMkLst>
            <pc:docMk/>
            <pc:sldMk cId="2728495485" sldId="348"/>
            <ac:picMk id="4" creationId="{0A476942-43C7-2633-4A6D-C5399F2E76A5}"/>
          </ac:picMkLst>
        </pc:picChg>
      </pc:sldChg>
      <pc:sldChg chg="addSp delSp modSp add mod">
        <pc:chgData name="NORVEY DANILO MUÑOZ" userId="6c920eed-56a1-4dd6-94e7-28cd095909bd" providerId="ADAL" clId="{E68E6373-0133-48F9-A085-1C5324C2A634}" dt="2023-02-07T18:04:45.857" v="1643" actId="20577"/>
        <pc:sldMkLst>
          <pc:docMk/>
          <pc:sldMk cId="2559769617" sldId="349"/>
        </pc:sldMkLst>
        <pc:spChg chg="add mod">
          <ac:chgData name="NORVEY DANILO MUÑOZ" userId="6c920eed-56a1-4dd6-94e7-28cd095909bd" providerId="ADAL" clId="{E68E6373-0133-48F9-A085-1C5324C2A634}" dt="2023-02-07T18:04:45.857" v="1643" actId="20577"/>
          <ac:spMkLst>
            <pc:docMk/>
            <pc:sldMk cId="2559769617" sldId="349"/>
            <ac:spMk id="2" creationId="{0B62F89B-B23B-AAE3-02BD-F975291C588B}"/>
          </ac:spMkLst>
        </pc:spChg>
        <pc:spChg chg="mod">
          <ac:chgData name="NORVEY DANILO MUÑOZ" userId="6c920eed-56a1-4dd6-94e7-28cd095909bd" providerId="ADAL" clId="{E68E6373-0133-48F9-A085-1C5324C2A634}" dt="2023-02-07T17:47:14.869" v="1526" actId="20577"/>
          <ac:spMkLst>
            <pc:docMk/>
            <pc:sldMk cId="2559769617" sldId="349"/>
            <ac:spMk id="235" creationId="{00000000-0000-0000-0000-000000000000}"/>
          </ac:spMkLst>
        </pc:spChg>
        <pc:picChg chg="del">
          <ac:chgData name="NORVEY DANILO MUÑOZ" userId="6c920eed-56a1-4dd6-94e7-28cd095909bd" providerId="ADAL" clId="{E68E6373-0133-48F9-A085-1C5324C2A634}" dt="2023-02-07T17:47:26.686" v="1527" actId="478"/>
          <ac:picMkLst>
            <pc:docMk/>
            <pc:sldMk cId="2559769617" sldId="349"/>
            <ac:picMk id="3" creationId="{3286ACD7-72F1-9780-3CC1-D96DB8819E61}"/>
          </ac:picMkLst>
        </pc:picChg>
        <pc:picChg chg="add del mod">
          <ac:chgData name="NORVEY DANILO MUÑOZ" userId="6c920eed-56a1-4dd6-94e7-28cd095909bd" providerId="ADAL" clId="{E68E6373-0133-48F9-A085-1C5324C2A634}" dt="2023-02-07T17:59:25.979" v="1578" actId="21"/>
          <ac:picMkLst>
            <pc:docMk/>
            <pc:sldMk cId="2559769617" sldId="349"/>
            <ac:picMk id="5" creationId="{5869AB5F-E031-C761-4698-E0DB668C923E}"/>
          </ac:picMkLst>
        </pc:picChg>
      </pc:sldChg>
      <pc:sldChg chg="addSp delSp modSp add mod">
        <pc:chgData name="NORVEY DANILO MUÑOZ" userId="6c920eed-56a1-4dd6-94e7-28cd095909bd" providerId="ADAL" clId="{E68E6373-0133-48F9-A085-1C5324C2A634}" dt="2023-02-07T17:59:41.255" v="1584" actId="1076"/>
        <pc:sldMkLst>
          <pc:docMk/>
          <pc:sldMk cId="350248673" sldId="350"/>
        </pc:sldMkLst>
        <pc:spChg chg="del">
          <ac:chgData name="NORVEY DANILO MUÑOZ" userId="6c920eed-56a1-4dd6-94e7-28cd095909bd" providerId="ADAL" clId="{E68E6373-0133-48F9-A085-1C5324C2A634}" dt="2023-02-07T17:59:33.040" v="1581" actId="478"/>
          <ac:spMkLst>
            <pc:docMk/>
            <pc:sldMk cId="350248673" sldId="350"/>
            <ac:spMk id="2" creationId="{0B62F89B-B23B-AAE3-02BD-F975291C588B}"/>
          </ac:spMkLst>
        </pc:spChg>
        <pc:spChg chg="add del mod">
          <ac:chgData name="NORVEY DANILO MUÑOZ" userId="6c920eed-56a1-4dd6-94e7-28cd095909bd" providerId="ADAL" clId="{E68E6373-0133-48F9-A085-1C5324C2A634}" dt="2023-02-07T17:59:36.462" v="1583" actId="478"/>
          <ac:spMkLst>
            <pc:docMk/>
            <pc:sldMk cId="350248673" sldId="350"/>
            <ac:spMk id="5" creationId="{235A27EE-3301-BB18-02FE-0D4D52FA6EF5}"/>
          </ac:spMkLst>
        </pc:spChg>
        <pc:spChg chg="del">
          <ac:chgData name="NORVEY DANILO MUÑOZ" userId="6c920eed-56a1-4dd6-94e7-28cd095909bd" providerId="ADAL" clId="{E68E6373-0133-48F9-A085-1C5324C2A634}" dt="2023-02-07T17:59:34.944" v="1582" actId="478"/>
          <ac:spMkLst>
            <pc:docMk/>
            <pc:sldMk cId="350248673" sldId="350"/>
            <ac:spMk id="235" creationId="{00000000-0000-0000-0000-000000000000}"/>
          </ac:spMkLst>
        </pc:spChg>
        <pc:picChg chg="add mod">
          <ac:chgData name="NORVEY DANILO MUÑOZ" userId="6c920eed-56a1-4dd6-94e7-28cd095909bd" providerId="ADAL" clId="{E68E6373-0133-48F9-A085-1C5324C2A634}" dt="2023-02-07T17:59:41.255" v="1584" actId="1076"/>
          <ac:picMkLst>
            <pc:docMk/>
            <pc:sldMk cId="350248673" sldId="350"/>
            <ac:picMk id="3" creationId="{E8D4033E-65ED-0F16-5402-12A8DA1CA8D9}"/>
          </ac:picMkLst>
        </pc:picChg>
      </pc:sldChg>
      <pc:sldChg chg="addSp delSp modSp add mod ord">
        <pc:chgData name="NORVEY DANILO MUÑOZ" userId="6c920eed-56a1-4dd6-94e7-28cd095909bd" providerId="ADAL" clId="{E68E6373-0133-48F9-A085-1C5324C2A634}" dt="2023-02-07T18:10:43.045" v="1768" actId="20577"/>
        <pc:sldMkLst>
          <pc:docMk/>
          <pc:sldMk cId="1205981856" sldId="351"/>
        </pc:sldMkLst>
        <pc:spChg chg="add del mod">
          <ac:chgData name="NORVEY DANILO MUÑOZ" userId="6c920eed-56a1-4dd6-94e7-28cd095909bd" providerId="ADAL" clId="{E68E6373-0133-48F9-A085-1C5324C2A634}" dt="2023-02-07T18:08:55.386" v="1760" actId="478"/>
          <ac:spMkLst>
            <pc:docMk/>
            <pc:sldMk cId="1205981856" sldId="351"/>
            <ac:spMk id="3" creationId="{3A2EB75D-4540-C6FE-606F-E53490835219}"/>
          </ac:spMkLst>
        </pc:spChg>
        <pc:spChg chg="add del mod">
          <ac:chgData name="NORVEY DANILO MUÑOZ" userId="6c920eed-56a1-4dd6-94e7-28cd095909bd" providerId="ADAL" clId="{E68E6373-0133-48F9-A085-1C5324C2A634}" dt="2023-02-07T18:08:55.386" v="1760" actId="478"/>
          <ac:spMkLst>
            <pc:docMk/>
            <pc:sldMk cId="1205981856" sldId="351"/>
            <ac:spMk id="5" creationId="{99F1E8C9-779A-1B3F-B1A5-FE07EB74C899}"/>
          </ac:spMkLst>
        </pc:spChg>
        <pc:spChg chg="mod">
          <ac:chgData name="NORVEY DANILO MUÑOZ" userId="6c920eed-56a1-4dd6-94e7-28cd095909bd" providerId="ADAL" clId="{E68E6373-0133-48F9-A085-1C5324C2A634}" dt="2023-02-07T18:08:19.218" v="1700" actId="20577"/>
          <ac:spMkLst>
            <pc:docMk/>
            <pc:sldMk cId="1205981856" sldId="351"/>
            <ac:spMk id="235"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6" creationId="{00000000-0000-0000-0000-000000000000}"/>
          </ac:spMkLst>
        </pc:spChg>
        <pc:spChg chg="mod">
          <ac:chgData name="NORVEY DANILO MUÑOZ" userId="6c920eed-56a1-4dd6-94e7-28cd095909bd" providerId="ADAL" clId="{E68E6373-0133-48F9-A085-1C5324C2A634}" dt="2023-02-07T18:10:27.157" v="1766" actId="20577"/>
          <ac:spMkLst>
            <pc:docMk/>
            <pc:sldMk cId="1205981856" sldId="351"/>
            <ac:spMk id="237"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8" creationId="{00000000-0000-0000-0000-000000000000}"/>
          </ac:spMkLst>
        </pc:spChg>
        <pc:spChg chg="mod">
          <ac:chgData name="NORVEY DANILO MUÑOZ" userId="6c920eed-56a1-4dd6-94e7-28cd095909bd" providerId="ADAL" clId="{E68E6373-0133-48F9-A085-1C5324C2A634}" dt="2023-02-07T18:10:43.045" v="1768" actId="20577"/>
          <ac:spMkLst>
            <pc:docMk/>
            <pc:sldMk cId="1205981856" sldId="351"/>
            <ac:spMk id="239"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0"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1" creationId="{00000000-0000-0000-0000-000000000000}"/>
          </ac:spMkLst>
        </pc:spChg>
        <pc:spChg chg="del">
          <ac:chgData name="NORVEY DANILO MUÑOZ" userId="6c920eed-56a1-4dd6-94e7-28cd095909bd" providerId="ADAL" clId="{E68E6373-0133-48F9-A085-1C5324C2A634}" dt="2023-02-07T18:08:51.449" v="1758" actId="478"/>
          <ac:spMkLst>
            <pc:docMk/>
            <pc:sldMk cId="1205981856" sldId="351"/>
            <ac:spMk id="242" creationId="{00000000-0000-0000-0000-000000000000}"/>
          </ac:spMkLst>
        </pc:spChg>
        <pc:spChg chg="del">
          <ac:chgData name="NORVEY DANILO MUÑOZ" userId="6c920eed-56a1-4dd6-94e7-28cd095909bd" providerId="ADAL" clId="{E68E6373-0133-48F9-A085-1C5324C2A634}" dt="2023-02-07T18:08:50.679" v="1757" actId="478"/>
          <ac:spMkLst>
            <pc:docMk/>
            <pc:sldMk cId="1205981856" sldId="351"/>
            <ac:spMk id="243" creationId="{00000000-0000-0000-0000-000000000000}"/>
          </ac:spMkLst>
        </pc:spChg>
        <pc:grpChg chg="del">
          <ac:chgData name="NORVEY DANILO MUÑOZ" userId="6c920eed-56a1-4dd6-94e7-28cd095909bd" providerId="ADAL" clId="{E68E6373-0133-48F9-A085-1C5324C2A634}" dt="2023-02-07T18:08:53.250" v="1759" actId="478"/>
          <ac:grpSpMkLst>
            <pc:docMk/>
            <pc:sldMk cId="1205981856" sldId="351"/>
            <ac:grpSpMk id="244" creationId="{00000000-0000-0000-0000-000000000000}"/>
          </ac:grpSpMkLst>
        </pc:grpChg>
      </pc:sldChg>
      <pc:sldChg chg="modSp add mod">
        <pc:chgData name="NORVEY DANILO MUÑOZ" userId="6c920eed-56a1-4dd6-94e7-28cd095909bd" providerId="ADAL" clId="{E68E6373-0133-48F9-A085-1C5324C2A634}" dt="2023-02-07T18:13:52.420" v="1787" actId="20577"/>
        <pc:sldMkLst>
          <pc:docMk/>
          <pc:sldMk cId="2587997566" sldId="352"/>
        </pc:sldMkLst>
        <pc:spChg chg="mod">
          <ac:chgData name="NORVEY DANILO MUÑOZ" userId="6c920eed-56a1-4dd6-94e7-28cd095909bd" providerId="ADAL" clId="{E68E6373-0133-48F9-A085-1C5324C2A634}" dt="2023-02-07T18:13:52.420" v="1787" actId="20577"/>
          <ac:spMkLst>
            <pc:docMk/>
            <pc:sldMk cId="2587997566" sldId="352"/>
            <ac:spMk id="222" creationId="{00000000-0000-0000-0000-000000000000}"/>
          </ac:spMkLst>
        </pc:spChg>
      </pc:sldChg>
      <pc:sldChg chg="addSp delSp modSp add mod replId modAnim">
        <pc:chgData name="NORVEY DANILO MUÑOZ" userId="6c920eed-56a1-4dd6-94e7-28cd095909bd" providerId="ADAL" clId="{E68E6373-0133-48F9-A085-1C5324C2A634}" dt="2023-02-07T18:17:31.092" v="1816" actId="1076"/>
        <pc:sldMkLst>
          <pc:docMk/>
          <pc:sldMk cId="3746880780" sldId="353"/>
        </pc:sldMkLst>
        <pc:spChg chg="add del mod">
          <ac:chgData name="NORVEY DANILO MUÑOZ" userId="6c920eed-56a1-4dd6-94e7-28cd095909bd" providerId="ADAL" clId="{E68E6373-0133-48F9-A085-1C5324C2A634}" dt="2023-02-07T18:14:06.426" v="1807" actId="478"/>
          <ac:spMkLst>
            <pc:docMk/>
            <pc:sldMk cId="3746880780" sldId="353"/>
            <ac:spMk id="3" creationId="{C7623916-DD1E-037D-D24A-A95984D8127B}"/>
          </ac:spMkLst>
        </pc:spChg>
        <pc:spChg chg="add del mod">
          <ac:chgData name="NORVEY DANILO MUÑOZ" userId="6c920eed-56a1-4dd6-94e7-28cd095909bd" providerId="ADAL" clId="{E68E6373-0133-48F9-A085-1C5324C2A634}" dt="2023-02-07T18:14:06.426" v="1807" actId="478"/>
          <ac:spMkLst>
            <pc:docMk/>
            <pc:sldMk cId="3746880780" sldId="353"/>
            <ac:spMk id="5" creationId="{9BA4433D-85A2-B216-D598-B5951A5240B3}"/>
          </ac:spMkLst>
        </pc:spChg>
        <pc:spChg chg="add del mod">
          <ac:chgData name="NORVEY DANILO MUÑOZ" userId="6c920eed-56a1-4dd6-94e7-28cd095909bd" providerId="ADAL" clId="{E68E6373-0133-48F9-A085-1C5324C2A634}" dt="2023-02-07T18:14:06.426" v="1807" actId="478"/>
          <ac:spMkLst>
            <pc:docMk/>
            <pc:sldMk cId="3746880780" sldId="353"/>
            <ac:spMk id="7" creationId="{A98D6870-56FA-BC67-05CC-7D8252CBF737}"/>
          </ac:spMkLst>
        </pc:spChg>
        <pc:spChg chg="add del mod">
          <ac:chgData name="NORVEY DANILO MUÑOZ" userId="6c920eed-56a1-4dd6-94e7-28cd095909bd" providerId="ADAL" clId="{E68E6373-0133-48F9-A085-1C5324C2A634}" dt="2023-02-07T18:14:06.426" v="1807" actId="478"/>
          <ac:spMkLst>
            <pc:docMk/>
            <pc:sldMk cId="3746880780" sldId="353"/>
            <ac:spMk id="9" creationId="{2422B321-CE3A-3AA9-DB67-FDDB7758338C}"/>
          </ac:spMkLst>
        </pc:spChg>
        <pc:spChg chg="mod">
          <ac:chgData name="NORVEY DANILO MUÑOZ" userId="6c920eed-56a1-4dd6-94e7-28cd095909bd" providerId="ADAL" clId="{E68E6373-0133-48F9-A085-1C5324C2A634}" dt="2023-02-07T18:16:30.278" v="1808"/>
          <ac:spMkLst>
            <pc:docMk/>
            <pc:sldMk cId="3746880780" sldId="353"/>
            <ac:spMk id="11" creationId="{102038A4-D583-99F2-0CF0-50D2E93DD422}"/>
          </ac:spMkLst>
        </pc:spChg>
        <pc:spChg chg="mod">
          <ac:chgData name="NORVEY DANILO MUÑOZ" userId="6c920eed-56a1-4dd6-94e7-28cd095909bd" providerId="ADAL" clId="{E68E6373-0133-48F9-A085-1C5324C2A634}" dt="2023-02-07T18:16:30.278" v="1808"/>
          <ac:spMkLst>
            <pc:docMk/>
            <pc:sldMk cId="3746880780" sldId="353"/>
            <ac:spMk id="12" creationId="{E30A2C16-7E6C-04E9-2BA4-67F653F1C918}"/>
          </ac:spMkLst>
        </pc:spChg>
        <pc:spChg chg="mod">
          <ac:chgData name="NORVEY DANILO MUÑOZ" userId="6c920eed-56a1-4dd6-94e7-28cd095909bd" providerId="ADAL" clId="{E68E6373-0133-48F9-A085-1C5324C2A634}" dt="2023-02-07T18:16:30.278" v="1808"/>
          <ac:spMkLst>
            <pc:docMk/>
            <pc:sldMk cId="3746880780" sldId="353"/>
            <ac:spMk id="13" creationId="{25C09155-034F-F349-1A71-02573BE58D20}"/>
          </ac:spMkLst>
        </pc:spChg>
        <pc:spChg chg="mod">
          <ac:chgData name="NORVEY DANILO MUÑOZ" userId="6c920eed-56a1-4dd6-94e7-28cd095909bd" providerId="ADAL" clId="{E68E6373-0133-48F9-A085-1C5324C2A634}" dt="2023-02-07T18:16:30.278" v="1808"/>
          <ac:spMkLst>
            <pc:docMk/>
            <pc:sldMk cId="3746880780" sldId="353"/>
            <ac:spMk id="14" creationId="{D3435A06-2265-21D7-C1FD-259A9CD15F6D}"/>
          </ac:spMkLst>
        </pc:spChg>
        <pc:spChg chg="mod">
          <ac:chgData name="NORVEY DANILO MUÑOZ" userId="6c920eed-56a1-4dd6-94e7-28cd095909bd" providerId="ADAL" clId="{E68E6373-0133-48F9-A085-1C5324C2A634}" dt="2023-02-07T18:16:30.278" v="1808"/>
          <ac:spMkLst>
            <pc:docMk/>
            <pc:sldMk cId="3746880780" sldId="353"/>
            <ac:spMk id="15" creationId="{B760A8AA-357F-113C-011B-69C4220868A9}"/>
          </ac:spMkLst>
        </pc:spChg>
        <pc:spChg chg="mod">
          <ac:chgData name="NORVEY DANILO MUÑOZ" userId="6c920eed-56a1-4dd6-94e7-28cd095909bd" providerId="ADAL" clId="{E68E6373-0133-48F9-A085-1C5324C2A634}" dt="2023-02-07T18:16:30.278" v="1808"/>
          <ac:spMkLst>
            <pc:docMk/>
            <pc:sldMk cId="3746880780" sldId="353"/>
            <ac:spMk id="16" creationId="{A22B13A4-381F-8580-E897-B1D7F9E773A4}"/>
          </ac:spMkLst>
        </pc:spChg>
        <pc:spChg chg="mod">
          <ac:chgData name="NORVEY DANILO MUÑOZ" userId="6c920eed-56a1-4dd6-94e7-28cd095909bd" providerId="ADAL" clId="{E68E6373-0133-48F9-A085-1C5324C2A634}" dt="2023-02-07T18:16:30.278" v="1808"/>
          <ac:spMkLst>
            <pc:docMk/>
            <pc:sldMk cId="3746880780" sldId="353"/>
            <ac:spMk id="17" creationId="{E7CA48EF-9F8E-81D1-5866-66D93403576F}"/>
          </ac:spMkLst>
        </pc:spChg>
        <pc:spChg chg="mod">
          <ac:chgData name="NORVEY DANILO MUÑOZ" userId="6c920eed-56a1-4dd6-94e7-28cd095909bd" providerId="ADAL" clId="{E68E6373-0133-48F9-A085-1C5324C2A634}" dt="2023-02-07T18:16:30.278" v="1808"/>
          <ac:spMkLst>
            <pc:docMk/>
            <pc:sldMk cId="3746880780" sldId="353"/>
            <ac:spMk id="18" creationId="{6FCF078C-4F28-8E0E-B5BA-A777B885DE65}"/>
          </ac:spMkLst>
        </pc:spChg>
        <pc:spChg chg="mod">
          <ac:chgData name="NORVEY DANILO MUÑOZ" userId="6c920eed-56a1-4dd6-94e7-28cd095909bd" providerId="ADAL" clId="{E68E6373-0133-48F9-A085-1C5324C2A634}" dt="2023-02-07T18:16:30.278" v="1808"/>
          <ac:spMkLst>
            <pc:docMk/>
            <pc:sldMk cId="3746880780" sldId="353"/>
            <ac:spMk id="19" creationId="{AE24883B-A0A3-949F-2264-45A3AE4B69B2}"/>
          </ac:spMkLst>
        </pc:spChg>
        <pc:spChg chg="mod">
          <ac:chgData name="NORVEY DANILO MUÑOZ" userId="6c920eed-56a1-4dd6-94e7-28cd095909bd" providerId="ADAL" clId="{E68E6373-0133-48F9-A085-1C5324C2A634}" dt="2023-02-07T18:16:30.278" v="1808"/>
          <ac:spMkLst>
            <pc:docMk/>
            <pc:sldMk cId="3746880780" sldId="353"/>
            <ac:spMk id="20" creationId="{1D8E5CAE-776E-1C15-4284-9AA4DE1FACA9}"/>
          </ac:spMkLst>
        </pc:spChg>
        <pc:spChg chg="mod">
          <ac:chgData name="NORVEY DANILO MUÑOZ" userId="6c920eed-56a1-4dd6-94e7-28cd095909bd" providerId="ADAL" clId="{E68E6373-0133-48F9-A085-1C5324C2A634}" dt="2023-02-07T18:16:30.278" v="1808"/>
          <ac:spMkLst>
            <pc:docMk/>
            <pc:sldMk cId="3746880780" sldId="353"/>
            <ac:spMk id="21" creationId="{0D993602-5E99-8172-836D-694BB990D0D1}"/>
          </ac:spMkLst>
        </pc:spChg>
        <pc:spChg chg="mod">
          <ac:chgData name="NORVEY DANILO MUÑOZ" userId="6c920eed-56a1-4dd6-94e7-28cd095909bd" providerId="ADAL" clId="{E68E6373-0133-48F9-A085-1C5324C2A634}" dt="2023-02-07T18:16:30.278" v="1808"/>
          <ac:spMkLst>
            <pc:docMk/>
            <pc:sldMk cId="3746880780" sldId="353"/>
            <ac:spMk id="24" creationId="{3C07787D-EABC-F56C-C181-699E0003013D}"/>
          </ac:spMkLst>
        </pc:spChg>
        <pc:spChg chg="mod">
          <ac:chgData name="NORVEY DANILO MUÑOZ" userId="6c920eed-56a1-4dd6-94e7-28cd095909bd" providerId="ADAL" clId="{E68E6373-0133-48F9-A085-1C5324C2A634}" dt="2023-02-07T18:16:30.278" v="1808"/>
          <ac:spMkLst>
            <pc:docMk/>
            <pc:sldMk cId="3746880780" sldId="353"/>
            <ac:spMk id="25" creationId="{996EE02B-16CA-70F4-3F49-F44FAD84430C}"/>
          </ac:spMkLst>
        </pc:spChg>
        <pc:spChg chg="mod">
          <ac:chgData name="NORVEY DANILO MUÑOZ" userId="6c920eed-56a1-4dd6-94e7-28cd095909bd" providerId="ADAL" clId="{E68E6373-0133-48F9-A085-1C5324C2A634}" dt="2023-02-07T18:16:30.278" v="1808"/>
          <ac:spMkLst>
            <pc:docMk/>
            <pc:sldMk cId="3746880780" sldId="353"/>
            <ac:spMk id="26" creationId="{9D90A023-E604-7658-682F-40C5A7D49BFC}"/>
          </ac:spMkLst>
        </pc:spChg>
        <pc:spChg chg="mod">
          <ac:chgData name="NORVEY DANILO MUÑOZ" userId="6c920eed-56a1-4dd6-94e7-28cd095909bd" providerId="ADAL" clId="{E68E6373-0133-48F9-A085-1C5324C2A634}" dt="2023-02-07T18:16:30.278" v="1808"/>
          <ac:spMkLst>
            <pc:docMk/>
            <pc:sldMk cId="3746880780" sldId="353"/>
            <ac:spMk id="27" creationId="{E90109B7-3244-746A-574C-F8AFD675FAE8}"/>
          </ac:spMkLst>
        </pc:spChg>
        <pc:spChg chg="mod">
          <ac:chgData name="NORVEY DANILO MUÑOZ" userId="6c920eed-56a1-4dd6-94e7-28cd095909bd" providerId="ADAL" clId="{E68E6373-0133-48F9-A085-1C5324C2A634}" dt="2023-02-07T18:16:30.278" v="1808"/>
          <ac:spMkLst>
            <pc:docMk/>
            <pc:sldMk cId="3746880780" sldId="353"/>
            <ac:spMk id="28" creationId="{E6846D89-CF67-B4F5-7151-93BDE5CCAD6B}"/>
          </ac:spMkLst>
        </pc:spChg>
        <pc:spChg chg="mod">
          <ac:chgData name="NORVEY DANILO MUÑOZ" userId="6c920eed-56a1-4dd6-94e7-28cd095909bd" providerId="ADAL" clId="{E68E6373-0133-48F9-A085-1C5324C2A634}" dt="2023-02-07T18:16:30.278" v="1808"/>
          <ac:spMkLst>
            <pc:docMk/>
            <pc:sldMk cId="3746880780" sldId="353"/>
            <ac:spMk id="29" creationId="{D7A50C52-074B-25DB-DEDB-2037238B818B}"/>
          </ac:spMkLst>
        </pc:spChg>
        <pc:spChg chg="mod">
          <ac:chgData name="NORVEY DANILO MUÑOZ" userId="6c920eed-56a1-4dd6-94e7-28cd095909bd" providerId="ADAL" clId="{E68E6373-0133-48F9-A085-1C5324C2A634}" dt="2023-02-07T18:16:30.278" v="1808"/>
          <ac:spMkLst>
            <pc:docMk/>
            <pc:sldMk cId="3746880780" sldId="353"/>
            <ac:spMk id="30" creationId="{C3437ACB-7878-5C08-426A-03691CEDD19E}"/>
          </ac:spMkLst>
        </pc:spChg>
        <pc:spChg chg="mod">
          <ac:chgData name="NORVEY DANILO MUÑOZ" userId="6c920eed-56a1-4dd6-94e7-28cd095909bd" providerId="ADAL" clId="{E68E6373-0133-48F9-A085-1C5324C2A634}" dt="2023-02-07T18:16:30.278" v="1808"/>
          <ac:spMkLst>
            <pc:docMk/>
            <pc:sldMk cId="3746880780" sldId="353"/>
            <ac:spMk id="31" creationId="{674BF174-7FF7-A04B-F086-2E879C70ABEF}"/>
          </ac:spMkLst>
        </pc:spChg>
        <pc:spChg chg="mod">
          <ac:chgData name="NORVEY DANILO MUÑOZ" userId="6c920eed-56a1-4dd6-94e7-28cd095909bd" providerId="ADAL" clId="{E68E6373-0133-48F9-A085-1C5324C2A634}" dt="2023-02-07T18:16:30.278" v="1808"/>
          <ac:spMkLst>
            <pc:docMk/>
            <pc:sldMk cId="3746880780" sldId="353"/>
            <ac:spMk id="32" creationId="{8A757580-4B40-9E61-552E-143F084503D4}"/>
          </ac:spMkLst>
        </pc:spChg>
        <pc:spChg chg="mod">
          <ac:chgData name="NORVEY DANILO MUÑOZ" userId="6c920eed-56a1-4dd6-94e7-28cd095909bd" providerId="ADAL" clId="{E68E6373-0133-48F9-A085-1C5324C2A634}" dt="2023-02-07T18:16:30.278" v="1808"/>
          <ac:spMkLst>
            <pc:docMk/>
            <pc:sldMk cId="3746880780" sldId="353"/>
            <ac:spMk id="33" creationId="{12CB26CF-7516-E70C-1687-4FC1C6C5BA0A}"/>
          </ac:spMkLst>
        </pc:spChg>
        <pc:spChg chg="mod">
          <ac:chgData name="NORVEY DANILO MUÑOZ" userId="6c920eed-56a1-4dd6-94e7-28cd095909bd" providerId="ADAL" clId="{E68E6373-0133-48F9-A085-1C5324C2A634}" dt="2023-02-07T18:16:30.278" v="1808"/>
          <ac:spMkLst>
            <pc:docMk/>
            <pc:sldMk cId="3746880780" sldId="353"/>
            <ac:spMk id="34" creationId="{973C6E64-8964-1D84-F29B-4869221CD4C6}"/>
          </ac:spMkLst>
        </pc:spChg>
        <pc:spChg chg="mod">
          <ac:chgData name="NORVEY DANILO MUÑOZ" userId="6c920eed-56a1-4dd6-94e7-28cd095909bd" providerId="ADAL" clId="{E68E6373-0133-48F9-A085-1C5324C2A634}" dt="2023-02-07T18:16:30.278" v="1808"/>
          <ac:spMkLst>
            <pc:docMk/>
            <pc:sldMk cId="3746880780" sldId="353"/>
            <ac:spMk id="35" creationId="{F6FB2828-DC72-3EEA-54B0-73A1E1E9CBC1}"/>
          </ac:spMkLst>
        </pc:spChg>
        <pc:spChg chg="mod">
          <ac:chgData name="NORVEY DANILO MUÑOZ" userId="6c920eed-56a1-4dd6-94e7-28cd095909bd" providerId="ADAL" clId="{E68E6373-0133-48F9-A085-1C5324C2A634}" dt="2023-02-07T18:16:30.278" v="1808"/>
          <ac:spMkLst>
            <pc:docMk/>
            <pc:sldMk cId="3746880780" sldId="353"/>
            <ac:spMk id="36" creationId="{63533266-F179-F4E6-8BCA-186C6792A036}"/>
          </ac:spMkLst>
        </pc:spChg>
        <pc:spChg chg="mod">
          <ac:chgData name="NORVEY DANILO MUÑOZ" userId="6c920eed-56a1-4dd6-94e7-28cd095909bd" providerId="ADAL" clId="{E68E6373-0133-48F9-A085-1C5324C2A634}" dt="2023-02-07T18:16:30.278" v="1808"/>
          <ac:spMkLst>
            <pc:docMk/>
            <pc:sldMk cId="3746880780" sldId="353"/>
            <ac:spMk id="37" creationId="{F2689305-9E4D-30D7-69CF-D6C4736D9823}"/>
          </ac:spMkLst>
        </pc:spChg>
        <pc:spChg chg="mod">
          <ac:chgData name="NORVEY DANILO MUÑOZ" userId="6c920eed-56a1-4dd6-94e7-28cd095909bd" providerId="ADAL" clId="{E68E6373-0133-48F9-A085-1C5324C2A634}" dt="2023-02-07T18:16:30.278" v="1808"/>
          <ac:spMkLst>
            <pc:docMk/>
            <pc:sldMk cId="3746880780" sldId="353"/>
            <ac:spMk id="40" creationId="{411E90C8-12BD-F43E-B9CB-2061CADA151E}"/>
          </ac:spMkLst>
        </pc:spChg>
        <pc:spChg chg="mod">
          <ac:chgData name="NORVEY DANILO MUÑOZ" userId="6c920eed-56a1-4dd6-94e7-28cd095909bd" providerId="ADAL" clId="{E68E6373-0133-48F9-A085-1C5324C2A634}" dt="2023-02-07T18:16:30.278" v="1808"/>
          <ac:spMkLst>
            <pc:docMk/>
            <pc:sldMk cId="3746880780" sldId="353"/>
            <ac:spMk id="41" creationId="{52337326-7E0B-0D03-1F3E-E9C3F0097A8D}"/>
          </ac:spMkLst>
        </pc:spChg>
        <pc:spChg chg="mod">
          <ac:chgData name="NORVEY DANILO MUÑOZ" userId="6c920eed-56a1-4dd6-94e7-28cd095909bd" providerId="ADAL" clId="{E68E6373-0133-48F9-A085-1C5324C2A634}" dt="2023-02-07T18:16:30.278" v="1808"/>
          <ac:spMkLst>
            <pc:docMk/>
            <pc:sldMk cId="3746880780" sldId="353"/>
            <ac:spMk id="42" creationId="{BB170C8F-143B-1E11-461B-A1242214D33C}"/>
          </ac:spMkLst>
        </pc:spChg>
        <pc:spChg chg="mod">
          <ac:chgData name="NORVEY DANILO MUÑOZ" userId="6c920eed-56a1-4dd6-94e7-28cd095909bd" providerId="ADAL" clId="{E68E6373-0133-48F9-A085-1C5324C2A634}" dt="2023-02-07T18:16:30.278" v="1808"/>
          <ac:spMkLst>
            <pc:docMk/>
            <pc:sldMk cId="3746880780" sldId="353"/>
            <ac:spMk id="43" creationId="{F8117D18-685A-690B-A080-4D3B098BDCE5}"/>
          </ac:spMkLst>
        </pc:spChg>
        <pc:spChg chg="mod">
          <ac:chgData name="NORVEY DANILO MUÑOZ" userId="6c920eed-56a1-4dd6-94e7-28cd095909bd" providerId="ADAL" clId="{E68E6373-0133-48F9-A085-1C5324C2A634}" dt="2023-02-07T18:16:30.278" v="1808"/>
          <ac:spMkLst>
            <pc:docMk/>
            <pc:sldMk cId="3746880780" sldId="353"/>
            <ac:spMk id="44" creationId="{27C6D785-A871-0575-3820-39AAC422A8BE}"/>
          </ac:spMkLst>
        </pc:spChg>
        <pc:spChg chg="mod">
          <ac:chgData name="NORVEY DANILO MUÑOZ" userId="6c920eed-56a1-4dd6-94e7-28cd095909bd" providerId="ADAL" clId="{E68E6373-0133-48F9-A085-1C5324C2A634}" dt="2023-02-07T18:16:30.278" v="1808"/>
          <ac:spMkLst>
            <pc:docMk/>
            <pc:sldMk cId="3746880780" sldId="353"/>
            <ac:spMk id="45" creationId="{A2BF3FE7-82E7-9A38-F8FC-71A759E0AE1F}"/>
          </ac:spMkLst>
        </pc:spChg>
        <pc:spChg chg="mod">
          <ac:chgData name="NORVEY DANILO MUÑOZ" userId="6c920eed-56a1-4dd6-94e7-28cd095909bd" providerId="ADAL" clId="{E68E6373-0133-48F9-A085-1C5324C2A634}" dt="2023-02-07T18:16:30.278" v="1808"/>
          <ac:spMkLst>
            <pc:docMk/>
            <pc:sldMk cId="3746880780" sldId="353"/>
            <ac:spMk id="46" creationId="{B86698E7-4D48-4728-362A-C3C3DFC8EE7C}"/>
          </ac:spMkLst>
        </pc:spChg>
        <pc:spChg chg="mod">
          <ac:chgData name="NORVEY DANILO MUÑOZ" userId="6c920eed-56a1-4dd6-94e7-28cd095909bd" providerId="ADAL" clId="{E68E6373-0133-48F9-A085-1C5324C2A634}" dt="2023-02-07T18:16:30.278" v="1808"/>
          <ac:spMkLst>
            <pc:docMk/>
            <pc:sldMk cId="3746880780" sldId="353"/>
            <ac:spMk id="47" creationId="{AB77D94B-4BF2-48FE-3C06-D9321531C445}"/>
          </ac:spMkLst>
        </pc:spChg>
        <pc:spChg chg="mod">
          <ac:chgData name="NORVEY DANILO MUÑOZ" userId="6c920eed-56a1-4dd6-94e7-28cd095909bd" providerId="ADAL" clId="{E68E6373-0133-48F9-A085-1C5324C2A634}" dt="2023-02-07T18:16:30.278" v="1808"/>
          <ac:spMkLst>
            <pc:docMk/>
            <pc:sldMk cId="3746880780" sldId="353"/>
            <ac:spMk id="48" creationId="{7C068CEA-B2F3-40BB-8247-5228C3973C8D}"/>
          </ac:spMkLst>
        </pc:spChg>
        <pc:spChg chg="mod">
          <ac:chgData name="NORVEY DANILO MUÑOZ" userId="6c920eed-56a1-4dd6-94e7-28cd095909bd" providerId="ADAL" clId="{E68E6373-0133-48F9-A085-1C5324C2A634}" dt="2023-02-07T18:16:30.278" v="1808"/>
          <ac:spMkLst>
            <pc:docMk/>
            <pc:sldMk cId="3746880780" sldId="353"/>
            <ac:spMk id="49" creationId="{A3E8BDA9-A907-F908-294F-34FFD5C1854D}"/>
          </ac:spMkLst>
        </pc:spChg>
        <pc:spChg chg="mod">
          <ac:chgData name="NORVEY DANILO MUÑOZ" userId="6c920eed-56a1-4dd6-94e7-28cd095909bd" providerId="ADAL" clId="{E68E6373-0133-48F9-A085-1C5324C2A634}" dt="2023-02-07T18:16:30.278" v="1808"/>
          <ac:spMkLst>
            <pc:docMk/>
            <pc:sldMk cId="3746880780" sldId="353"/>
            <ac:spMk id="50" creationId="{DDC0DC93-F3F8-E9A0-FA79-CF6052462CFA}"/>
          </ac:spMkLst>
        </pc:spChg>
        <pc:spChg chg="mod">
          <ac:chgData name="NORVEY DANILO MUÑOZ" userId="6c920eed-56a1-4dd6-94e7-28cd095909bd" providerId="ADAL" clId="{E68E6373-0133-48F9-A085-1C5324C2A634}" dt="2023-02-07T18:16:30.278" v="1808"/>
          <ac:spMkLst>
            <pc:docMk/>
            <pc:sldMk cId="3746880780" sldId="353"/>
            <ac:spMk id="51" creationId="{985F335C-58AC-F549-066F-973F4B5AB923}"/>
          </ac:spMkLst>
        </pc:spChg>
        <pc:spChg chg="mod">
          <ac:chgData name="NORVEY DANILO MUÑOZ" userId="6c920eed-56a1-4dd6-94e7-28cd095909bd" providerId="ADAL" clId="{E68E6373-0133-48F9-A085-1C5324C2A634}" dt="2023-02-07T18:16:30.278" v="1808"/>
          <ac:spMkLst>
            <pc:docMk/>
            <pc:sldMk cId="3746880780" sldId="353"/>
            <ac:spMk id="52" creationId="{498F7AE3-6586-4762-4E87-010228873299}"/>
          </ac:spMkLst>
        </pc:spChg>
        <pc:spChg chg="mod">
          <ac:chgData name="NORVEY DANILO MUÑOZ" userId="6c920eed-56a1-4dd6-94e7-28cd095909bd" providerId="ADAL" clId="{E68E6373-0133-48F9-A085-1C5324C2A634}" dt="2023-02-07T18:16:30.278" v="1808"/>
          <ac:spMkLst>
            <pc:docMk/>
            <pc:sldMk cId="3746880780" sldId="353"/>
            <ac:spMk id="53" creationId="{F310D036-1862-2678-21A9-E02CB4B943B3}"/>
          </ac:spMkLst>
        </pc:spChg>
        <pc:spChg chg="mod">
          <ac:chgData name="NORVEY DANILO MUÑOZ" userId="6c920eed-56a1-4dd6-94e7-28cd095909bd" providerId="ADAL" clId="{E68E6373-0133-48F9-A085-1C5324C2A634}" dt="2023-02-07T18:16:30.278" v="1808"/>
          <ac:spMkLst>
            <pc:docMk/>
            <pc:sldMk cId="3746880780" sldId="353"/>
            <ac:spMk id="56" creationId="{4D2E827F-61CE-9A55-0D29-55DE57A2737C}"/>
          </ac:spMkLst>
        </pc:spChg>
        <pc:spChg chg="mod">
          <ac:chgData name="NORVEY DANILO MUÑOZ" userId="6c920eed-56a1-4dd6-94e7-28cd095909bd" providerId="ADAL" clId="{E68E6373-0133-48F9-A085-1C5324C2A634}" dt="2023-02-07T18:16:30.278" v="1808"/>
          <ac:spMkLst>
            <pc:docMk/>
            <pc:sldMk cId="3746880780" sldId="353"/>
            <ac:spMk id="57" creationId="{74261968-77AF-80AE-8849-48CE920DFF60}"/>
          </ac:spMkLst>
        </pc:spChg>
        <pc:spChg chg="mod">
          <ac:chgData name="NORVEY DANILO MUÑOZ" userId="6c920eed-56a1-4dd6-94e7-28cd095909bd" providerId="ADAL" clId="{E68E6373-0133-48F9-A085-1C5324C2A634}" dt="2023-02-07T18:16:30.278" v="1808"/>
          <ac:spMkLst>
            <pc:docMk/>
            <pc:sldMk cId="3746880780" sldId="353"/>
            <ac:spMk id="58" creationId="{CA51EDC8-5F0D-28AB-E793-4E9B83CF803C}"/>
          </ac:spMkLst>
        </pc:spChg>
        <pc:spChg chg="mod">
          <ac:chgData name="NORVEY DANILO MUÑOZ" userId="6c920eed-56a1-4dd6-94e7-28cd095909bd" providerId="ADAL" clId="{E68E6373-0133-48F9-A085-1C5324C2A634}" dt="2023-02-07T18:16:30.278" v="1808"/>
          <ac:spMkLst>
            <pc:docMk/>
            <pc:sldMk cId="3746880780" sldId="353"/>
            <ac:spMk id="59" creationId="{FEF75669-0959-69EB-095C-F577F01968AB}"/>
          </ac:spMkLst>
        </pc:spChg>
        <pc:spChg chg="mod">
          <ac:chgData name="NORVEY DANILO MUÑOZ" userId="6c920eed-56a1-4dd6-94e7-28cd095909bd" providerId="ADAL" clId="{E68E6373-0133-48F9-A085-1C5324C2A634}" dt="2023-02-07T18:16:30.278" v="1808"/>
          <ac:spMkLst>
            <pc:docMk/>
            <pc:sldMk cId="3746880780" sldId="353"/>
            <ac:spMk id="60" creationId="{E10E706B-0E46-0A4B-03D1-232FEDEBC534}"/>
          </ac:spMkLst>
        </pc:spChg>
        <pc:spChg chg="mod">
          <ac:chgData name="NORVEY DANILO MUÑOZ" userId="6c920eed-56a1-4dd6-94e7-28cd095909bd" providerId="ADAL" clId="{E68E6373-0133-48F9-A085-1C5324C2A634}" dt="2023-02-07T18:16:30.278" v="1808"/>
          <ac:spMkLst>
            <pc:docMk/>
            <pc:sldMk cId="3746880780" sldId="353"/>
            <ac:spMk id="61" creationId="{E86457E4-8C6C-125E-52FE-3B1EDB175A7C}"/>
          </ac:spMkLst>
        </pc:spChg>
        <pc:spChg chg="mod">
          <ac:chgData name="NORVEY DANILO MUÑOZ" userId="6c920eed-56a1-4dd6-94e7-28cd095909bd" providerId="ADAL" clId="{E68E6373-0133-48F9-A085-1C5324C2A634}" dt="2023-02-07T18:16:30.278" v="1808"/>
          <ac:spMkLst>
            <pc:docMk/>
            <pc:sldMk cId="3746880780" sldId="353"/>
            <ac:spMk id="62" creationId="{791FF42A-FE48-7EFD-8DBE-ED56E99DCCBD}"/>
          </ac:spMkLst>
        </pc:spChg>
        <pc:spChg chg="mod">
          <ac:chgData name="NORVEY DANILO MUÑOZ" userId="6c920eed-56a1-4dd6-94e7-28cd095909bd" providerId="ADAL" clId="{E68E6373-0133-48F9-A085-1C5324C2A634}" dt="2023-02-07T18:16:30.278" v="1808"/>
          <ac:spMkLst>
            <pc:docMk/>
            <pc:sldMk cId="3746880780" sldId="353"/>
            <ac:spMk id="63" creationId="{28D03D5E-500E-D250-1035-9AE8E90677EA}"/>
          </ac:spMkLst>
        </pc:spChg>
        <pc:spChg chg="mod">
          <ac:chgData name="NORVEY DANILO MUÑOZ" userId="6c920eed-56a1-4dd6-94e7-28cd095909bd" providerId="ADAL" clId="{E68E6373-0133-48F9-A085-1C5324C2A634}" dt="2023-02-07T18:16:30.278" v="1808"/>
          <ac:spMkLst>
            <pc:docMk/>
            <pc:sldMk cId="3746880780" sldId="353"/>
            <ac:spMk id="192" creationId="{F7F875BF-99C6-AF1B-F0CB-78CBBFFC15F2}"/>
          </ac:spMkLst>
        </pc:spChg>
        <pc:spChg chg="mod">
          <ac:chgData name="NORVEY DANILO MUÑOZ" userId="6c920eed-56a1-4dd6-94e7-28cd095909bd" providerId="ADAL" clId="{E68E6373-0133-48F9-A085-1C5324C2A634}" dt="2023-02-07T18:16:30.278" v="1808"/>
          <ac:spMkLst>
            <pc:docMk/>
            <pc:sldMk cId="3746880780" sldId="353"/>
            <ac:spMk id="193" creationId="{17898E65-F651-5A16-3DC4-7C9AED7D424C}"/>
          </ac:spMkLst>
        </pc:spChg>
        <pc:spChg chg="mod">
          <ac:chgData name="NORVEY DANILO MUÑOZ" userId="6c920eed-56a1-4dd6-94e7-28cd095909bd" providerId="ADAL" clId="{E68E6373-0133-48F9-A085-1C5324C2A634}" dt="2023-02-07T18:16:30.278" v="1808"/>
          <ac:spMkLst>
            <pc:docMk/>
            <pc:sldMk cId="3746880780" sldId="353"/>
            <ac:spMk id="194" creationId="{71F7964D-0612-7380-45DD-862A6AA71729}"/>
          </ac:spMkLst>
        </pc:spChg>
        <pc:spChg chg="mod">
          <ac:chgData name="NORVEY DANILO MUÑOZ" userId="6c920eed-56a1-4dd6-94e7-28cd095909bd" providerId="ADAL" clId="{E68E6373-0133-48F9-A085-1C5324C2A634}" dt="2023-02-07T18:16:30.278" v="1808"/>
          <ac:spMkLst>
            <pc:docMk/>
            <pc:sldMk cId="3746880780" sldId="353"/>
            <ac:spMk id="195" creationId="{B85156E2-1DAA-BA32-A593-FA11A7629203}"/>
          </ac:spMkLst>
        </pc:spChg>
        <pc:spChg chg="mod">
          <ac:chgData name="NORVEY DANILO MUÑOZ" userId="6c920eed-56a1-4dd6-94e7-28cd095909bd" providerId="ADAL" clId="{E68E6373-0133-48F9-A085-1C5324C2A634}" dt="2023-02-07T18:16:30.278" v="1808"/>
          <ac:spMkLst>
            <pc:docMk/>
            <pc:sldMk cId="3746880780" sldId="353"/>
            <ac:spMk id="196" creationId="{58FA7ADD-E611-9B30-9CDA-D8B742E26B65}"/>
          </ac:spMkLst>
        </pc:spChg>
        <pc:spChg chg="mod">
          <ac:chgData name="NORVEY DANILO MUÑOZ" userId="6c920eed-56a1-4dd6-94e7-28cd095909bd" providerId="ADAL" clId="{E68E6373-0133-48F9-A085-1C5324C2A634}" dt="2023-02-07T18:16:30.278" v="1808"/>
          <ac:spMkLst>
            <pc:docMk/>
            <pc:sldMk cId="3746880780" sldId="353"/>
            <ac:spMk id="197" creationId="{017891CA-94B2-8657-D4FB-45FB959C39F2}"/>
          </ac:spMkLst>
        </pc:spChg>
        <pc:spChg chg="mod">
          <ac:chgData name="NORVEY DANILO MUÑOZ" userId="6c920eed-56a1-4dd6-94e7-28cd095909bd" providerId="ADAL" clId="{E68E6373-0133-48F9-A085-1C5324C2A634}" dt="2023-02-07T18:17:01.044" v="1811" actId="1076"/>
          <ac:spMkLst>
            <pc:docMk/>
            <pc:sldMk cId="3746880780" sldId="353"/>
            <ac:spMk id="199" creationId="{E1CC2185-EF47-90C1-8F1F-1CC0497ECA6E}"/>
          </ac:spMkLst>
        </pc:spChg>
        <pc:spChg chg="mod">
          <ac:chgData name="NORVEY DANILO MUÑOZ" userId="6c920eed-56a1-4dd6-94e7-28cd095909bd" providerId="ADAL" clId="{E68E6373-0133-48F9-A085-1C5324C2A634}" dt="2023-02-07T18:17:01.044" v="1811" actId="1076"/>
          <ac:spMkLst>
            <pc:docMk/>
            <pc:sldMk cId="3746880780" sldId="353"/>
            <ac:spMk id="200" creationId="{B4AED6F2-5BC0-6619-EC2B-04F453100C78}"/>
          </ac:spMkLst>
        </pc:spChg>
        <pc:spChg chg="mod">
          <ac:chgData name="NORVEY DANILO MUÑOZ" userId="6c920eed-56a1-4dd6-94e7-28cd095909bd" providerId="ADAL" clId="{E68E6373-0133-48F9-A085-1C5324C2A634}" dt="2023-02-07T18:17:01.044" v="1811" actId="1076"/>
          <ac:spMkLst>
            <pc:docMk/>
            <pc:sldMk cId="3746880780" sldId="353"/>
            <ac:spMk id="201" creationId="{641CEF0B-AA7C-4519-F561-EC82145CBD16}"/>
          </ac:spMkLst>
        </pc:spChg>
        <pc:spChg chg="mod">
          <ac:chgData name="NORVEY DANILO MUÑOZ" userId="6c920eed-56a1-4dd6-94e7-28cd095909bd" providerId="ADAL" clId="{E68E6373-0133-48F9-A085-1C5324C2A634}" dt="2023-02-07T18:17:01.044" v="1811" actId="1076"/>
          <ac:spMkLst>
            <pc:docMk/>
            <pc:sldMk cId="3746880780" sldId="353"/>
            <ac:spMk id="202" creationId="{870657F6-862E-8BE0-A7E8-D7E22594DF2C}"/>
          </ac:spMkLst>
        </pc:spChg>
        <pc:spChg chg="mod">
          <ac:chgData name="NORVEY DANILO MUÑOZ" userId="6c920eed-56a1-4dd6-94e7-28cd095909bd" providerId="ADAL" clId="{E68E6373-0133-48F9-A085-1C5324C2A634}" dt="2023-02-07T18:17:01.044" v="1811" actId="1076"/>
          <ac:spMkLst>
            <pc:docMk/>
            <pc:sldMk cId="3746880780" sldId="353"/>
            <ac:spMk id="203" creationId="{FDE5E2A6-8B73-6EE7-C5AB-2D8D9989CA58}"/>
          </ac:spMkLst>
        </pc:spChg>
        <pc:spChg chg="mod">
          <ac:chgData name="NORVEY DANILO MUÑOZ" userId="6c920eed-56a1-4dd6-94e7-28cd095909bd" providerId="ADAL" clId="{E68E6373-0133-48F9-A085-1C5324C2A634}" dt="2023-02-07T18:17:01.044" v="1811" actId="1076"/>
          <ac:spMkLst>
            <pc:docMk/>
            <pc:sldMk cId="3746880780" sldId="353"/>
            <ac:spMk id="204" creationId="{803EB35B-8ED9-3E2C-3B83-0D07BFF2724A}"/>
          </ac:spMkLst>
        </pc:spChg>
        <pc:spChg chg="mod">
          <ac:chgData name="NORVEY DANILO MUÑOZ" userId="6c920eed-56a1-4dd6-94e7-28cd095909bd" providerId="ADAL" clId="{E68E6373-0133-48F9-A085-1C5324C2A634}" dt="2023-02-07T18:17:01.044" v="1811" actId="1076"/>
          <ac:spMkLst>
            <pc:docMk/>
            <pc:sldMk cId="3746880780" sldId="353"/>
            <ac:spMk id="205" creationId="{A6A64E08-B296-81B5-825B-842C4E9CCF89}"/>
          </ac:spMkLst>
        </pc:spChg>
        <pc:spChg chg="mod">
          <ac:chgData name="NORVEY DANILO MUÑOZ" userId="6c920eed-56a1-4dd6-94e7-28cd095909bd" providerId="ADAL" clId="{E68E6373-0133-48F9-A085-1C5324C2A634}" dt="2023-02-07T18:17:01.044" v="1811" actId="1076"/>
          <ac:spMkLst>
            <pc:docMk/>
            <pc:sldMk cId="3746880780" sldId="353"/>
            <ac:spMk id="206" creationId="{EDD43DDB-40C5-AC3B-EB44-859F1AD24C77}"/>
          </ac:spMkLst>
        </pc:spChg>
        <pc:spChg chg="mod">
          <ac:chgData name="NORVEY DANILO MUÑOZ" userId="6c920eed-56a1-4dd6-94e7-28cd095909bd" providerId="ADAL" clId="{E68E6373-0133-48F9-A085-1C5324C2A634}" dt="2023-02-07T18:17:01.044" v="1811" actId="1076"/>
          <ac:spMkLst>
            <pc:docMk/>
            <pc:sldMk cId="3746880780" sldId="353"/>
            <ac:spMk id="207" creationId="{D0126123-2CCC-D03E-0FB0-A5BF26BC41DB}"/>
          </ac:spMkLst>
        </pc:spChg>
        <pc:spChg chg="mod">
          <ac:chgData name="NORVEY DANILO MUÑOZ" userId="6c920eed-56a1-4dd6-94e7-28cd095909bd" providerId="ADAL" clId="{E68E6373-0133-48F9-A085-1C5324C2A634}" dt="2023-02-07T18:17:01.044" v="1811" actId="1076"/>
          <ac:spMkLst>
            <pc:docMk/>
            <pc:sldMk cId="3746880780" sldId="353"/>
            <ac:spMk id="208" creationId="{10541001-AF54-31F1-9354-1AF1ED1D75E7}"/>
          </ac:spMkLst>
        </pc:spChg>
        <pc:spChg chg="mod">
          <ac:chgData name="NORVEY DANILO MUÑOZ" userId="6c920eed-56a1-4dd6-94e7-28cd095909bd" providerId="ADAL" clId="{E68E6373-0133-48F9-A085-1C5324C2A634}" dt="2023-02-07T18:17:01.044" v="1811" actId="1076"/>
          <ac:spMkLst>
            <pc:docMk/>
            <pc:sldMk cId="3746880780" sldId="353"/>
            <ac:spMk id="209" creationId="{D108F5FB-76E8-7DAE-931C-D02333C785A0}"/>
          </ac:spMkLst>
        </pc:spChg>
        <pc:spChg chg="mod">
          <ac:chgData name="NORVEY DANILO MUÑOZ" userId="6c920eed-56a1-4dd6-94e7-28cd095909bd" providerId="ADAL" clId="{E68E6373-0133-48F9-A085-1C5324C2A634}" dt="2023-02-07T18:17:07.219" v="1812" actId="1076"/>
          <ac:spMkLst>
            <pc:docMk/>
            <pc:sldMk cId="3746880780" sldId="353"/>
            <ac:spMk id="212" creationId="{3A7185DA-07AA-CC71-90E0-DA5FD9862575}"/>
          </ac:spMkLst>
        </pc:spChg>
        <pc:spChg chg="mod">
          <ac:chgData name="NORVEY DANILO MUÑOZ" userId="6c920eed-56a1-4dd6-94e7-28cd095909bd" providerId="ADAL" clId="{E68E6373-0133-48F9-A085-1C5324C2A634}" dt="2023-02-07T18:17:07.219" v="1812" actId="1076"/>
          <ac:spMkLst>
            <pc:docMk/>
            <pc:sldMk cId="3746880780" sldId="353"/>
            <ac:spMk id="213" creationId="{021AD46E-10C0-673E-CCFF-A47A46551A1B}"/>
          </ac:spMkLst>
        </pc:spChg>
        <pc:spChg chg="mod">
          <ac:chgData name="NORVEY DANILO MUÑOZ" userId="6c920eed-56a1-4dd6-94e7-28cd095909bd" providerId="ADAL" clId="{E68E6373-0133-48F9-A085-1C5324C2A634}" dt="2023-02-07T18:17:07.219" v="1812" actId="1076"/>
          <ac:spMkLst>
            <pc:docMk/>
            <pc:sldMk cId="3746880780" sldId="353"/>
            <ac:spMk id="214" creationId="{E8A45893-154C-8CEB-E182-0CE3797C1F6E}"/>
          </ac:spMkLst>
        </pc:spChg>
        <pc:spChg chg="mod">
          <ac:chgData name="NORVEY DANILO MUÑOZ" userId="6c920eed-56a1-4dd6-94e7-28cd095909bd" providerId="ADAL" clId="{E68E6373-0133-48F9-A085-1C5324C2A634}" dt="2023-02-07T18:17:07.219" v="1812" actId="1076"/>
          <ac:spMkLst>
            <pc:docMk/>
            <pc:sldMk cId="3746880780" sldId="353"/>
            <ac:spMk id="215" creationId="{BFFD0D06-457E-E119-F05A-E8B12543B3AC}"/>
          </ac:spMkLst>
        </pc:spChg>
        <pc:spChg chg="mod">
          <ac:chgData name="NORVEY DANILO MUÑOZ" userId="6c920eed-56a1-4dd6-94e7-28cd095909bd" providerId="ADAL" clId="{E68E6373-0133-48F9-A085-1C5324C2A634}" dt="2023-02-07T18:17:07.219" v="1812" actId="1076"/>
          <ac:spMkLst>
            <pc:docMk/>
            <pc:sldMk cId="3746880780" sldId="353"/>
            <ac:spMk id="216" creationId="{5744CAB8-3B77-5247-1DA6-7BA8249025C5}"/>
          </ac:spMkLst>
        </pc:spChg>
        <pc:spChg chg="mod">
          <ac:chgData name="NORVEY DANILO MUÑOZ" userId="6c920eed-56a1-4dd6-94e7-28cd095909bd" providerId="ADAL" clId="{E68E6373-0133-48F9-A085-1C5324C2A634}" dt="2023-02-07T18:17:07.219" v="1812" actId="1076"/>
          <ac:spMkLst>
            <pc:docMk/>
            <pc:sldMk cId="3746880780" sldId="353"/>
            <ac:spMk id="217" creationId="{32D3F809-3AFF-1388-4661-D42B4B566318}"/>
          </ac:spMkLst>
        </pc:spChg>
        <pc:spChg chg="mod">
          <ac:chgData name="NORVEY DANILO MUÑOZ" userId="6c920eed-56a1-4dd6-94e7-28cd095909bd" providerId="ADAL" clId="{E68E6373-0133-48F9-A085-1C5324C2A634}" dt="2023-02-07T18:17:07.219" v="1812" actId="1076"/>
          <ac:spMkLst>
            <pc:docMk/>
            <pc:sldMk cId="3746880780" sldId="353"/>
            <ac:spMk id="218" creationId="{6A13C04C-97A5-D9D9-B118-CE9ABA3E4860}"/>
          </ac:spMkLst>
        </pc:spChg>
        <pc:spChg chg="mod">
          <ac:chgData name="NORVEY DANILO MUÑOZ" userId="6c920eed-56a1-4dd6-94e7-28cd095909bd" providerId="ADAL" clId="{E68E6373-0133-48F9-A085-1C5324C2A634}" dt="2023-02-07T18:17:07.219" v="1812" actId="1076"/>
          <ac:spMkLst>
            <pc:docMk/>
            <pc:sldMk cId="3746880780" sldId="353"/>
            <ac:spMk id="219" creationId="{BA72DD21-B493-C1D1-A361-9BB645D37304}"/>
          </ac:spMkLst>
        </pc:spChg>
        <pc:spChg chg="mod">
          <ac:chgData name="NORVEY DANILO MUÑOZ" userId="6c920eed-56a1-4dd6-94e7-28cd095909bd" providerId="ADAL" clId="{E68E6373-0133-48F9-A085-1C5324C2A634}" dt="2023-02-07T18:17:07.219" v="1812" actId="1076"/>
          <ac:spMkLst>
            <pc:docMk/>
            <pc:sldMk cId="3746880780" sldId="353"/>
            <ac:spMk id="220" creationId="{F938E2B0-DA6E-4993-636D-0DA159667DDD}"/>
          </ac:spMkLst>
        </pc:spChg>
        <pc:spChg chg="mod">
          <ac:chgData name="NORVEY DANILO MUÑOZ" userId="6c920eed-56a1-4dd6-94e7-28cd095909bd" providerId="ADAL" clId="{E68E6373-0133-48F9-A085-1C5324C2A634}" dt="2023-02-07T18:17:07.219" v="1812" actId="1076"/>
          <ac:spMkLst>
            <pc:docMk/>
            <pc:sldMk cId="3746880780" sldId="353"/>
            <ac:spMk id="221" creationId="{C768F354-6CE6-3FF2-D67F-CDA28CCDC92C}"/>
          </ac:spMkLst>
        </pc:spChg>
        <pc:spChg chg="mod">
          <ac:chgData name="NORVEY DANILO MUÑOZ" userId="6c920eed-56a1-4dd6-94e7-28cd095909bd" providerId="ADAL" clId="{E68E6373-0133-48F9-A085-1C5324C2A634}" dt="2023-02-07T18:17:07.219" v="1812" actId="1076"/>
          <ac:spMkLst>
            <pc:docMk/>
            <pc:sldMk cId="3746880780" sldId="353"/>
            <ac:spMk id="222" creationId="{39665BC0-A7F4-1EC1-39A3-914E5A4BAE39}"/>
          </ac:spMkLst>
        </pc:spChg>
        <pc:spChg chg="mod">
          <ac:chgData name="NORVEY DANILO MUÑOZ" userId="6c920eed-56a1-4dd6-94e7-28cd095909bd" providerId="ADAL" clId="{E68E6373-0133-48F9-A085-1C5324C2A634}" dt="2023-02-07T18:17:07.219" v="1812" actId="1076"/>
          <ac:spMkLst>
            <pc:docMk/>
            <pc:sldMk cId="3746880780" sldId="353"/>
            <ac:spMk id="223" creationId="{EEE63A19-0E90-4F6F-F190-467AE181F194}"/>
          </ac:spMkLst>
        </pc:spChg>
        <pc:spChg chg="mod">
          <ac:chgData name="NORVEY DANILO MUÑOZ" userId="6c920eed-56a1-4dd6-94e7-28cd095909bd" providerId="ADAL" clId="{E68E6373-0133-48F9-A085-1C5324C2A634}" dt="2023-02-07T18:17:07.219" v="1812" actId="1076"/>
          <ac:spMkLst>
            <pc:docMk/>
            <pc:sldMk cId="3746880780" sldId="353"/>
            <ac:spMk id="224" creationId="{28695E0F-2C42-8112-190C-DCFAB4CA63D0}"/>
          </ac:spMkLst>
        </pc:spChg>
        <pc:spChg chg="mod">
          <ac:chgData name="NORVEY DANILO MUÑOZ" userId="6c920eed-56a1-4dd6-94e7-28cd095909bd" providerId="ADAL" clId="{E68E6373-0133-48F9-A085-1C5324C2A634}" dt="2023-02-07T18:17:07.219" v="1812" actId="1076"/>
          <ac:spMkLst>
            <pc:docMk/>
            <pc:sldMk cId="3746880780" sldId="353"/>
            <ac:spMk id="225" creationId="{DEE38356-4483-C894-EB5D-529221D52816}"/>
          </ac:spMkLst>
        </pc:spChg>
        <pc:spChg chg="mod">
          <ac:chgData name="NORVEY DANILO MUÑOZ" userId="6c920eed-56a1-4dd6-94e7-28cd095909bd" providerId="ADAL" clId="{E68E6373-0133-48F9-A085-1C5324C2A634}" dt="2023-02-07T18:17:18.444" v="1815" actId="1076"/>
          <ac:spMkLst>
            <pc:docMk/>
            <pc:sldMk cId="3746880780" sldId="353"/>
            <ac:spMk id="228" creationId="{C0BF556B-B4DB-DFFA-3083-2D24C4438627}"/>
          </ac:spMkLst>
        </pc:spChg>
        <pc:spChg chg="mod">
          <ac:chgData name="NORVEY DANILO MUÑOZ" userId="6c920eed-56a1-4dd6-94e7-28cd095909bd" providerId="ADAL" clId="{E68E6373-0133-48F9-A085-1C5324C2A634}" dt="2023-02-07T18:17:18.444" v="1815" actId="1076"/>
          <ac:spMkLst>
            <pc:docMk/>
            <pc:sldMk cId="3746880780" sldId="353"/>
            <ac:spMk id="229" creationId="{9B8279BB-4139-4F4C-B268-AFBAF72DA006}"/>
          </ac:spMkLst>
        </pc:spChg>
        <pc:spChg chg="mod">
          <ac:chgData name="NORVEY DANILO MUÑOZ" userId="6c920eed-56a1-4dd6-94e7-28cd095909bd" providerId="ADAL" clId="{E68E6373-0133-48F9-A085-1C5324C2A634}" dt="2023-02-07T18:17:18.444" v="1815" actId="1076"/>
          <ac:spMkLst>
            <pc:docMk/>
            <pc:sldMk cId="3746880780" sldId="353"/>
            <ac:spMk id="230" creationId="{A6E8944A-F824-A499-A0F7-38A21CD89F55}"/>
          </ac:spMkLst>
        </pc:spChg>
        <pc:spChg chg="mod">
          <ac:chgData name="NORVEY DANILO MUÑOZ" userId="6c920eed-56a1-4dd6-94e7-28cd095909bd" providerId="ADAL" clId="{E68E6373-0133-48F9-A085-1C5324C2A634}" dt="2023-02-07T18:17:18.444" v="1815" actId="1076"/>
          <ac:spMkLst>
            <pc:docMk/>
            <pc:sldMk cId="3746880780" sldId="353"/>
            <ac:spMk id="231" creationId="{E613E62B-129C-5082-14EB-93F800093958}"/>
          </ac:spMkLst>
        </pc:spChg>
        <pc:spChg chg="mod">
          <ac:chgData name="NORVEY DANILO MUÑOZ" userId="6c920eed-56a1-4dd6-94e7-28cd095909bd" providerId="ADAL" clId="{E68E6373-0133-48F9-A085-1C5324C2A634}" dt="2023-02-07T18:17:18.444" v="1815" actId="1076"/>
          <ac:spMkLst>
            <pc:docMk/>
            <pc:sldMk cId="3746880780" sldId="353"/>
            <ac:spMk id="232" creationId="{22E2DA43-51AE-3429-8882-5B2718D9F5E5}"/>
          </ac:spMkLst>
        </pc:spChg>
        <pc:spChg chg="mod">
          <ac:chgData name="NORVEY DANILO MUÑOZ" userId="6c920eed-56a1-4dd6-94e7-28cd095909bd" providerId="ADAL" clId="{E68E6373-0133-48F9-A085-1C5324C2A634}" dt="2023-02-07T18:17:18.444" v="1815" actId="1076"/>
          <ac:spMkLst>
            <pc:docMk/>
            <pc:sldMk cId="3746880780" sldId="353"/>
            <ac:spMk id="233" creationId="{6E705F12-371B-88E7-3A50-AE74299A6C81}"/>
          </ac:spMkLst>
        </pc:spChg>
        <pc:spChg chg="mod">
          <ac:chgData name="NORVEY DANILO MUÑOZ" userId="6c920eed-56a1-4dd6-94e7-28cd095909bd" providerId="ADAL" clId="{E68E6373-0133-48F9-A085-1C5324C2A634}" dt="2023-02-07T18:17:18.444" v="1815" actId="1076"/>
          <ac:spMkLst>
            <pc:docMk/>
            <pc:sldMk cId="3746880780" sldId="353"/>
            <ac:spMk id="234" creationId="{630839B5-D5B8-818E-F949-FC0F590D5615}"/>
          </ac:spMkLst>
        </pc:spChg>
        <pc:spChg chg="mod">
          <ac:chgData name="NORVEY DANILO MUÑOZ" userId="6c920eed-56a1-4dd6-94e7-28cd095909bd" providerId="ADAL" clId="{E68E6373-0133-48F9-A085-1C5324C2A634}" dt="2023-02-07T18:13:59.985" v="1805" actId="20577"/>
          <ac:spMkLst>
            <pc:docMk/>
            <pc:sldMk cId="3746880780" sldId="353"/>
            <ac:spMk id="235"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6"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7"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8"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9" creationId="{00000000-0000-0000-0000-000000000000}"/>
          </ac:spMkLst>
        </pc:spChg>
        <pc:spChg chg="mod">
          <ac:chgData name="NORVEY DANILO MUÑOZ" userId="6c920eed-56a1-4dd6-94e7-28cd095909bd" providerId="ADAL" clId="{E68E6373-0133-48F9-A085-1C5324C2A634}" dt="2023-02-07T18:17:18.444" v="1815" actId="1076"/>
          <ac:spMkLst>
            <pc:docMk/>
            <pc:sldMk cId="3746880780" sldId="353"/>
            <ac:spMk id="240" creationId="{E1661175-0661-0CF9-46EA-48BC53434004}"/>
          </ac:spMkLst>
        </pc:spChg>
        <pc:spChg chg="mod">
          <ac:chgData name="NORVEY DANILO MUÑOZ" userId="6c920eed-56a1-4dd6-94e7-28cd095909bd" providerId="ADAL" clId="{E68E6373-0133-48F9-A085-1C5324C2A634}" dt="2023-02-07T18:17:18.444" v="1815" actId="1076"/>
          <ac:spMkLst>
            <pc:docMk/>
            <pc:sldMk cId="3746880780" sldId="353"/>
            <ac:spMk id="241" creationId="{2731F3DD-0770-D5FE-A8EB-3A7D0A78F910}"/>
          </ac:spMkLst>
        </pc:spChg>
        <pc:spChg chg="mod">
          <ac:chgData name="NORVEY DANILO MUÑOZ" userId="6c920eed-56a1-4dd6-94e7-28cd095909bd" providerId="ADAL" clId="{E68E6373-0133-48F9-A085-1C5324C2A634}" dt="2023-02-07T18:17:18.444" v="1815" actId="1076"/>
          <ac:spMkLst>
            <pc:docMk/>
            <pc:sldMk cId="3746880780" sldId="353"/>
            <ac:spMk id="242" creationId="{1011D0CA-1A72-8796-44E4-611B5EAFF172}"/>
          </ac:spMkLst>
        </pc:spChg>
        <pc:spChg chg="mod">
          <ac:chgData name="NORVEY DANILO MUÑOZ" userId="6c920eed-56a1-4dd6-94e7-28cd095909bd" providerId="ADAL" clId="{E68E6373-0133-48F9-A085-1C5324C2A634}" dt="2023-02-07T18:17:18.444" v="1815" actId="1076"/>
          <ac:spMkLst>
            <pc:docMk/>
            <pc:sldMk cId="3746880780" sldId="353"/>
            <ac:spMk id="243" creationId="{77B60E16-5452-D643-E786-74FAC68FF306}"/>
          </ac:spMkLst>
        </pc:spChg>
        <pc:spChg chg="mod">
          <ac:chgData name="NORVEY DANILO MUÑOZ" userId="6c920eed-56a1-4dd6-94e7-28cd095909bd" providerId="ADAL" clId="{E68E6373-0133-48F9-A085-1C5324C2A634}" dt="2023-02-07T18:17:18.444" v="1815" actId="1076"/>
          <ac:spMkLst>
            <pc:docMk/>
            <pc:sldMk cId="3746880780" sldId="353"/>
            <ac:spMk id="244" creationId="{170B0260-D68A-771D-0061-88DA7F6D083A}"/>
          </ac:spMkLst>
        </pc:spChg>
        <pc:spChg chg="mod">
          <ac:chgData name="NORVEY DANILO MUÑOZ" userId="6c920eed-56a1-4dd6-94e7-28cd095909bd" providerId="ADAL" clId="{E68E6373-0133-48F9-A085-1C5324C2A634}" dt="2023-02-07T18:17:18.444" v="1815" actId="1076"/>
          <ac:spMkLst>
            <pc:docMk/>
            <pc:sldMk cId="3746880780" sldId="353"/>
            <ac:spMk id="245" creationId="{4F3BFE6E-9C49-6E6C-4C1D-D1B2136862B3}"/>
          </ac:spMkLst>
        </pc:spChg>
        <pc:spChg chg="mod">
          <ac:chgData name="NORVEY DANILO MUÑOZ" userId="6c920eed-56a1-4dd6-94e7-28cd095909bd" providerId="ADAL" clId="{E68E6373-0133-48F9-A085-1C5324C2A634}" dt="2023-02-07T18:17:18.444" v="1815" actId="1076"/>
          <ac:spMkLst>
            <pc:docMk/>
            <pc:sldMk cId="3746880780" sldId="353"/>
            <ac:spMk id="246" creationId="{51FEDA57-003B-28C4-4339-A5E3CDF6EA9D}"/>
          </ac:spMkLst>
        </pc:spChg>
        <pc:spChg chg="add mod">
          <ac:chgData name="NORVEY DANILO MUÑOZ" userId="6c920eed-56a1-4dd6-94e7-28cd095909bd" providerId="ADAL" clId="{E68E6373-0133-48F9-A085-1C5324C2A634}" dt="2023-02-07T18:17:18.444" v="1815" actId="1076"/>
          <ac:spMkLst>
            <pc:docMk/>
            <pc:sldMk cId="3746880780" sldId="353"/>
            <ac:spMk id="247" creationId="{77A26283-B8E8-4C7B-FE13-919CEAAE1116}"/>
          </ac:spMkLst>
        </pc:spChg>
        <pc:spChg chg="mod">
          <ac:chgData name="NORVEY DANILO MUÑOZ" userId="6c920eed-56a1-4dd6-94e7-28cd095909bd" providerId="ADAL" clId="{E68E6373-0133-48F9-A085-1C5324C2A634}" dt="2023-02-07T18:17:31.092" v="1816" actId="1076"/>
          <ac:spMkLst>
            <pc:docMk/>
            <pc:sldMk cId="3746880780" sldId="353"/>
            <ac:spMk id="250" creationId="{8684BD42-3B25-89A8-7F81-19C74922A200}"/>
          </ac:spMkLst>
        </pc:spChg>
        <pc:spChg chg="mod">
          <ac:chgData name="NORVEY DANILO MUÑOZ" userId="6c920eed-56a1-4dd6-94e7-28cd095909bd" providerId="ADAL" clId="{E68E6373-0133-48F9-A085-1C5324C2A634}" dt="2023-02-07T18:17:31.092" v="1816" actId="1076"/>
          <ac:spMkLst>
            <pc:docMk/>
            <pc:sldMk cId="3746880780" sldId="353"/>
            <ac:spMk id="251" creationId="{2BC58F4F-AC4C-51AA-8F7B-EA3407AAA21F}"/>
          </ac:spMkLst>
        </pc:spChg>
        <pc:spChg chg="mod">
          <ac:chgData name="NORVEY DANILO MUÑOZ" userId="6c920eed-56a1-4dd6-94e7-28cd095909bd" providerId="ADAL" clId="{E68E6373-0133-48F9-A085-1C5324C2A634}" dt="2023-02-07T18:17:31.092" v="1816" actId="1076"/>
          <ac:spMkLst>
            <pc:docMk/>
            <pc:sldMk cId="3746880780" sldId="353"/>
            <ac:spMk id="252" creationId="{029AD05B-D3A4-49F6-B39B-9CEC8A32B980}"/>
          </ac:spMkLst>
        </pc:spChg>
        <pc:spChg chg="mod">
          <ac:chgData name="NORVEY DANILO MUÑOZ" userId="6c920eed-56a1-4dd6-94e7-28cd095909bd" providerId="ADAL" clId="{E68E6373-0133-48F9-A085-1C5324C2A634}" dt="2023-02-07T18:17:31.092" v="1816" actId="1076"/>
          <ac:spMkLst>
            <pc:docMk/>
            <pc:sldMk cId="3746880780" sldId="353"/>
            <ac:spMk id="253" creationId="{35E3FF37-F68F-254D-F810-7DCD1E52C941}"/>
          </ac:spMkLst>
        </pc:spChg>
        <pc:spChg chg="mod">
          <ac:chgData name="NORVEY DANILO MUÑOZ" userId="6c920eed-56a1-4dd6-94e7-28cd095909bd" providerId="ADAL" clId="{E68E6373-0133-48F9-A085-1C5324C2A634}" dt="2023-02-07T18:17:31.092" v="1816" actId="1076"/>
          <ac:spMkLst>
            <pc:docMk/>
            <pc:sldMk cId="3746880780" sldId="353"/>
            <ac:spMk id="254" creationId="{DDA60E5D-CE97-F587-CF5B-C0DE0AE2E8D1}"/>
          </ac:spMkLst>
        </pc:spChg>
        <pc:spChg chg="mod">
          <ac:chgData name="NORVEY DANILO MUÑOZ" userId="6c920eed-56a1-4dd6-94e7-28cd095909bd" providerId="ADAL" clId="{E68E6373-0133-48F9-A085-1C5324C2A634}" dt="2023-02-07T18:17:31.092" v="1816" actId="1076"/>
          <ac:spMkLst>
            <pc:docMk/>
            <pc:sldMk cId="3746880780" sldId="353"/>
            <ac:spMk id="255" creationId="{E67B5C63-F5E5-26CB-158E-C35F95C0681F}"/>
          </ac:spMkLst>
        </pc:spChg>
        <pc:spChg chg="mod">
          <ac:chgData name="NORVEY DANILO MUÑOZ" userId="6c920eed-56a1-4dd6-94e7-28cd095909bd" providerId="ADAL" clId="{E68E6373-0133-48F9-A085-1C5324C2A634}" dt="2023-02-07T18:17:31.092" v="1816" actId="1076"/>
          <ac:spMkLst>
            <pc:docMk/>
            <pc:sldMk cId="3746880780" sldId="353"/>
            <ac:spMk id="256" creationId="{0D965535-CC7C-24D3-73E7-032CB2F5F4C3}"/>
          </ac:spMkLst>
        </pc:spChg>
        <pc:spChg chg="mod">
          <ac:chgData name="NORVEY DANILO MUÑOZ" userId="6c920eed-56a1-4dd6-94e7-28cd095909bd" providerId="ADAL" clId="{E68E6373-0133-48F9-A085-1C5324C2A634}" dt="2023-02-07T18:17:31.092" v="1816" actId="1076"/>
          <ac:spMkLst>
            <pc:docMk/>
            <pc:sldMk cId="3746880780" sldId="353"/>
            <ac:spMk id="257" creationId="{3489B364-8AC9-5BEA-B7F7-C34EF6C539D9}"/>
          </ac:spMkLst>
        </pc:spChg>
        <pc:spChg chg="mod">
          <ac:chgData name="NORVEY DANILO MUÑOZ" userId="6c920eed-56a1-4dd6-94e7-28cd095909bd" providerId="ADAL" clId="{E68E6373-0133-48F9-A085-1C5324C2A634}" dt="2023-02-07T18:17:31.092" v="1816" actId="1076"/>
          <ac:spMkLst>
            <pc:docMk/>
            <pc:sldMk cId="3746880780" sldId="353"/>
            <ac:spMk id="258" creationId="{6FF6289B-DAB9-C134-F287-CE9E40C8F14B}"/>
          </ac:spMkLst>
        </pc:spChg>
        <pc:spChg chg="mod">
          <ac:chgData name="NORVEY DANILO MUÑOZ" userId="6c920eed-56a1-4dd6-94e7-28cd095909bd" providerId="ADAL" clId="{E68E6373-0133-48F9-A085-1C5324C2A634}" dt="2023-02-07T18:17:31.092" v="1816" actId="1076"/>
          <ac:spMkLst>
            <pc:docMk/>
            <pc:sldMk cId="3746880780" sldId="353"/>
            <ac:spMk id="259" creationId="{8EFAFC18-2E20-2DD6-BB7B-FF10ACB546E5}"/>
          </ac:spMkLst>
        </pc:spChg>
        <pc:spChg chg="mod">
          <ac:chgData name="NORVEY DANILO MUÑOZ" userId="6c920eed-56a1-4dd6-94e7-28cd095909bd" providerId="ADAL" clId="{E68E6373-0133-48F9-A085-1C5324C2A634}" dt="2023-02-07T18:17:31.092" v="1816" actId="1076"/>
          <ac:spMkLst>
            <pc:docMk/>
            <pc:sldMk cId="3746880780" sldId="353"/>
            <ac:spMk id="260" creationId="{093071FF-9C15-95D1-03C1-FFD3BEB00DD7}"/>
          </ac:spMkLst>
        </pc:spChg>
        <pc:spChg chg="mod">
          <ac:chgData name="NORVEY DANILO MUÑOZ" userId="6c920eed-56a1-4dd6-94e7-28cd095909bd" providerId="ADAL" clId="{E68E6373-0133-48F9-A085-1C5324C2A634}" dt="2023-02-07T18:17:31.092" v="1816" actId="1076"/>
          <ac:spMkLst>
            <pc:docMk/>
            <pc:sldMk cId="3746880780" sldId="353"/>
            <ac:spMk id="261" creationId="{DCE68873-8FB8-2FA5-A5EC-302FE3F98648}"/>
          </ac:spMkLst>
        </pc:spChg>
        <pc:spChg chg="mod">
          <ac:chgData name="NORVEY DANILO MUÑOZ" userId="6c920eed-56a1-4dd6-94e7-28cd095909bd" providerId="ADAL" clId="{E68E6373-0133-48F9-A085-1C5324C2A634}" dt="2023-02-07T18:17:31.092" v="1816" actId="1076"/>
          <ac:spMkLst>
            <pc:docMk/>
            <pc:sldMk cId="3746880780" sldId="353"/>
            <ac:spMk id="262" creationId="{DA5A0DB5-620C-2D02-71AC-30A1510783AD}"/>
          </ac:spMkLst>
        </pc:spChg>
        <pc:spChg chg="mod">
          <ac:chgData name="NORVEY DANILO MUÑOZ" userId="6c920eed-56a1-4dd6-94e7-28cd095909bd" providerId="ADAL" clId="{E68E6373-0133-48F9-A085-1C5324C2A634}" dt="2023-02-07T18:17:31.092" v="1816" actId="1076"/>
          <ac:spMkLst>
            <pc:docMk/>
            <pc:sldMk cId="3746880780" sldId="353"/>
            <ac:spMk id="263" creationId="{14F6A3D9-34EB-50B6-434C-94B478A820C2}"/>
          </ac:spMkLst>
        </pc:spChg>
        <pc:spChg chg="add mod">
          <ac:chgData name="NORVEY DANILO MUÑOZ" userId="6c920eed-56a1-4dd6-94e7-28cd095909bd" providerId="ADAL" clId="{E68E6373-0133-48F9-A085-1C5324C2A634}" dt="2023-02-07T18:17:31.092" v="1816" actId="1076"/>
          <ac:spMkLst>
            <pc:docMk/>
            <pc:sldMk cId="3746880780" sldId="353"/>
            <ac:spMk id="264" creationId="{84917122-22A3-0533-4B97-6E44954BC3C0}"/>
          </ac:spMkLst>
        </pc:spChg>
        <pc:grpChg chg="add del mod">
          <ac:chgData name="NORVEY DANILO MUÑOZ" userId="6c920eed-56a1-4dd6-94e7-28cd095909bd" providerId="ADAL" clId="{E68E6373-0133-48F9-A085-1C5324C2A634}" dt="2023-02-07T18:16:48.011" v="1809"/>
          <ac:grpSpMkLst>
            <pc:docMk/>
            <pc:sldMk cId="3746880780" sldId="353"/>
            <ac:grpSpMk id="10" creationId="{7BFB8396-A61B-D2DA-228D-313EDED20924}"/>
          </ac:grpSpMkLst>
        </pc:grpChg>
        <pc:grpChg chg="add del mod">
          <ac:chgData name="NORVEY DANILO MUÑOZ" userId="6c920eed-56a1-4dd6-94e7-28cd095909bd" providerId="ADAL" clId="{E68E6373-0133-48F9-A085-1C5324C2A634}" dt="2023-02-07T18:16:48.011" v="1809"/>
          <ac:grpSpMkLst>
            <pc:docMk/>
            <pc:sldMk cId="3746880780" sldId="353"/>
            <ac:grpSpMk id="22" creationId="{6BE04CC0-333B-1186-C24C-2F2B0F93C5E0}"/>
          </ac:grpSpMkLst>
        </pc:grpChg>
        <pc:grpChg chg="mod">
          <ac:chgData name="NORVEY DANILO MUÑOZ" userId="6c920eed-56a1-4dd6-94e7-28cd095909bd" providerId="ADAL" clId="{E68E6373-0133-48F9-A085-1C5324C2A634}" dt="2023-02-07T18:16:30.278" v="1808"/>
          <ac:grpSpMkLst>
            <pc:docMk/>
            <pc:sldMk cId="3746880780" sldId="353"/>
            <ac:grpSpMk id="23" creationId="{CBC99F15-C07B-458E-814D-B6AE15770A0C}"/>
          </ac:grpSpMkLst>
        </pc:grpChg>
        <pc:grpChg chg="add del mod">
          <ac:chgData name="NORVEY DANILO MUÑOZ" userId="6c920eed-56a1-4dd6-94e7-28cd095909bd" providerId="ADAL" clId="{E68E6373-0133-48F9-A085-1C5324C2A634}" dt="2023-02-07T18:16:48.011" v="1809"/>
          <ac:grpSpMkLst>
            <pc:docMk/>
            <pc:sldMk cId="3746880780" sldId="353"/>
            <ac:grpSpMk id="38" creationId="{C20111BF-A2B0-703D-8223-11706E160436}"/>
          </ac:grpSpMkLst>
        </pc:grpChg>
        <pc:grpChg chg="mod">
          <ac:chgData name="NORVEY DANILO MUÑOZ" userId="6c920eed-56a1-4dd6-94e7-28cd095909bd" providerId="ADAL" clId="{E68E6373-0133-48F9-A085-1C5324C2A634}" dt="2023-02-07T18:16:30.278" v="1808"/>
          <ac:grpSpMkLst>
            <pc:docMk/>
            <pc:sldMk cId="3746880780" sldId="353"/>
            <ac:grpSpMk id="39" creationId="{337344AF-C400-E754-E45B-FDE14BBC49FF}"/>
          </ac:grpSpMkLst>
        </pc:grpChg>
        <pc:grpChg chg="add del mod">
          <ac:chgData name="NORVEY DANILO MUÑOZ" userId="6c920eed-56a1-4dd6-94e7-28cd095909bd" providerId="ADAL" clId="{E68E6373-0133-48F9-A085-1C5324C2A634}" dt="2023-02-07T18:16:48.011" v="1809"/>
          <ac:grpSpMkLst>
            <pc:docMk/>
            <pc:sldMk cId="3746880780" sldId="353"/>
            <ac:grpSpMk id="54" creationId="{B1B021E3-0E02-083E-CDB9-547E0F0B8C30}"/>
          </ac:grpSpMkLst>
        </pc:grpChg>
        <pc:grpChg chg="mod">
          <ac:chgData name="NORVEY DANILO MUÑOZ" userId="6c920eed-56a1-4dd6-94e7-28cd095909bd" providerId="ADAL" clId="{E68E6373-0133-48F9-A085-1C5324C2A634}" dt="2023-02-07T18:16:30.278" v="1808"/>
          <ac:grpSpMkLst>
            <pc:docMk/>
            <pc:sldMk cId="3746880780" sldId="353"/>
            <ac:grpSpMk id="55" creationId="{132720D6-7652-1C1E-615C-F553F7BBF9BC}"/>
          </ac:grpSpMkLst>
        </pc:grpChg>
        <pc:grpChg chg="add mod">
          <ac:chgData name="NORVEY DANILO MUÑOZ" userId="6c920eed-56a1-4dd6-94e7-28cd095909bd" providerId="ADAL" clId="{E68E6373-0133-48F9-A085-1C5324C2A634}" dt="2023-02-07T18:17:01.044" v="1811" actId="1076"/>
          <ac:grpSpMkLst>
            <pc:docMk/>
            <pc:sldMk cId="3746880780" sldId="353"/>
            <ac:grpSpMk id="198" creationId="{F038818D-B667-8871-4AD7-FE259639BE46}"/>
          </ac:grpSpMkLst>
        </pc:grpChg>
        <pc:grpChg chg="add mod">
          <ac:chgData name="NORVEY DANILO MUÑOZ" userId="6c920eed-56a1-4dd6-94e7-28cd095909bd" providerId="ADAL" clId="{E68E6373-0133-48F9-A085-1C5324C2A634}" dt="2023-02-07T18:17:07.219" v="1812" actId="1076"/>
          <ac:grpSpMkLst>
            <pc:docMk/>
            <pc:sldMk cId="3746880780" sldId="353"/>
            <ac:grpSpMk id="210" creationId="{9A01D16E-70E1-5117-329D-E70C1A7449C3}"/>
          </ac:grpSpMkLst>
        </pc:grpChg>
        <pc:grpChg chg="mod">
          <ac:chgData name="NORVEY DANILO MUÑOZ" userId="6c920eed-56a1-4dd6-94e7-28cd095909bd" providerId="ADAL" clId="{E68E6373-0133-48F9-A085-1C5324C2A634}" dt="2023-02-07T18:17:07.219" v="1812" actId="1076"/>
          <ac:grpSpMkLst>
            <pc:docMk/>
            <pc:sldMk cId="3746880780" sldId="353"/>
            <ac:grpSpMk id="211" creationId="{68999873-44A3-DC54-5045-06FF504923AB}"/>
          </ac:grpSpMkLst>
        </pc:grpChg>
        <pc:grpChg chg="add mod">
          <ac:chgData name="NORVEY DANILO MUÑOZ" userId="6c920eed-56a1-4dd6-94e7-28cd095909bd" providerId="ADAL" clId="{E68E6373-0133-48F9-A085-1C5324C2A634}" dt="2023-02-07T18:17:18.444" v="1815" actId="1076"/>
          <ac:grpSpMkLst>
            <pc:docMk/>
            <pc:sldMk cId="3746880780" sldId="353"/>
            <ac:grpSpMk id="226" creationId="{B1818FD6-218D-948A-EAED-0397145F2D28}"/>
          </ac:grpSpMkLst>
        </pc:grpChg>
        <pc:grpChg chg="mod">
          <ac:chgData name="NORVEY DANILO MUÑOZ" userId="6c920eed-56a1-4dd6-94e7-28cd095909bd" providerId="ADAL" clId="{E68E6373-0133-48F9-A085-1C5324C2A634}" dt="2023-02-07T18:17:18.444" v="1815" actId="1076"/>
          <ac:grpSpMkLst>
            <pc:docMk/>
            <pc:sldMk cId="3746880780" sldId="353"/>
            <ac:grpSpMk id="227" creationId="{8F71120D-1F9B-DB54-8476-FE507227D824}"/>
          </ac:grpSpMkLst>
        </pc:grpChg>
        <pc:grpChg chg="add mod">
          <ac:chgData name="NORVEY DANILO MUÑOZ" userId="6c920eed-56a1-4dd6-94e7-28cd095909bd" providerId="ADAL" clId="{E68E6373-0133-48F9-A085-1C5324C2A634}" dt="2023-02-07T18:17:31.092" v="1816" actId="1076"/>
          <ac:grpSpMkLst>
            <pc:docMk/>
            <pc:sldMk cId="3746880780" sldId="353"/>
            <ac:grpSpMk id="248" creationId="{3F58DED4-D4DD-0A11-BB9E-AC34E281E874}"/>
          </ac:grpSpMkLst>
        </pc:grpChg>
        <pc:grpChg chg="mod">
          <ac:chgData name="NORVEY DANILO MUÑOZ" userId="6c920eed-56a1-4dd6-94e7-28cd095909bd" providerId="ADAL" clId="{E68E6373-0133-48F9-A085-1C5324C2A634}" dt="2023-02-07T18:17:31.092" v="1816" actId="1076"/>
          <ac:grpSpMkLst>
            <pc:docMk/>
            <pc:sldMk cId="3746880780" sldId="353"/>
            <ac:grpSpMk id="249" creationId="{D34145ED-C87F-2DAA-E2AF-FD85058AFE1D}"/>
          </ac:grpSpMkLst>
        </pc:grpChg>
      </pc:sldChg>
      <pc:sldChg chg="addSp delSp modSp add mod ord delAnim modAnim">
        <pc:chgData name="NORVEY DANILO MUÑOZ" userId="6c920eed-56a1-4dd6-94e7-28cd095909bd" providerId="ADAL" clId="{E68E6373-0133-48F9-A085-1C5324C2A634}" dt="2023-02-07T21:42:03.539" v="1907" actId="113"/>
        <pc:sldMkLst>
          <pc:docMk/>
          <pc:sldMk cId="3338316674" sldId="354"/>
        </pc:sldMkLst>
        <pc:spChg chg="mod">
          <ac:chgData name="NORVEY DANILO MUÑOZ" userId="6c920eed-56a1-4dd6-94e7-28cd095909bd" providerId="ADAL" clId="{E68E6373-0133-48F9-A085-1C5324C2A634}" dt="2023-02-07T21:41:35.353" v="1901" actId="1076"/>
          <ac:spMkLst>
            <pc:docMk/>
            <pc:sldMk cId="3338316674" sldId="354"/>
            <ac:spMk id="4" creationId="{669BBB2F-055C-D159-8A79-B263862E34FC}"/>
          </ac:spMkLst>
        </pc:spChg>
        <pc:spChg chg="mod">
          <ac:chgData name="NORVEY DANILO MUÑOZ" userId="6c920eed-56a1-4dd6-94e7-28cd095909bd" providerId="ADAL" clId="{E68E6373-0133-48F9-A085-1C5324C2A634}" dt="2023-02-07T21:41:35.353" v="1901" actId="1076"/>
          <ac:spMkLst>
            <pc:docMk/>
            <pc:sldMk cId="3338316674" sldId="354"/>
            <ac:spMk id="5" creationId="{9178B283-2F20-2141-7121-5AF02E59917E}"/>
          </ac:spMkLst>
        </pc:spChg>
        <pc:spChg chg="mod">
          <ac:chgData name="NORVEY DANILO MUÑOZ" userId="6c920eed-56a1-4dd6-94e7-28cd095909bd" providerId="ADAL" clId="{E68E6373-0133-48F9-A085-1C5324C2A634}" dt="2023-02-07T21:41:35.353" v="1901" actId="1076"/>
          <ac:spMkLst>
            <pc:docMk/>
            <pc:sldMk cId="3338316674" sldId="354"/>
            <ac:spMk id="6" creationId="{4772377F-F380-57A8-A77D-E1A761614B62}"/>
          </ac:spMkLst>
        </pc:spChg>
        <pc:spChg chg="mod">
          <ac:chgData name="NORVEY DANILO MUÑOZ" userId="6c920eed-56a1-4dd6-94e7-28cd095909bd" providerId="ADAL" clId="{E68E6373-0133-48F9-A085-1C5324C2A634}" dt="2023-02-07T21:41:35.353" v="1901" actId="1076"/>
          <ac:spMkLst>
            <pc:docMk/>
            <pc:sldMk cId="3338316674" sldId="354"/>
            <ac:spMk id="7" creationId="{616ECA72-2FD0-0EA5-1A94-3D54DAB31FAF}"/>
          </ac:spMkLst>
        </pc:spChg>
        <pc:spChg chg="mod">
          <ac:chgData name="NORVEY DANILO MUÑOZ" userId="6c920eed-56a1-4dd6-94e7-28cd095909bd" providerId="ADAL" clId="{E68E6373-0133-48F9-A085-1C5324C2A634}" dt="2023-02-07T21:41:35.353" v="1901" actId="1076"/>
          <ac:spMkLst>
            <pc:docMk/>
            <pc:sldMk cId="3338316674" sldId="354"/>
            <ac:spMk id="8" creationId="{66120E73-DD82-C035-7024-36376B606D96}"/>
          </ac:spMkLst>
        </pc:spChg>
        <pc:spChg chg="mod">
          <ac:chgData name="NORVEY DANILO MUÑOZ" userId="6c920eed-56a1-4dd6-94e7-28cd095909bd" providerId="ADAL" clId="{E68E6373-0133-48F9-A085-1C5324C2A634}" dt="2023-02-07T21:41:35.353" v="1901" actId="1076"/>
          <ac:spMkLst>
            <pc:docMk/>
            <pc:sldMk cId="3338316674" sldId="354"/>
            <ac:spMk id="9" creationId="{089AB507-5A01-C7D7-B29C-7BC2132192AD}"/>
          </ac:spMkLst>
        </pc:spChg>
        <pc:spChg chg="mod">
          <ac:chgData name="NORVEY DANILO MUÑOZ" userId="6c920eed-56a1-4dd6-94e7-28cd095909bd" providerId="ADAL" clId="{E68E6373-0133-48F9-A085-1C5324C2A634}" dt="2023-02-07T21:41:35.353" v="1901" actId="1076"/>
          <ac:spMkLst>
            <pc:docMk/>
            <pc:sldMk cId="3338316674" sldId="354"/>
            <ac:spMk id="10" creationId="{8A9D02A0-4C35-2D79-BDBF-58D9A2FFD46E}"/>
          </ac:spMkLst>
        </pc:spChg>
        <pc:spChg chg="mod">
          <ac:chgData name="NORVEY DANILO MUÑOZ" userId="6c920eed-56a1-4dd6-94e7-28cd095909bd" providerId="ADAL" clId="{E68E6373-0133-48F9-A085-1C5324C2A634}" dt="2023-02-07T21:41:35.353" v="1901" actId="1076"/>
          <ac:spMkLst>
            <pc:docMk/>
            <pc:sldMk cId="3338316674" sldId="354"/>
            <ac:spMk id="11" creationId="{0060653A-57AA-FF26-6884-2A3735775C93}"/>
          </ac:spMkLst>
        </pc:spChg>
        <pc:spChg chg="mod">
          <ac:chgData name="NORVEY DANILO MUÑOZ" userId="6c920eed-56a1-4dd6-94e7-28cd095909bd" providerId="ADAL" clId="{E68E6373-0133-48F9-A085-1C5324C2A634}" dt="2023-02-07T21:41:35.353" v="1901" actId="1076"/>
          <ac:spMkLst>
            <pc:docMk/>
            <pc:sldMk cId="3338316674" sldId="354"/>
            <ac:spMk id="12" creationId="{91E8668A-E215-935A-42D0-AE4321BE9E2C}"/>
          </ac:spMkLst>
        </pc:spChg>
        <pc:spChg chg="mod">
          <ac:chgData name="NORVEY DANILO MUÑOZ" userId="6c920eed-56a1-4dd6-94e7-28cd095909bd" providerId="ADAL" clId="{E68E6373-0133-48F9-A085-1C5324C2A634}" dt="2023-02-07T21:41:35.353" v="1901" actId="1076"/>
          <ac:spMkLst>
            <pc:docMk/>
            <pc:sldMk cId="3338316674" sldId="354"/>
            <ac:spMk id="13" creationId="{26DB9B04-4963-AA4F-DE8F-CFC678EBFDB8}"/>
          </ac:spMkLst>
        </pc:spChg>
        <pc:spChg chg="mod">
          <ac:chgData name="NORVEY DANILO MUÑOZ" userId="6c920eed-56a1-4dd6-94e7-28cd095909bd" providerId="ADAL" clId="{E68E6373-0133-48F9-A085-1C5324C2A634}" dt="2023-02-07T21:41:35.353" v="1901" actId="1076"/>
          <ac:spMkLst>
            <pc:docMk/>
            <pc:sldMk cId="3338316674" sldId="354"/>
            <ac:spMk id="14" creationId="{AA633A9C-33F2-10DE-0F80-515594ECB444}"/>
          </ac:spMkLst>
        </pc:spChg>
        <pc:spChg chg="mod">
          <ac:chgData name="NORVEY DANILO MUÑOZ" userId="6c920eed-56a1-4dd6-94e7-28cd095909bd" providerId="ADAL" clId="{E68E6373-0133-48F9-A085-1C5324C2A634}" dt="2023-02-07T21:41:35.353" v="1901" actId="1076"/>
          <ac:spMkLst>
            <pc:docMk/>
            <pc:sldMk cId="3338316674" sldId="354"/>
            <ac:spMk id="15" creationId="{0677EA5B-FAE1-EB29-CB04-ABE0E79D53FD}"/>
          </ac:spMkLst>
        </pc:spChg>
        <pc:spChg chg="add mod">
          <ac:chgData name="NORVEY DANILO MUÑOZ" userId="6c920eed-56a1-4dd6-94e7-28cd095909bd" providerId="ADAL" clId="{E68E6373-0133-48F9-A085-1C5324C2A634}" dt="2023-02-07T21:42:03.539" v="1907" actId="113"/>
          <ac:spMkLst>
            <pc:docMk/>
            <pc:sldMk cId="3338316674" sldId="354"/>
            <ac:spMk id="16" creationId="{4044A361-0EB4-B1AF-2CB4-F611451D2A42}"/>
          </ac:spMkLst>
        </pc:spChg>
        <pc:spChg chg="mod">
          <ac:chgData name="NORVEY DANILO MUÑOZ" userId="6c920eed-56a1-4dd6-94e7-28cd095909bd" providerId="ADAL" clId="{E68E6373-0133-48F9-A085-1C5324C2A634}" dt="2023-02-07T21:41:41.045" v="1903" actId="1076"/>
          <ac:spMkLst>
            <pc:docMk/>
            <pc:sldMk cId="3338316674" sldId="354"/>
            <ac:spMk id="19" creationId="{716A1E75-E39F-9926-C1C4-863A7D3F292C}"/>
          </ac:spMkLst>
        </pc:spChg>
        <pc:spChg chg="mod">
          <ac:chgData name="NORVEY DANILO MUÑOZ" userId="6c920eed-56a1-4dd6-94e7-28cd095909bd" providerId="ADAL" clId="{E68E6373-0133-48F9-A085-1C5324C2A634}" dt="2023-02-07T21:41:41.045" v="1903" actId="1076"/>
          <ac:spMkLst>
            <pc:docMk/>
            <pc:sldMk cId="3338316674" sldId="354"/>
            <ac:spMk id="20" creationId="{6C3E5B86-9235-6A01-D99D-38A0D0EC37EE}"/>
          </ac:spMkLst>
        </pc:spChg>
        <pc:spChg chg="mod">
          <ac:chgData name="NORVEY DANILO MUÑOZ" userId="6c920eed-56a1-4dd6-94e7-28cd095909bd" providerId="ADAL" clId="{E68E6373-0133-48F9-A085-1C5324C2A634}" dt="2023-02-07T21:41:41.045" v="1903" actId="1076"/>
          <ac:spMkLst>
            <pc:docMk/>
            <pc:sldMk cId="3338316674" sldId="354"/>
            <ac:spMk id="21" creationId="{9B0A2B2F-6188-CE04-07AD-BF2267AE9A6B}"/>
          </ac:spMkLst>
        </pc:spChg>
        <pc:spChg chg="mod">
          <ac:chgData name="NORVEY DANILO MUÑOZ" userId="6c920eed-56a1-4dd6-94e7-28cd095909bd" providerId="ADAL" clId="{E68E6373-0133-48F9-A085-1C5324C2A634}" dt="2023-02-07T21:41:41.045" v="1903" actId="1076"/>
          <ac:spMkLst>
            <pc:docMk/>
            <pc:sldMk cId="3338316674" sldId="354"/>
            <ac:spMk id="22" creationId="{4A963D2D-266A-C063-9CDF-ED1F9B8E39CF}"/>
          </ac:spMkLst>
        </pc:spChg>
        <pc:spChg chg="mod">
          <ac:chgData name="NORVEY DANILO MUÑOZ" userId="6c920eed-56a1-4dd6-94e7-28cd095909bd" providerId="ADAL" clId="{E68E6373-0133-48F9-A085-1C5324C2A634}" dt="2023-02-07T21:41:41.045" v="1903" actId="1076"/>
          <ac:spMkLst>
            <pc:docMk/>
            <pc:sldMk cId="3338316674" sldId="354"/>
            <ac:spMk id="23" creationId="{A1D27447-B398-28A9-6F78-B2FB96868044}"/>
          </ac:spMkLst>
        </pc:spChg>
        <pc:spChg chg="mod">
          <ac:chgData name="NORVEY DANILO MUÑOZ" userId="6c920eed-56a1-4dd6-94e7-28cd095909bd" providerId="ADAL" clId="{E68E6373-0133-48F9-A085-1C5324C2A634}" dt="2023-02-07T21:41:41.045" v="1903" actId="1076"/>
          <ac:spMkLst>
            <pc:docMk/>
            <pc:sldMk cId="3338316674" sldId="354"/>
            <ac:spMk id="24" creationId="{B84B993E-E616-D7E6-A218-C8E4E1F60583}"/>
          </ac:spMkLst>
        </pc:spChg>
        <pc:spChg chg="mod">
          <ac:chgData name="NORVEY DANILO MUÑOZ" userId="6c920eed-56a1-4dd6-94e7-28cd095909bd" providerId="ADAL" clId="{E68E6373-0133-48F9-A085-1C5324C2A634}" dt="2023-02-07T21:41:41.045" v="1903" actId="1076"/>
          <ac:spMkLst>
            <pc:docMk/>
            <pc:sldMk cId="3338316674" sldId="354"/>
            <ac:spMk id="25" creationId="{D4D40722-CF0B-1C31-E0FE-7F97AD1193D2}"/>
          </ac:spMkLst>
        </pc:spChg>
        <pc:spChg chg="mod">
          <ac:chgData name="NORVEY DANILO MUÑOZ" userId="6c920eed-56a1-4dd6-94e7-28cd095909bd" providerId="ADAL" clId="{E68E6373-0133-48F9-A085-1C5324C2A634}" dt="2023-02-07T21:41:41.045" v="1903" actId="1076"/>
          <ac:spMkLst>
            <pc:docMk/>
            <pc:sldMk cId="3338316674" sldId="354"/>
            <ac:spMk id="26" creationId="{C8088DF8-3C8E-CB39-5E22-042186982364}"/>
          </ac:spMkLst>
        </pc:spChg>
        <pc:spChg chg="mod">
          <ac:chgData name="NORVEY DANILO MUÑOZ" userId="6c920eed-56a1-4dd6-94e7-28cd095909bd" providerId="ADAL" clId="{E68E6373-0133-48F9-A085-1C5324C2A634}" dt="2023-02-07T21:41:41.045" v="1903" actId="1076"/>
          <ac:spMkLst>
            <pc:docMk/>
            <pc:sldMk cId="3338316674" sldId="354"/>
            <ac:spMk id="27" creationId="{F6EB4ECC-4DCA-63B2-907C-BBE4215C33D8}"/>
          </ac:spMkLst>
        </pc:spChg>
        <pc:spChg chg="mod">
          <ac:chgData name="NORVEY DANILO MUÑOZ" userId="6c920eed-56a1-4dd6-94e7-28cd095909bd" providerId="ADAL" clId="{E68E6373-0133-48F9-A085-1C5324C2A634}" dt="2023-02-07T21:41:41.045" v="1903" actId="1076"/>
          <ac:spMkLst>
            <pc:docMk/>
            <pc:sldMk cId="3338316674" sldId="354"/>
            <ac:spMk id="28" creationId="{2020F340-BCD5-8898-43EA-9978EFA4672A}"/>
          </ac:spMkLst>
        </pc:spChg>
        <pc:spChg chg="mod">
          <ac:chgData name="NORVEY DANILO MUÑOZ" userId="6c920eed-56a1-4dd6-94e7-28cd095909bd" providerId="ADAL" clId="{E68E6373-0133-48F9-A085-1C5324C2A634}" dt="2023-02-07T21:41:41.045" v="1903" actId="1076"/>
          <ac:spMkLst>
            <pc:docMk/>
            <pc:sldMk cId="3338316674" sldId="354"/>
            <ac:spMk id="29" creationId="{0B38E263-AC36-74B5-E841-CB10B9293226}"/>
          </ac:spMkLst>
        </pc:spChg>
        <pc:spChg chg="mod">
          <ac:chgData name="NORVEY DANILO MUÑOZ" userId="6c920eed-56a1-4dd6-94e7-28cd095909bd" providerId="ADAL" clId="{E68E6373-0133-48F9-A085-1C5324C2A634}" dt="2023-02-07T21:41:41.045" v="1903" actId="1076"/>
          <ac:spMkLst>
            <pc:docMk/>
            <pc:sldMk cId="3338316674" sldId="354"/>
            <ac:spMk id="30" creationId="{409AD9F7-CA06-E689-7188-D1C1278B90D1}"/>
          </ac:spMkLst>
        </pc:spChg>
        <pc:spChg chg="mod">
          <ac:chgData name="NORVEY DANILO MUÑOZ" userId="6c920eed-56a1-4dd6-94e7-28cd095909bd" providerId="ADAL" clId="{E68E6373-0133-48F9-A085-1C5324C2A634}" dt="2023-02-07T21:41:41.045" v="1903" actId="1076"/>
          <ac:spMkLst>
            <pc:docMk/>
            <pc:sldMk cId="3338316674" sldId="354"/>
            <ac:spMk id="31" creationId="{97F9862E-FD36-0F2F-2B8E-6C6D758C6985}"/>
          </ac:spMkLst>
        </pc:spChg>
        <pc:spChg chg="add mod">
          <ac:chgData name="NORVEY DANILO MUÑOZ" userId="6c920eed-56a1-4dd6-94e7-28cd095909bd" providerId="ADAL" clId="{E68E6373-0133-48F9-A085-1C5324C2A634}" dt="2023-02-07T21:41:48.384" v="1905" actId="1076"/>
          <ac:spMkLst>
            <pc:docMk/>
            <pc:sldMk cId="3338316674" sldId="354"/>
            <ac:spMk id="32" creationId="{D9387789-4009-28BE-0EB7-A13BE3A38628}"/>
          </ac:spMkLst>
        </pc:spChg>
        <pc:spChg chg="mod">
          <ac:chgData name="NORVEY DANILO MUÑOZ" userId="6c920eed-56a1-4dd6-94e7-28cd095909bd" providerId="ADAL" clId="{E68E6373-0133-48F9-A085-1C5324C2A634}" dt="2023-02-07T21:35:04.040" v="1869" actId="1076"/>
          <ac:spMkLst>
            <pc:docMk/>
            <pc:sldMk cId="3338316674" sldId="354"/>
            <ac:spMk id="235" creationId="{00000000-0000-0000-0000-000000000000}"/>
          </ac:spMkLst>
        </pc:spChg>
        <pc:spChg chg="del">
          <ac:chgData name="NORVEY DANILO MUÑOZ" userId="6c920eed-56a1-4dd6-94e7-28cd095909bd" providerId="ADAL" clId="{E68E6373-0133-48F9-A085-1C5324C2A634}" dt="2023-02-07T21:35:11.026" v="1873" actId="478"/>
          <ac:spMkLst>
            <pc:docMk/>
            <pc:sldMk cId="3338316674" sldId="354"/>
            <ac:spMk id="247" creationId="{77A26283-B8E8-4C7B-FE13-919CEAAE1116}"/>
          </ac:spMkLst>
        </pc:spChg>
        <pc:spChg chg="del">
          <ac:chgData name="NORVEY DANILO MUÑOZ" userId="6c920eed-56a1-4dd6-94e7-28cd095909bd" providerId="ADAL" clId="{E68E6373-0133-48F9-A085-1C5324C2A634}" dt="2023-02-07T21:35:11.990" v="1874" actId="478"/>
          <ac:spMkLst>
            <pc:docMk/>
            <pc:sldMk cId="3338316674" sldId="354"/>
            <ac:spMk id="264" creationId="{84917122-22A3-0533-4B97-6E44954BC3C0}"/>
          </ac:spMkLst>
        </pc:spChg>
        <pc:grpChg chg="add mod">
          <ac:chgData name="NORVEY DANILO MUÑOZ" userId="6c920eed-56a1-4dd6-94e7-28cd095909bd" providerId="ADAL" clId="{E68E6373-0133-48F9-A085-1C5324C2A634}" dt="2023-02-07T21:41:35.353" v="1901" actId="1076"/>
          <ac:grpSpMkLst>
            <pc:docMk/>
            <pc:sldMk cId="3338316674" sldId="354"/>
            <ac:grpSpMk id="2" creationId="{32B91BAD-A795-A44F-8F20-9C5C3C83BDB9}"/>
          </ac:grpSpMkLst>
        </pc:grpChg>
        <pc:grpChg chg="mod">
          <ac:chgData name="NORVEY DANILO MUÑOZ" userId="6c920eed-56a1-4dd6-94e7-28cd095909bd" providerId="ADAL" clId="{E68E6373-0133-48F9-A085-1C5324C2A634}" dt="2023-02-07T21:41:35.353" v="1901" actId="1076"/>
          <ac:grpSpMkLst>
            <pc:docMk/>
            <pc:sldMk cId="3338316674" sldId="354"/>
            <ac:grpSpMk id="3" creationId="{C936A6CD-39F3-9BC7-6911-E03AA0B3559A}"/>
          </ac:grpSpMkLst>
        </pc:grpChg>
        <pc:grpChg chg="add mod">
          <ac:chgData name="NORVEY DANILO MUÑOZ" userId="6c920eed-56a1-4dd6-94e7-28cd095909bd" providerId="ADAL" clId="{E68E6373-0133-48F9-A085-1C5324C2A634}" dt="2023-02-07T21:41:41.045" v="1903" actId="1076"/>
          <ac:grpSpMkLst>
            <pc:docMk/>
            <pc:sldMk cId="3338316674" sldId="354"/>
            <ac:grpSpMk id="17" creationId="{A00328B6-D121-FD51-2355-6E19EE52991A}"/>
          </ac:grpSpMkLst>
        </pc:grpChg>
        <pc:grpChg chg="mod">
          <ac:chgData name="NORVEY DANILO MUÑOZ" userId="6c920eed-56a1-4dd6-94e7-28cd095909bd" providerId="ADAL" clId="{E68E6373-0133-48F9-A085-1C5324C2A634}" dt="2023-02-07T21:41:41.045" v="1903" actId="1076"/>
          <ac:grpSpMkLst>
            <pc:docMk/>
            <pc:sldMk cId="3338316674" sldId="354"/>
            <ac:grpSpMk id="18" creationId="{0B3E2BC6-FEAD-26F1-6730-AA2372E6E0AA}"/>
          </ac:grpSpMkLst>
        </pc:grpChg>
        <pc:grpChg chg="del">
          <ac:chgData name="NORVEY DANILO MUÑOZ" userId="6c920eed-56a1-4dd6-94e7-28cd095909bd" providerId="ADAL" clId="{E68E6373-0133-48F9-A085-1C5324C2A634}" dt="2023-02-07T21:35:01.450" v="1867" actId="478"/>
          <ac:grpSpMkLst>
            <pc:docMk/>
            <pc:sldMk cId="3338316674" sldId="354"/>
            <ac:grpSpMk id="198" creationId="{F038818D-B667-8871-4AD7-FE259639BE46}"/>
          </ac:grpSpMkLst>
        </pc:grpChg>
        <pc:grpChg chg="del">
          <ac:chgData name="NORVEY DANILO MUÑOZ" userId="6c920eed-56a1-4dd6-94e7-28cd095909bd" providerId="ADAL" clId="{E68E6373-0133-48F9-A085-1C5324C2A634}" dt="2023-02-07T21:35:05.740" v="1870" actId="478"/>
          <ac:grpSpMkLst>
            <pc:docMk/>
            <pc:sldMk cId="3338316674" sldId="354"/>
            <ac:grpSpMk id="210" creationId="{9A01D16E-70E1-5117-329D-E70C1A7449C3}"/>
          </ac:grpSpMkLst>
        </pc:grpChg>
        <pc:grpChg chg="del">
          <ac:chgData name="NORVEY DANILO MUÑOZ" userId="6c920eed-56a1-4dd6-94e7-28cd095909bd" providerId="ADAL" clId="{E68E6373-0133-48F9-A085-1C5324C2A634}" dt="2023-02-07T21:35:08.183" v="1872" actId="478"/>
          <ac:grpSpMkLst>
            <pc:docMk/>
            <pc:sldMk cId="3338316674" sldId="354"/>
            <ac:grpSpMk id="226" creationId="{B1818FD6-218D-948A-EAED-0397145F2D28}"/>
          </ac:grpSpMkLst>
        </pc:grpChg>
        <pc:grpChg chg="del">
          <ac:chgData name="NORVEY DANILO MUÑOZ" userId="6c920eed-56a1-4dd6-94e7-28cd095909bd" providerId="ADAL" clId="{E68E6373-0133-48F9-A085-1C5324C2A634}" dt="2023-02-07T21:35:06.954" v="1871" actId="478"/>
          <ac:grpSpMkLst>
            <pc:docMk/>
            <pc:sldMk cId="3338316674" sldId="354"/>
            <ac:grpSpMk id="248" creationId="{3F58DED4-D4DD-0A11-BB9E-AC34E281E874}"/>
          </ac:grpSpMkLst>
        </pc:grpChg>
      </pc:sldChg>
      <pc:sldChg chg="addSp delSp modSp add mod ord modAnim">
        <pc:chgData name="NORVEY DANILO MUÑOZ" userId="6c920eed-56a1-4dd6-94e7-28cd095909bd" providerId="ADAL" clId="{E68E6373-0133-48F9-A085-1C5324C2A634}" dt="2023-02-07T21:57:11.403" v="2010"/>
        <pc:sldMkLst>
          <pc:docMk/>
          <pc:sldMk cId="1623265840" sldId="355"/>
        </pc:sldMkLst>
        <pc:spChg chg="del">
          <ac:chgData name="NORVEY DANILO MUÑOZ" userId="6c920eed-56a1-4dd6-94e7-28cd095909bd" providerId="ADAL" clId="{E68E6373-0133-48F9-A085-1C5324C2A634}" dt="2023-02-07T21:50:49.613" v="1950" actId="478"/>
          <ac:spMkLst>
            <pc:docMk/>
            <pc:sldMk cId="1623265840" sldId="355"/>
            <ac:spMk id="16" creationId="{4044A361-0EB4-B1AF-2CB4-F611451D2A42}"/>
          </ac:spMkLst>
        </pc:spChg>
        <pc:spChg chg="del">
          <ac:chgData name="NORVEY DANILO MUÑOZ" userId="6c920eed-56a1-4dd6-94e7-28cd095909bd" providerId="ADAL" clId="{E68E6373-0133-48F9-A085-1C5324C2A634}" dt="2023-02-07T21:50:41.078" v="1948" actId="478"/>
          <ac:spMkLst>
            <pc:docMk/>
            <pc:sldMk cId="1623265840" sldId="355"/>
            <ac:spMk id="32" creationId="{D9387789-4009-28BE-0EB7-A13BE3A38628}"/>
          </ac:spMkLst>
        </pc:spChg>
        <pc:spChg chg="add del mod">
          <ac:chgData name="NORVEY DANILO MUÑOZ" userId="6c920eed-56a1-4dd6-94e7-28cd095909bd" providerId="ADAL" clId="{E68E6373-0133-48F9-A085-1C5324C2A634}" dt="2023-02-07T21:50:51.940" v="1951" actId="478"/>
          <ac:spMkLst>
            <pc:docMk/>
            <pc:sldMk cId="1623265840" sldId="355"/>
            <ac:spMk id="34" creationId="{7F6ADE6F-D17E-B379-9D14-B7EDABEBCB0D}"/>
          </ac:spMkLst>
        </pc:spChg>
        <pc:spChg chg="mod">
          <ac:chgData name="NORVEY DANILO MUÑOZ" userId="6c920eed-56a1-4dd6-94e7-28cd095909bd" providerId="ADAL" clId="{E68E6373-0133-48F9-A085-1C5324C2A634}" dt="2023-02-07T21:50:36.638" v="1947" actId="20577"/>
          <ac:spMkLst>
            <pc:docMk/>
            <pc:sldMk cId="1623265840" sldId="355"/>
            <ac:spMk id="235" creationId="{00000000-0000-0000-0000-000000000000}"/>
          </ac:spMkLst>
        </pc:spChg>
        <pc:grpChg chg="del">
          <ac:chgData name="NORVEY DANILO MUÑOZ" userId="6c920eed-56a1-4dd6-94e7-28cd095909bd" providerId="ADAL" clId="{E68E6373-0133-48F9-A085-1C5324C2A634}" dt="2023-02-07T21:50:41.078" v="1948" actId="478"/>
          <ac:grpSpMkLst>
            <pc:docMk/>
            <pc:sldMk cId="1623265840" sldId="355"/>
            <ac:grpSpMk id="2" creationId="{32B91BAD-A795-A44F-8F20-9C5C3C83BDB9}"/>
          </ac:grpSpMkLst>
        </pc:grpChg>
        <pc:grpChg chg="del">
          <ac:chgData name="NORVEY DANILO MUÑOZ" userId="6c920eed-56a1-4dd6-94e7-28cd095909bd" providerId="ADAL" clId="{E68E6373-0133-48F9-A085-1C5324C2A634}" dt="2023-02-07T21:50:44.085" v="1949" actId="478"/>
          <ac:grpSpMkLst>
            <pc:docMk/>
            <pc:sldMk cId="1623265840" sldId="355"/>
            <ac:grpSpMk id="17" creationId="{A00328B6-D121-FD51-2355-6E19EE52991A}"/>
          </ac:grpSpMkLst>
        </pc:grpChg>
        <pc:picChg chg="add mod">
          <ac:chgData name="NORVEY DANILO MUÑOZ" userId="6c920eed-56a1-4dd6-94e7-28cd095909bd" providerId="ADAL" clId="{E68E6373-0133-48F9-A085-1C5324C2A634}" dt="2023-02-07T21:51:21.231" v="1955" actId="1076"/>
          <ac:picMkLst>
            <pc:docMk/>
            <pc:sldMk cId="1623265840" sldId="355"/>
            <ac:picMk id="36" creationId="{DB7B7604-1E95-3D28-9D84-69321196FCF8}"/>
          </ac:picMkLst>
        </pc:picChg>
      </pc:sldChg>
      <pc:sldChg chg="addSp delSp modSp add mod delAnim modAnim">
        <pc:chgData name="NORVEY DANILO MUÑOZ" userId="6c920eed-56a1-4dd6-94e7-28cd095909bd" providerId="ADAL" clId="{E68E6373-0133-48F9-A085-1C5324C2A634}" dt="2023-02-07T21:56:19.855" v="2008" actId="1076"/>
        <pc:sldMkLst>
          <pc:docMk/>
          <pc:sldMk cId="1636314556" sldId="356"/>
        </pc:sldMkLst>
        <pc:spChg chg="del">
          <ac:chgData name="NORVEY DANILO MUÑOZ" userId="6c920eed-56a1-4dd6-94e7-28cd095909bd" providerId="ADAL" clId="{E68E6373-0133-48F9-A085-1C5324C2A634}" dt="2023-02-07T21:55:56.397" v="2001" actId="478"/>
          <ac:spMkLst>
            <pc:docMk/>
            <pc:sldMk cId="1636314556" sldId="356"/>
            <ac:spMk id="16" creationId="{4044A361-0EB4-B1AF-2CB4-F611451D2A42}"/>
          </ac:spMkLst>
        </pc:spChg>
        <pc:spChg chg="del">
          <ac:chgData name="NORVEY DANILO MUÑOZ" userId="6c920eed-56a1-4dd6-94e7-28cd095909bd" providerId="ADAL" clId="{E68E6373-0133-48F9-A085-1C5324C2A634}" dt="2023-02-07T21:56:02.596" v="2005" actId="478"/>
          <ac:spMkLst>
            <pc:docMk/>
            <pc:sldMk cId="1636314556" sldId="356"/>
            <ac:spMk id="32" creationId="{D9387789-4009-28BE-0EB7-A13BE3A38628}"/>
          </ac:spMkLst>
        </pc:spChg>
        <pc:spChg chg="add del mod">
          <ac:chgData name="NORVEY DANILO MUÑOZ" userId="6c920eed-56a1-4dd6-94e7-28cd095909bd" providerId="ADAL" clId="{E68E6373-0133-48F9-A085-1C5324C2A634}" dt="2023-02-07T21:55:58.471" v="2003" actId="478"/>
          <ac:spMkLst>
            <pc:docMk/>
            <pc:sldMk cId="1636314556" sldId="356"/>
            <ac:spMk id="34" creationId="{79E67BDA-5B7E-259E-23E4-F097B07E817F}"/>
          </ac:spMkLst>
        </pc:spChg>
        <pc:spChg chg="mod">
          <ac:chgData name="NORVEY DANILO MUÑOZ" userId="6c920eed-56a1-4dd6-94e7-28cd095909bd" providerId="ADAL" clId="{E68E6373-0133-48F9-A085-1C5324C2A634}" dt="2023-02-07T21:55:53.867" v="2000" actId="20577"/>
          <ac:spMkLst>
            <pc:docMk/>
            <pc:sldMk cId="1636314556" sldId="356"/>
            <ac:spMk id="235" creationId="{00000000-0000-0000-0000-000000000000}"/>
          </ac:spMkLst>
        </pc:spChg>
        <pc:grpChg chg="del">
          <ac:chgData name="NORVEY DANILO MUÑOZ" userId="6c920eed-56a1-4dd6-94e7-28cd095909bd" providerId="ADAL" clId="{E68E6373-0133-48F9-A085-1C5324C2A634}" dt="2023-02-07T21:55:57.406" v="2002" actId="478"/>
          <ac:grpSpMkLst>
            <pc:docMk/>
            <pc:sldMk cId="1636314556" sldId="356"/>
            <ac:grpSpMk id="2" creationId="{32B91BAD-A795-A44F-8F20-9C5C3C83BDB9}"/>
          </ac:grpSpMkLst>
        </pc:grpChg>
        <pc:grpChg chg="del">
          <ac:chgData name="NORVEY DANILO MUÑOZ" userId="6c920eed-56a1-4dd6-94e7-28cd095909bd" providerId="ADAL" clId="{E68E6373-0133-48F9-A085-1C5324C2A634}" dt="2023-02-07T21:56:00.294" v="2004" actId="478"/>
          <ac:grpSpMkLst>
            <pc:docMk/>
            <pc:sldMk cId="1636314556" sldId="356"/>
            <ac:grpSpMk id="17" creationId="{A00328B6-D121-FD51-2355-6E19EE52991A}"/>
          </ac:grpSpMkLst>
        </pc:grpChg>
        <pc:picChg chg="add mod">
          <ac:chgData name="NORVEY DANILO MUÑOZ" userId="6c920eed-56a1-4dd6-94e7-28cd095909bd" providerId="ADAL" clId="{E68E6373-0133-48F9-A085-1C5324C2A634}" dt="2023-02-07T21:56:19.855" v="2008" actId="1076"/>
          <ac:picMkLst>
            <pc:docMk/>
            <pc:sldMk cId="1636314556" sldId="356"/>
            <ac:picMk id="36" creationId="{72C7C7C1-4567-C71A-7ED2-3CDF8674580C}"/>
          </ac:picMkLst>
        </pc:picChg>
      </pc:sldChg>
      <pc:sldChg chg="addSp delSp modSp add mod">
        <pc:chgData name="NORVEY DANILO MUÑOZ" userId="6c920eed-56a1-4dd6-94e7-28cd095909bd" providerId="ADAL" clId="{E68E6373-0133-48F9-A085-1C5324C2A634}" dt="2023-02-07T22:01:59.398" v="2015" actId="1076"/>
        <pc:sldMkLst>
          <pc:docMk/>
          <pc:sldMk cId="3329565702" sldId="357"/>
        </pc:sldMkLst>
        <pc:picChg chg="add mod">
          <ac:chgData name="NORVEY DANILO MUÑOZ" userId="6c920eed-56a1-4dd6-94e7-28cd095909bd" providerId="ADAL" clId="{E68E6373-0133-48F9-A085-1C5324C2A634}" dt="2023-02-07T22:01:59.398" v="2015" actId="1076"/>
          <ac:picMkLst>
            <pc:docMk/>
            <pc:sldMk cId="3329565702" sldId="357"/>
            <ac:picMk id="3" creationId="{D49A6AC6-8181-3DC5-2375-3A022DAF872F}"/>
          </ac:picMkLst>
        </pc:picChg>
        <pc:picChg chg="del">
          <ac:chgData name="NORVEY DANILO MUÑOZ" userId="6c920eed-56a1-4dd6-94e7-28cd095909bd" providerId="ADAL" clId="{E68E6373-0133-48F9-A085-1C5324C2A634}" dt="2023-02-07T22:01:50.156" v="2012" actId="478"/>
          <ac:picMkLst>
            <pc:docMk/>
            <pc:sldMk cId="3329565702" sldId="357"/>
            <ac:picMk id="36" creationId="{72C7C7C1-4567-C71A-7ED2-3CDF8674580C}"/>
          </ac:picMkLst>
        </pc:picChg>
      </pc:sldChg>
      <pc:sldChg chg="addSp delSp modSp add mod">
        <pc:chgData name="NORVEY DANILO MUÑOZ" userId="6c920eed-56a1-4dd6-94e7-28cd095909bd" providerId="ADAL" clId="{E68E6373-0133-48F9-A085-1C5324C2A634}" dt="2023-02-07T22:03:02.734" v="2025" actId="1076"/>
        <pc:sldMkLst>
          <pc:docMk/>
          <pc:sldMk cId="2258224261" sldId="358"/>
        </pc:sldMkLst>
        <pc:picChg chg="del">
          <ac:chgData name="NORVEY DANILO MUÑOZ" userId="6c920eed-56a1-4dd6-94e7-28cd095909bd" providerId="ADAL" clId="{E68E6373-0133-48F9-A085-1C5324C2A634}" dt="2023-02-07T22:02:29.736" v="2017" actId="478"/>
          <ac:picMkLst>
            <pc:docMk/>
            <pc:sldMk cId="2258224261" sldId="358"/>
            <ac:picMk id="3" creationId="{D49A6AC6-8181-3DC5-2375-3A022DAF872F}"/>
          </ac:picMkLst>
        </pc:picChg>
        <pc:picChg chg="add mod">
          <ac:chgData name="NORVEY DANILO MUÑOZ" userId="6c920eed-56a1-4dd6-94e7-28cd095909bd" providerId="ADAL" clId="{E68E6373-0133-48F9-A085-1C5324C2A634}" dt="2023-02-07T22:03:02.734" v="2025" actId="1076"/>
          <ac:picMkLst>
            <pc:docMk/>
            <pc:sldMk cId="2258224261" sldId="358"/>
            <ac:picMk id="4" creationId="{E89C8BBF-A5A9-4970-D16F-4678A6F09468}"/>
          </ac:picMkLst>
        </pc:picChg>
      </pc:sldChg>
      <pc:sldChg chg="addSp delSp modSp add mod">
        <pc:chgData name="NORVEY DANILO MUÑOZ" userId="6c920eed-56a1-4dd6-94e7-28cd095909bd" providerId="ADAL" clId="{E68E6373-0133-48F9-A085-1C5324C2A634}" dt="2023-02-07T22:03:16.218" v="2029" actId="1076"/>
        <pc:sldMkLst>
          <pc:docMk/>
          <pc:sldMk cId="3321011124" sldId="359"/>
        </pc:sldMkLst>
        <pc:picChg chg="add mod">
          <ac:chgData name="NORVEY DANILO MUÑOZ" userId="6c920eed-56a1-4dd6-94e7-28cd095909bd" providerId="ADAL" clId="{E68E6373-0133-48F9-A085-1C5324C2A634}" dt="2023-02-07T22:03:16.218" v="2029" actId="1076"/>
          <ac:picMkLst>
            <pc:docMk/>
            <pc:sldMk cId="3321011124" sldId="359"/>
            <ac:picMk id="3" creationId="{591A5141-4724-FC24-323A-119F82539F1A}"/>
          </ac:picMkLst>
        </pc:picChg>
        <pc:picChg chg="del">
          <ac:chgData name="NORVEY DANILO MUÑOZ" userId="6c920eed-56a1-4dd6-94e7-28cd095909bd" providerId="ADAL" clId="{E68E6373-0133-48F9-A085-1C5324C2A634}" dt="2023-02-07T22:02:53.792" v="2022" actId="478"/>
          <ac:picMkLst>
            <pc:docMk/>
            <pc:sldMk cId="3321011124" sldId="359"/>
            <ac:picMk id="4" creationId="{E89C8BBF-A5A9-4970-D16F-4678A6F09468}"/>
          </ac:picMkLst>
        </pc:picChg>
      </pc:sldChg>
      <pc:sldChg chg="addSp delSp modSp add del mod ord modAnim">
        <pc:chgData name="NORVEY DANILO MUÑOZ" userId="6c920eed-56a1-4dd6-94e7-28cd095909bd" providerId="ADAL" clId="{E68E6373-0133-48F9-A085-1C5324C2A634}" dt="2023-02-07T22:13:54.214" v="2055" actId="47"/>
        <pc:sldMkLst>
          <pc:docMk/>
          <pc:sldMk cId="2662926504" sldId="360"/>
        </pc:sldMkLst>
        <pc:spChg chg="add del mod">
          <ac:chgData name="NORVEY DANILO MUÑOZ" userId="6c920eed-56a1-4dd6-94e7-28cd095909bd" providerId="ADAL" clId="{E68E6373-0133-48F9-A085-1C5324C2A634}" dt="2023-02-07T22:12:37.823" v="2050" actId="478"/>
          <ac:spMkLst>
            <pc:docMk/>
            <pc:sldMk cId="2662926504" sldId="360"/>
            <ac:spMk id="2" creationId="{C3962DA1-0100-5660-6EAC-904F36F2767A}"/>
          </ac:spMkLst>
        </pc:spChg>
        <pc:spChg chg="add del mod">
          <ac:chgData name="NORVEY DANILO MUÑOZ" userId="6c920eed-56a1-4dd6-94e7-28cd095909bd" providerId="ADAL" clId="{E68E6373-0133-48F9-A085-1C5324C2A634}" dt="2023-02-07T22:12:37.823" v="2050" actId="478"/>
          <ac:spMkLst>
            <pc:docMk/>
            <pc:sldMk cId="2662926504" sldId="360"/>
            <ac:spMk id="3" creationId="{D6075432-8B73-8933-AB31-41A1E423BC94}"/>
          </ac:spMkLst>
        </pc:spChg>
        <pc:spChg chg="add del mod">
          <ac:chgData name="NORVEY DANILO MUÑOZ" userId="6c920eed-56a1-4dd6-94e7-28cd095909bd" providerId="ADAL" clId="{E68E6373-0133-48F9-A085-1C5324C2A634}" dt="2023-02-07T22:12:37.823" v="2050" actId="478"/>
          <ac:spMkLst>
            <pc:docMk/>
            <pc:sldMk cId="2662926504" sldId="360"/>
            <ac:spMk id="4" creationId="{EBFFF9A2-CD1C-E3E1-45E8-7E77A33C5C09}"/>
          </ac:spMkLst>
        </pc:spChg>
        <pc:spChg chg="add del mod">
          <ac:chgData name="NORVEY DANILO MUÑOZ" userId="6c920eed-56a1-4dd6-94e7-28cd095909bd" providerId="ADAL" clId="{E68E6373-0133-48F9-A085-1C5324C2A634}" dt="2023-02-07T22:12:37.823" v="2050" actId="478"/>
          <ac:spMkLst>
            <pc:docMk/>
            <pc:sldMk cId="2662926504" sldId="360"/>
            <ac:spMk id="5" creationId="{A0D0864F-E426-2BAE-6908-3DE7544A3847}"/>
          </ac:spMkLst>
        </pc:spChg>
        <pc:spChg chg="add del mod">
          <ac:chgData name="NORVEY DANILO MUÑOZ" userId="6c920eed-56a1-4dd6-94e7-28cd095909bd" providerId="ADAL" clId="{E68E6373-0133-48F9-A085-1C5324C2A634}" dt="2023-02-07T22:12:37.823" v="2050" actId="478"/>
          <ac:spMkLst>
            <pc:docMk/>
            <pc:sldMk cId="2662926504" sldId="360"/>
            <ac:spMk id="6" creationId="{B869159D-D0BE-A104-57F3-C1AC0863634B}"/>
          </ac:spMkLst>
        </pc:spChg>
        <pc:spChg chg="add del mod">
          <ac:chgData name="NORVEY DANILO MUÑOZ" userId="6c920eed-56a1-4dd6-94e7-28cd095909bd" providerId="ADAL" clId="{E68E6373-0133-48F9-A085-1C5324C2A634}" dt="2023-02-07T22:12:37.823" v="2050" actId="478"/>
          <ac:spMkLst>
            <pc:docMk/>
            <pc:sldMk cId="2662926504" sldId="360"/>
            <ac:spMk id="7" creationId="{C6868560-9F40-DC20-BBA4-1CF3DE7CD8EF}"/>
          </ac:spMkLst>
        </pc:spChg>
        <pc:spChg chg="mod">
          <ac:chgData name="NORVEY DANILO MUÑOZ" userId="6c920eed-56a1-4dd6-94e7-28cd095909bd" providerId="ADAL" clId="{E68E6373-0133-48F9-A085-1C5324C2A634}" dt="2023-02-07T22:12:36.836" v="2049" actId="14100"/>
          <ac:spMkLst>
            <pc:docMk/>
            <pc:sldMk cId="2662926504" sldId="360"/>
            <ac:spMk id="10" creationId="{CF389F0E-C78A-C5AA-6BC5-1DFFF5E47345}"/>
          </ac:spMkLst>
        </pc:spChg>
        <pc:spChg chg="mod">
          <ac:chgData name="NORVEY DANILO MUÑOZ" userId="6c920eed-56a1-4dd6-94e7-28cd095909bd" providerId="ADAL" clId="{E68E6373-0133-48F9-A085-1C5324C2A634}" dt="2023-02-07T22:12:36.836" v="2049" actId="14100"/>
          <ac:spMkLst>
            <pc:docMk/>
            <pc:sldMk cId="2662926504" sldId="360"/>
            <ac:spMk id="11" creationId="{2F78E7DA-ED7F-1C67-C2DA-CAB4F2575B54}"/>
          </ac:spMkLst>
        </pc:spChg>
        <pc:spChg chg="mod">
          <ac:chgData name="NORVEY DANILO MUÑOZ" userId="6c920eed-56a1-4dd6-94e7-28cd095909bd" providerId="ADAL" clId="{E68E6373-0133-48F9-A085-1C5324C2A634}" dt="2023-02-07T22:12:36.836" v="2049" actId="14100"/>
          <ac:spMkLst>
            <pc:docMk/>
            <pc:sldMk cId="2662926504" sldId="360"/>
            <ac:spMk id="12" creationId="{CC72E3B6-28B0-BBAD-23A9-5874B9A05C9F}"/>
          </ac:spMkLst>
        </pc:spChg>
        <pc:spChg chg="mod">
          <ac:chgData name="NORVEY DANILO MUÑOZ" userId="6c920eed-56a1-4dd6-94e7-28cd095909bd" providerId="ADAL" clId="{E68E6373-0133-48F9-A085-1C5324C2A634}" dt="2023-02-07T22:12:36.836" v="2049" actId="14100"/>
          <ac:spMkLst>
            <pc:docMk/>
            <pc:sldMk cId="2662926504" sldId="360"/>
            <ac:spMk id="13" creationId="{DE141EAE-9ACB-7AB3-93DB-0ACE235D9A4F}"/>
          </ac:spMkLst>
        </pc:spChg>
        <pc:spChg chg="mod">
          <ac:chgData name="NORVEY DANILO MUÑOZ" userId="6c920eed-56a1-4dd6-94e7-28cd095909bd" providerId="ADAL" clId="{E68E6373-0133-48F9-A085-1C5324C2A634}" dt="2023-02-07T22:12:36.836" v="2049" actId="14100"/>
          <ac:spMkLst>
            <pc:docMk/>
            <pc:sldMk cId="2662926504" sldId="360"/>
            <ac:spMk id="14" creationId="{AEB2D4A4-2C73-A33A-137F-0EE5B2458B6C}"/>
          </ac:spMkLst>
        </pc:spChg>
        <pc:spChg chg="mod">
          <ac:chgData name="NORVEY DANILO MUÑOZ" userId="6c920eed-56a1-4dd6-94e7-28cd095909bd" providerId="ADAL" clId="{E68E6373-0133-48F9-A085-1C5324C2A634}" dt="2023-02-07T22:12:36.836" v="2049" actId="14100"/>
          <ac:spMkLst>
            <pc:docMk/>
            <pc:sldMk cId="2662926504" sldId="360"/>
            <ac:spMk id="15" creationId="{C639BBFF-2CAA-8E35-7265-48EC0E5C2A06}"/>
          </ac:spMkLst>
        </pc:spChg>
        <pc:spChg chg="mod">
          <ac:chgData name="NORVEY DANILO MUÑOZ" userId="6c920eed-56a1-4dd6-94e7-28cd095909bd" providerId="ADAL" clId="{E68E6373-0133-48F9-A085-1C5324C2A634}" dt="2023-02-07T22:12:36.836" v="2049" actId="14100"/>
          <ac:spMkLst>
            <pc:docMk/>
            <pc:sldMk cId="2662926504" sldId="360"/>
            <ac:spMk id="16" creationId="{A2D0D7C7-ACB7-F401-476E-AB4ACCC6A7E8}"/>
          </ac:spMkLst>
        </pc:spChg>
        <pc:spChg chg="mod">
          <ac:chgData name="NORVEY DANILO MUÑOZ" userId="6c920eed-56a1-4dd6-94e7-28cd095909bd" providerId="ADAL" clId="{E68E6373-0133-48F9-A085-1C5324C2A634}" dt="2023-02-07T22:12:36.836" v="2049" actId="14100"/>
          <ac:spMkLst>
            <pc:docMk/>
            <pc:sldMk cId="2662926504" sldId="360"/>
            <ac:spMk id="17" creationId="{B150152B-1F84-2910-21D3-272B10718C59}"/>
          </ac:spMkLst>
        </pc:spChg>
        <pc:spChg chg="mod">
          <ac:chgData name="NORVEY DANILO MUÑOZ" userId="6c920eed-56a1-4dd6-94e7-28cd095909bd" providerId="ADAL" clId="{E68E6373-0133-48F9-A085-1C5324C2A634}" dt="2023-02-07T22:12:36.836" v="2049" actId="14100"/>
          <ac:spMkLst>
            <pc:docMk/>
            <pc:sldMk cId="2662926504" sldId="360"/>
            <ac:spMk id="18" creationId="{4E1BC2D9-FC94-8BFE-35E4-0E8B33C44A93}"/>
          </ac:spMkLst>
        </pc:spChg>
        <pc:spChg chg="mod">
          <ac:chgData name="NORVEY DANILO MUÑOZ" userId="6c920eed-56a1-4dd6-94e7-28cd095909bd" providerId="ADAL" clId="{E68E6373-0133-48F9-A085-1C5324C2A634}" dt="2023-02-07T22:12:36.836" v="2049" actId="14100"/>
          <ac:spMkLst>
            <pc:docMk/>
            <pc:sldMk cId="2662926504" sldId="360"/>
            <ac:spMk id="19" creationId="{6E093405-7EBE-21EA-41B9-F2FFE5B50115}"/>
          </ac:spMkLst>
        </pc:spChg>
        <pc:spChg chg="mod">
          <ac:chgData name="NORVEY DANILO MUÑOZ" userId="6c920eed-56a1-4dd6-94e7-28cd095909bd" providerId="ADAL" clId="{E68E6373-0133-48F9-A085-1C5324C2A634}" dt="2023-02-07T22:12:36.836" v="2049" actId="14100"/>
          <ac:spMkLst>
            <pc:docMk/>
            <pc:sldMk cId="2662926504" sldId="360"/>
            <ac:spMk id="20" creationId="{44320233-27C0-DC41-D9B2-7BFFF81458EC}"/>
          </ac:spMkLst>
        </pc:spChg>
        <pc:spChg chg="mod">
          <ac:chgData name="NORVEY DANILO MUÑOZ" userId="6c920eed-56a1-4dd6-94e7-28cd095909bd" providerId="ADAL" clId="{E68E6373-0133-48F9-A085-1C5324C2A634}" dt="2023-02-07T22:12:36.836" v="2049" actId="14100"/>
          <ac:spMkLst>
            <pc:docMk/>
            <pc:sldMk cId="2662926504" sldId="360"/>
            <ac:spMk id="21" creationId="{2E39A8A0-D9A4-D4AE-00EB-C1FB74C7F520}"/>
          </ac:spMkLst>
        </pc:spChg>
        <pc:spChg chg="mod">
          <ac:chgData name="NORVEY DANILO MUÑOZ" userId="6c920eed-56a1-4dd6-94e7-28cd095909bd" providerId="ADAL" clId="{E68E6373-0133-48F9-A085-1C5324C2A634}" dt="2023-02-07T22:12:36.836" v="2049" actId="14100"/>
          <ac:spMkLst>
            <pc:docMk/>
            <pc:sldMk cId="2662926504" sldId="360"/>
            <ac:spMk id="22" creationId="{EC7DC454-4058-4D8C-BD17-0429C65BCC13}"/>
          </ac:spMkLst>
        </pc:spChg>
        <pc:spChg chg="add del mod">
          <ac:chgData name="NORVEY DANILO MUÑOZ" userId="6c920eed-56a1-4dd6-94e7-28cd095909bd" providerId="ADAL" clId="{E68E6373-0133-48F9-A085-1C5324C2A634}" dt="2023-02-07T22:12:37.823" v="2050" actId="478"/>
          <ac:spMkLst>
            <pc:docMk/>
            <pc:sldMk cId="2662926504" sldId="360"/>
            <ac:spMk id="23" creationId="{853074D4-03C8-BBF6-AF03-227E8F480654}"/>
          </ac:spMkLst>
        </pc:spChg>
        <pc:spChg chg="mod">
          <ac:chgData name="NORVEY DANILO MUÑOZ" userId="6c920eed-56a1-4dd6-94e7-28cd095909bd" providerId="ADAL" clId="{E68E6373-0133-48F9-A085-1C5324C2A634}" dt="2023-02-07T22:12:36.836" v="2049" actId="14100"/>
          <ac:spMkLst>
            <pc:docMk/>
            <pc:sldMk cId="2662926504" sldId="360"/>
            <ac:spMk id="26" creationId="{D4A87A5A-5DC7-BE30-4455-11C355A0C478}"/>
          </ac:spMkLst>
        </pc:spChg>
        <pc:spChg chg="mod">
          <ac:chgData name="NORVEY DANILO MUÑOZ" userId="6c920eed-56a1-4dd6-94e7-28cd095909bd" providerId="ADAL" clId="{E68E6373-0133-48F9-A085-1C5324C2A634}" dt="2023-02-07T22:12:36.836" v="2049" actId="14100"/>
          <ac:spMkLst>
            <pc:docMk/>
            <pc:sldMk cId="2662926504" sldId="360"/>
            <ac:spMk id="27" creationId="{D1EE46DC-BC42-84E8-D10F-AC1928A82EEE}"/>
          </ac:spMkLst>
        </pc:spChg>
        <pc:spChg chg="mod">
          <ac:chgData name="NORVEY DANILO MUÑOZ" userId="6c920eed-56a1-4dd6-94e7-28cd095909bd" providerId="ADAL" clId="{E68E6373-0133-48F9-A085-1C5324C2A634}" dt="2023-02-07T22:12:36.836" v="2049" actId="14100"/>
          <ac:spMkLst>
            <pc:docMk/>
            <pc:sldMk cId="2662926504" sldId="360"/>
            <ac:spMk id="28" creationId="{55B189B9-74F9-3F38-C33F-C3571767E869}"/>
          </ac:spMkLst>
        </pc:spChg>
        <pc:spChg chg="mod">
          <ac:chgData name="NORVEY DANILO MUÑOZ" userId="6c920eed-56a1-4dd6-94e7-28cd095909bd" providerId="ADAL" clId="{E68E6373-0133-48F9-A085-1C5324C2A634}" dt="2023-02-07T22:12:36.836" v="2049" actId="14100"/>
          <ac:spMkLst>
            <pc:docMk/>
            <pc:sldMk cId="2662926504" sldId="360"/>
            <ac:spMk id="29" creationId="{5B59AA08-0508-520C-5207-748D124966B8}"/>
          </ac:spMkLst>
        </pc:spChg>
        <pc:spChg chg="mod">
          <ac:chgData name="NORVEY DANILO MUÑOZ" userId="6c920eed-56a1-4dd6-94e7-28cd095909bd" providerId="ADAL" clId="{E68E6373-0133-48F9-A085-1C5324C2A634}" dt="2023-02-07T22:12:36.836" v="2049" actId="14100"/>
          <ac:spMkLst>
            <pc:docMk/>
            <pc:sldMk cId="2662926504" sldId="360"/>
            <ac:spMk id="30" creationId="{8C10DA14-63A9-25CA-D801-0B0C6F9706A9}"/>
          </ac:spMkLst>
        </pc:spChg>
        <pc:spChg chg="mod">
          <ac:chgData name="NORVEY DANILO MUÑOZ" userId="6c920eed-56a1-4dd6-94e7-28cd095909bd" providerId="ADAL" clId="{E68E6373-0133-48F9-A085-1C5324C2A634}" dt="2023-02-07T22:12:36.836" v="2049" actId="14100"/>
          <ac:spMkLst>
            <pc:docMk/>
            <pc:sldMk cId="2662926504" sldId="360"/>
            <ac:spMk id="31" creationId="{9429ECA5-9C0D-A0FC-03D2-698DB91966FD}"/>
          </ac:spMkLst>
        </pc:spChg>
        <pc:spChg chg="mod">
          <ac:chgData name="NORVEY DANILO MUÑOZ" userId="6c920eed-56a1-4dd6-94e7-28cd095909bd" providerId="ADAL" clId="{E68E6373-0133-48F9-A085-1C5324C2A634}" dt="2023-02-07T22:12:36.836" v="2049" actId="14100"/>
          <ac:spMkLst>
            <pc:docMk/>
            <pc:sldMk cId="2662926504" sldId="360"/>
            <ac:spMk id="32" creationId="{69526265-4EA2-09B2-1303-C30572C0BC9A}"/>
          </ac:spMkLst>
        </pc:spChg>
        <pc:spChg chg="mod">
          <ac:chgData name="NORVEY DANILO MUÑOZ" userId="6c920eed-56a1-4dd6-94e7-28cd095909bd" providerId="ADAL" clId="{E68E6373-0133-48F9-A085-1C5324C2A634}" dt="2023-02-07T22:12:36.836" v="2049" actId="14100"/>
          <ac:spMkLst>
            <pc:docMk/>
            <pc:sldMk cId="2662926504" sldId="360"/>
            <ac:spMk id="33" creationId="{0E61A4C0-1121-47AA-A65A-2FA1F90F8165}"/>
          </ac:spMkLst>
        </pc:spChg>
        <pc:spChg chg="mod">
          <ac:chgData name="NORVEY DANILO MUÑOZ" userId="6c920eed-56a1-4dd6-94e7-28cd095909bd" providerId="ADAL" clId="{E68E6373-0133-48F9-A085-1C5324C2A634}" dt="2023-02-07T22:12:36.836" v="2049" actId="14100"/>
          <ac:spMkLst>
            <pc:docMk/>
            <pc:sldMk cId="2662926504" sldId="360"/>
            <ac:spMk id="34" creationId="{566A1607-FF66-EEC3-EF6A-1971D7336677}"/>
          </ac:spMkLst>
        </pc:spChg>
        <pc:spChg chg="mod">
          <ac:chgData name="NORVEY DANILO MUÑOZ" userId="6c920eed-56a1-4dd6-94e7-28cd095909bd" providerId="ADAL" clId="{E68E6373-0133-48F9-A085-1C5324C2A634}" dt="2023-02-07T22:12:36.836" v="2049" actId="14100"/>
          <ac:spMkLst>
            <pc:docMk/>
            <pc:sldMk cId="2662926504" sldId="360"/>
            <ac:spMk id="35" creationId="{759F89D8-85C5-818A-8B53-9B5D748EF75B}"/>
          </ac:spMkLst>
        </pc:spChg>
        <pc:spChg chg="mod">
          <ac:chgData name="NORVEY DANILO MUÑOZ" userId="6c920eed-56a1-4dd6-94e7-28cd095909bd" providerId="ADAL" clId="{E68E6373-0133-48F9-A085-1C5324C2A634}" dt="2023-02-07T22:12:36.836" v="2049" actId="14100"/>
          <ac:spMkLst>
            <pc:docMk/>
            <pc:sldMk cId="2662926504" sldId="360"/>
            <ac:spMk id="36" creationId="{042EF0B6-308C-5AD8-ECEA-310A8FFE1FA8}"/>
          </ac:spMkLst>
        </pc:spChg>
        <pc:spChg chg="mod">
          <ac:chgData name="NORVEY DANILO MUÑOZ" userId="6c920eed-56a1-4dd6-94e7-28cd095909bd" providerId="ADAL" clId="{E68E6373-0133-48F9-A085-1C5324C2A634}" dt="2023-02-07T22:12:36.836" v="2049" actId="14100"/>
          <ac:spMkLst>
            <pc:docMk/>
            <pc:sldMk cId="2662926504" sldId="360"/>
            <ac:spMk id="37" creationId="{A21439DF-957B-9D93-2C3F-5AF77480329C}"/>
          </ac:spMkLst>
        </pc:spChg>
        <pc:spChg chg="mod">
          <ac:chgData name="NORVEY DANILO MUÑOZ" userId="6c920eed-56a1-4dd6-94e7-28cd095909bd" providerId="ADAL" clId="{E68E6373-0133-48F9-A085-1C5324C2A634}" dt="2023-02-07T22:12:36.836" v="2049" actId="14100"/>
          <ac:spMkLst>
            <pc:docMk/>
            <pc:sldMk cId="2662926504" sldId="360"/>
            <ac:spMk id="38" creationId="{EEFA380A-ED5B-BF04-134C-B80DFDFDC508}"/>
          </ac:spMkLst>
        </pc:spChg>
        <pc:spChg chg="mod">
          <ac:chgData name="NORVEY DANILO MUÑOZ" userId="6c920eed-56a1-4dd6-94e7-28cd095909bd" providerId="ADAL" clId="{E68E6373-0133-48F9-A085-1C5324C2A634}" dt="2023-02-07T22:12:36.836" v="2049" actId="14100"/>
          <ac:spMkLst>
            <pc:docMk/>
            <pc:sldMk cId="2662926504" sldId="360"/>
            <ac:spMk id="39" creationId="{88C38C9F-E9ED-05DD-2920-271256116DAA}"/>
          </ac:spMkLst>
        </pc:spChg>
        <pc:spChg chg="add del mod">
          <ac:chgData name="NORVEY DANILO MUÑOZ" userId="6c920eed-56a1-4dd6-94e7-28cd095909bd" providerId="ADAL" clId="{E68E6373-0133-48F9-A085-1C5324C2A634}" dt="2023-02-07T22:12:37.823" v="2050" actId="478"/>
          <ac:spMkLst>
            <pc:docMk/>
            <pc:sldMk cId="2662926504" sldId="360"/>
            <ac:spMk id="40" creationId="{387D70D4-8E96-99F0-F453-81338D5D45BA}"/>
          </ac:spMkLst>
        </pc:spChg>
        <pc:spChg chg="add del mod">
          <ac:chgData name="NORVEY DANILO MUÑOZ" userId="6c920eed-56a1-4dd6-94e7-28cd095909bd" providerId="ADAL" clId="{E68E6373-0133-48F9-A085-1C5324C2A634}" dt="2023-02-07T22:12:37.823" v="2050" actId="478"/>
          <ac:spMkLst>
            <pc:docMk/>
            <pc:sldMk cId="2662926504" sldId="360"/>
            <ac:spMk id="41" creationId="{039E0788-EBC6-484B-D795-22F343627CCE}"/>
          </ac:spMkLst>
        </pc:spChg>
        <pc:spChg chg="add del mod">
          <ac:chgData name="NORVEY DANILO MUÑOZ" userId="6c920eed-56a1-4dd6-94e7-28cd095909bd" providerId="ADAL" clId="{E68E6373-0133-48F9-A085-1C5324C2A634}" dt="2023-02-07T22:12:37.823" v="2050" actId="478"/>
          <ac:spMkLst>
            <pc:docMk/>
            <pc:sldMk cId="2662926504" sldId="360"/>
            <ac:spMk id="42" creationId="{C78DDA4B-A7DE-B129-95FF-60F66725D956}"/>
          </ac:spMkLst>
        </pc:spChg>
        <pc:spChg chg="add del mod">
          <ac:chgData name="NORVEY DANILO MUÑOZ" userId="6c920eed-56a1-4dd6-94e7-28cd095909bd" providerId="ADAL" clId="{E68E6373-0133-48F9-A085-1C5324C2A634}" dt="2023-02-07T22:12:37.823" v="2050" actId="478"/>
          <ac:spMkLst>
            <pc:docMk/>
            <pc:sldMk cId="2662926504" sldId="360"/>
            <ac:spMk id="43" creationId="{E47EC29A-2FEB-43BF-9E25-B93A2DCCB85C}"/>
          </ac:spMkLst>
        </pc:spChg>
        <pc:spChg chg="add del mod">
          <ac:chgData name="NORVEY DANILO MUÑOZ" userId="6c920eed-56a1-4dd6-94e7-28cd095909bd" providerId="ADAL" clId="{E68E6373-0133-48F9-A085-1C5324C2A634}" dt="2023-02-07T22:12:37.823" v="2050" actId="478"/>
          <ac:spMkLst>
            <pc:docMk/>
            <pc:sldMk cId="2662926504" sldId="360"/>
            <ac:spMk id="44" creationId="{19F7269A-9317-F74C-6FE3-0526CBB53C03}"/>
          </ac:spMkLst>
        </pc:spChg>
        <pc:spChg chg="add del mod">
          <ac:chgData name="NORVEY DANILO MUÑOZ" userId="6c920eed-56a1-4dd6-94e7-28cd095909bd" providerId="ADAL" clId="{E68E6373-0133-48F9-A085-1C5324C2A634}" dt="2023-02-07T22:12:37.823" v="2050" actId="478"/>
          <ac:spMkLst>
            <pc:docMk/>
            <pc:sldMk cId="2662926504" sldId="360"/>
            <ac:spMk id="45" creationId="{F26E749B-FCB7-F0E8-7437-6E8502E86A7F}"/>
          </ac:spMkLst>
        </pc:spChg>
        <pc:spChg chg="add del mod">
          <ac:chgData name="NORVEY DANILO MUÑOZ" userId="6c920eed-56a1-4dd6-94e7-28cd095909bd" providerId="ADAL" clId="{E68E6373-0133-48F9-A085-1C5324C2A634}" dt="2023-02-07T22:12:37.823" v="2050" actId="478"/>
          <ac:spMkLst>
            <pc:docMk/>
            <pc:sldMk cId="2662926504" sldId="360"/>
            <ac:spMk id="46" creationId="{51E5F789-8F50-4C32-0BAB-BCB725046596}"/>
          </ac:spMkLst>
        </pc:spChg>
        <pc:spChg chg="add del mod">
          <ac:chgData name="NORVEY DANILO MUÑOZ" userId="6c920eed-56a1-4dd6-94e7-28cd095909bd" providerId="ADAL" clId="{E68E6373-0133-48F9-A085-1C5324C2A634}" dt="2023-02-07T22:12:37.823" v="2050" actId="478"/>
          <ac:spMkLst>
            <pc:docMk/>
            <pc:sldMk cId="2662926504" sldId="360"/>
            <ac:spMk id="47" creationId="{A3D9FA77-F8EB-3ECD-6D50-912401FA2A50}"/>
          </ac:spMkLst>
        </pc:spChg>
        <pc:spChg chg="add del mod">
          <ac:chgData name="NORVEY DANILO MUÑOZ" userId="6c920eed-56a1-4dd6-94e7-28cd095909bd" providerId="ADAL" clId="{E68E6373-0133-48F9-A085-1C5324C2A634}" dt="2023-02-07T22:12:37.823" v="2050" actId="478"/>
          <ac:spMkLst>
            <pc:docMk/>
            <pc:sldMk cId="2662926504" sldId="360"/>
            <ac:spMk id="48" creationId="{57AF7289-BAD0-3FDC-2E61-4382A06E73BC}"/>
          </ac:spMkLst>
        </pc:spChg>
        <pc:spChg chg="add del mod">
          <ac:chgData name="NORVEY DANILO MUÑOZ" userId="6c920eed-56a1-4dd6-94e7-28cd095909bd" providerId="ADAL" clId="{E68E6373-0133-48F9-A085-1C5324C2A634}" dt="2023-02-07T22:12:37.823" v="2050" actId="478"/>
          <ac:spMkLst>
            <pc:docMk/>
            <pc:sldMk cId="2662926504" sldId="360"/>
            <ac:spMk id="49" creationId="{F66FF97D-8F27-42DD-F863-CEF1BF5B538C}"/>
          </ac:spMkLst>
        </pc:spChg>
        <pc:spChg chg="add del mod">
          <ac:chgData name="NORVEY DANILO MUÑOZ" userId="6c920eed-56a1-4dd6-94e7-28cd095909bd" providerId="ADAL" clId="{E68E6373-0133-48F9-A085-1C5324C2A634}" dt="2023-02-07T22:12:37.823" v="2050" actId="478"/>
          <ac:spMkLst>
            <pc:docMk/>
            <pc:sldMk cId="2662926504" sldId="360"/>
            <ac:spMk id="50" creationId="{6A99D228-785D-CCA9-0534-0A445B4FCF4B}"/>
          </ac:spMkLst>
        </pc:spChg>
        <pc:spChg chg="add del mod">
          <ac:chgData name="NORVEY DANILO MUÑOZ" userId="6c920eed-56a1-4dd6-94e7-28cd095909bd" providerId="ADAL" clId="{E68E6373-0133-48F9-A085-1C5324C2A634}" dt="2023-02-07T22:12:37.823" v="2050" actId="478"/>
          <ac:spMkLst>
            <pc:docMk/>
            <pc:sldMk cId="2662926504" sldId="360"/>
            <ac:spMk id="51" creationId="{FF0DB3E7-703B-25CE-ACA9-D5F2150B1811}"/>
          </ac:spMkLst>
        </pc:spChg>
        <pc:spChg chg="add del mod">
          <ac:chgData name="NORVEY DANILO MUÑOZ" userId="6c920eed-56a1-4dd6-94e7-28cd095909bd" providerId="ADAL" clId="{E68E6373-0133-48F9-A085-1C5324C2A634}" dt="2023-02-07T22:12:37.823" v="2050" actId="478"/>
          <ac:spMkLst>
            <pc:docMk/>
            <pc:sldMk cId="2662926504" sldId="360"/>
            <ac:spMk id="52" creationId="{DF856A21-C9EB-7345-0DE4-3B94C1638CD8}"/>
          </ac:spMkLst>
        </pc:spChg>
        <pc:spChg chg="mod">
          <ac:chgData name="NORVEY DANILO MUÑOZ" userId="6c920eed-56a1-4dd6-94e7-28cd095909bd" providerId="ADAL" clId="{E68E6373-0133-48F9-A085-1C5324C2A634}" dt="2023-02-07T22:12:36.836" v="2049" actId="14100"/>
          <ac:spMkLst>
            <pc:docMk/>
            <pc:sldMk cId="2662926504" sldId="360"/>
            <ac:spMk id="55" creationId="{57C6DEDA-AA59-5B96-5C1F-4F06B27029BA}"/>
          </ac:spMkLst>
        </pc:spChg>
        <pc:spChg chg="mod">
          <ac:chgData name="NORVEY DANILO MUÑOZ" userId="6c920eed-56a1-4dd6-94e7-28cd095909bd" providerId="ADAL" clId="{E68E6373-0133-48F9-A085-1C5324C2A634}" dt="2023-02-07T22:12:36.836" v="2049" actId="14100"/>
          <ac:spMkLst>
            <pc:docMk/>
            <pc:sldMk cId="2662926504" sldId="360"/>
            <ac:spMk id="56" creationId="{6351ACE6-63E8-C70A-DD0E-352ABF1C3AC3}"/>
          </ac:spMkLst>
        </pc:spChg>
        <pc:spChg chg="mod">
          <ac:chgData name="NORVEY DANILO MUÑOZ" userId="6c920eed-56a1-4dd6-94e7-28cd095909bd" providerId="ADAL" clId="{E68E6373-0133-48F9-A085-1C5324C2A634}" dt="2023-02-07T22:12:36.836" v="2049" actId="14100"/>
          <ac:spMkLst>
            <pc:docMk/>
            <pc:sldMk cId="2662926504" sldId="360"/>
            <ac:spMk id="57" creationId="{E6EB85F1-63AE-D14C-9C3C-D9CC0A002BF4}"/>
          </ac:spMkLst>
        </pc:spChg>
        <pc:spChg chg="mod">
          <ac:chgData name="NORVEY DANILO MUÑOZ" userId="6c920eed-56a1-4dd6-94e7-28cd095909bd" providerId="ADAL" clId="{E68E6373-0133-48F9-A085-1C5324C2A634}" dt="2023-02-07T22:12:36.836" v="2049" actId="14100"/>
          <ac:spMkLst>
            <pc:docMk/>
            <pc:sldMk cId="2662926504" sldId="360"/>
            <ac:spMk id="58" creationId="{90592FDE-DCDC-3D3F-16A1-1400190245F3}"/>
          </ac:spMkLst>
        </pc:spChg>
        <pc:spChg chg="mod">
          <ac:chgData name="NORVEY DANILO MUÑOZ" userId="6c920eed-56a1-4dd6-94e7-28cd095909bd" providerId="ADAL" clId="{E68E6373-0133-48F9-A085-1C5324C2A634}" dt="2023-02-07T22:12:36.836" v="2049" actId="14100"/>
          <ac:spMkLst>
            <pc:docMk/>
            <pc:sldMk cId="2662926504" sldId="360"/>
            <ac:spMk id="59" creationId="{AD57B2D4-D960-7FAD-8402-7B1592CD1E6A}"/>
          </ac:spMkLst>
        </pc:spChg>
        <pc:spChg chg="mod">
          <ac:chgData name="NORVEY DANILO MUÑOZ" userId="6c920eed-56a1-4dd6-94e7-28cd095909bd" providerId="ADAL" clId="{E68E6373-0133-48F9-A085-1C5324C2A634}" dt="2023-02-07T22:12:36.836" v="2049" actId="14100"/>
          <ac:spMkLst>
            <pc:docMk/>
            <pc:sldMk cId="2662926504" sldId="360"/>
            <ac:spMk id="60" creationId="{C9D9CD30-F7E7-115E-A663-2808DEDB0AC9}"/>
          </ac:spMkLst>
        </pc:spChg>
        <pc:spChg chg="mod">
          <ac:chgData name="NORVEY DANILO MUÑOZ" userId="6c920eed-56a1-4dd6-94e7-28cd095909bd" providerId="ADAL" clId="{E68E6373-0133-48F9-A085-1C5324C2A634}" dt="2023-02-07T22:12:36.836" v="2049" actId="14100"/>
          <ac:spMkLst>
            <pc:docMk/>
            <pc:sldMk cId="2662926504" sldId="360"/>
            <ac:spMk id="61" creationId="{EC4C19D2-739C-3D11-23B1-403836227343}"/>
          </ac:spMkLst>
        </pc:spChg>
        <pc:spChg chg="mod">
          <ac:chgData name="NORVEY DANILO MUÑOZ" userId="6c920eed-56a1-4dd6-94e7-28cd095909bd" providerId="ADAL" clId="{E68E6373-0133-48F9-A085-1C5324C2A634}" dt="2023-02-07T22:12:36.836" v="2049" actId="14100"/>
          <ac:spMkLst>
            <pc:docMk/>
            <pc:sldMk cId="2662926504" sldId="360"/>
            <ac:spMk id="62" creationId="{D8FD7850-4246-DA09-067C-71FEF0FE1DE7}"/>
          </ac:spMkLst>
        </pc:spChg>
        <pc:spChg chg="mod">
          <ac:chgData name="NORVEY DANILO MUÑOZ" userId="6c920eed-56a1-4dd6-94e7-28cd095909bd" providerId="ADAL" clId="{E68E6373-0133-48F9-A085-1C5324C2A634}" dt="2023-02-07T22:12:36.836" v="2049" actId="14100"/>
          <ac:spMkLst>
            <pc:docMk/>
            <pc:sldMk cId="2662926504" sldId="360"/>
            <ac:spMk id="63" creationId="{71E1F917-0CB0-2E3B-5DDA-68A367610A6B}"/>
          </ac:spMkLst>
        </pc:spChg>
        <pc:spChg chg="mod">
          <ac:chgData name="NORVEY DANILO MUÑOZ" userId="6c920eed-56a1-4dd6-94e7-28cd095909bd" providerId="ADAL" clId="{E68E6373-0133-48F9-A085-1C5324C2A634}" dt="2023-02-07T22:12:36.836" v="2049" actId="14100"/>
          <ac:spMkLst>
            <pc:docMk/>
            <pc:sldMk cId="2662926504" sldId="360"/>
            <ac:spMk id="256" creationId="{B675CC25-7283-3CA2-6E23-502EF3621087}"/>
          </ac:spMkLst>
        </pc:spChg>
        <pc:spChg chg="mod">
          <ac:chgData name="NORVEY DANILO MUÑOZ" userId="6c920eed-56a1-4dd6-94e7-28cd095909bd" providerId="ADAL" clId="{E68E6373-0133-48F9-A085-1C5324C2A634}" dt="2023-02-07T22:12:36.836" v="2049" actId="14100"/>
          <ac:spMkLst>
            <pc:docMk/>
            <pc:sldMk cId="2662926504" sldId="360"/>
            <ac:spMk id="257" creationId="{AE75C49B-6B10-BBC8-D557-12A63272D1F5}"/>
          </ac:spMkLst>
        </pc:spChg>
        <pc:spChg chg="mod">
          <ac:chgData name="NORVEY DANILO MUÑOZ" userId="6c920eed-56a1-4dd6-94e7-28cd095909bd" providerId="ADAL" clId="{E68E6373-0133-48F9-A085-1C5324C2A634}" dt="2023-02-07T22:12:36.836" v="2049" actId="14100"/>
          <ac:spMkLst>
            <pc:docMk/>
            <pc:sldMk cId="2662926504" sldId="360"/>
            <ac:spMk id="258" creationId="{C1253411-31EF-DB10-973E-93F49B940889}"/>
          </ac:spMkLst>
        </pc:spChg>
        <pc:spChg chg="mod">
          <ac:chgData name="NORVEY DANILO MUÑOZ" userId="6c920eed-56a1-4dd6-94e7-28cd095909bd" providerId="ADAL" clId="{E68E6373-0133-48F9-A085-1C5324C2A634}" dt="2023-02-07T22:12:36.836" v="2049" actId="14100"/>
          <ac:spMkLst>
            <pc:docMk/>
            <pc:sldMk cId="2662926504" sldId="360"/>
            <ac:spMk id="259" creationId="{70F702BF-991F-D75E-0DBF-8EE095AB7523}"/>
          </ac:spMkLst>
        </pc:spChg>
        <pc:spChg chg="mod">
          <ac:chgData name="NORVEY DANILO MUÑOZ" userId="6c920eed-56a1-4dd6-94e7-28cd095909bd" providerId="ADAL" clId="{E68E6373-0133-48F9-A085-1C5324C2A634}" dt="2023-02-07T22:12:36.836" v="2049" actId="14100"/>
          <ac:spMkLst>
            <pc:docMk/>
            <pc:sldMk cId="2662926504" sldId="360"/>
            <ac:spMk id="260" creationId="{0D89C9D6-1AE3-1CC7-218D-F8060D16CCBF}"/>
          </ac:spMkLst>
        </pc:spChg>
        <pc:spChg chg="add del mod">
          <ac:chgData name="NORVEY DANILO MUÑOZ" userId="6c920eed-56a1-4dd6-94e7-28cd095909bd" providerId="ADAL" clId="{E68E6373-0133-48F9-A085-1C5324C2A634}" dt="2023-02-07T22:12:37.823" v="2050" actId="478"/>
          <ac:spMkLst>
            <pc:docMk/>
            <pc:sldMk cId="2662926504" sldId="360"/>
            <ac:spMk id="261" creationId="{93A4C47B-69E8-4597-390A-E07D353AFB13}"/>
          </ac:spMkLst>
        </pc:spChg>
        <pc:spChg chg="add del mod">
          <ac:chgData name="NORVEY DANILO MUÑOZ" userId="6c920eed-56a1-4dd6-94e7-28cd095909bd" providerId="ADAL" clId="{E68E6373-0133-48F9-A085-1C5324C2A634}" dt="2023-02-07T22:12:37.823" v="2050" actId="478"/>
          <ac:spMkLst>
            <pc:docMk/>
            <pc:sldMk cId="2662926504" sldId="360"/>
            <ac:spMk id="262" creationId="{8CDEB0F0-2AF3-52A3-07D1-93E414501B8D}"/>
          </ac:spMkLst>
        </pc:spChg>
        <pc:spChg chg="add del mod">
          <ac:chgData name="NORVEY DANILO MUÑOZ" userId="6c920eed-56a1-4dd6-94e7-28cd095909bd" providerId="ADAL" clId="{E68E6373-0133-48F9-A085-1C5324C2A634}" dt="2023-02-07T22:12:37.823" v="2050" actId="478"/>
          <ac:spMkLst>
            <pc:docMk/>
            <pc:sldMk cId="2662926504" sldId="360"/>
            <ac:spMk id="263" creationId="{6FCAF82C-3DE5-56A8-CF5B-02A082DBEB6F}"/>
          </ac:spMkLst>
        </pc:spChg>
        <pc:spChg chg="add del mod">
          <ac:chgData name="NORVEY DANILO MUÑOZ" userId="6c920eed-56a1-4dd6-94e7-28cd095909bd" providerId="ADAL" clId="{E68E6373-0133-48F9-A085-1C5324C2A634}" dt="2023-02-07T22:12:37.823" v="2050" actId="478"/>
          <ac:spMkLst>
            <pc:docMk/>
            <pc:sldMk cId="2662926504" sldId="360"/>
            <ac:spMk id="264" creationId="{2562248A-EA63-AE2B-085C-8C5E1F65E2E9}"/>
          </ac:spMkLst>
        </pc:spChg>
        <pc:spChg chg="add del mod">
          <ac:chgData name="NORVEY DANILO MUÑOZ" userId="6c920eed-56a1-4dd6-94e7-28cd095909bd" providerId="ADAL" clId="{E68E6373-0133-48F9-A085-1C5324C2A634}" dt="2023-02-07T22:12:37.823" v="2050" actId="478"/>
          <ac:spMkLst>
            <pc:docMk/>
            <pc:sldMk cId="2662926504" sldId="360"/>
            <ac:spMk id="265" creationId="{5A60FC40-6C09-2A90-5641-7AD08ACDCCEF}"/>
          </ac:spMkLst>
        </pc:spChg>
        <pc:spChg chg="add del mod">
          <ac:chgData name="NORVEY DANILO MUÑOZ" userId="6c920eed-56a1-4dd6-94e7-28cd095909bd" providerId="ADAL" clId="{E68E6373-0133-48F9-A085-1C5324C2A634}" dt="2023-02-07T22:12:37.823" v="2050" actId="478"/>
          <ac:spMkLst>
            <pc:docMk/>
            <pc:sldMk cId="2662926504" sldId="360"/>
            <ac:spMk id="266" creationId="{95E568E9-4461-00D2-DC3F-CD48EB3102DE}"/>
          </ac:spMkLst>
        </pc:spChg>
        <pc:spChg chg="add del mod">
          <ac:chgData name="NORVEY DANILO MUÑOZ" userId="6c920eed-56a1-4dd6-94e7-28cd095909bd" providerId="ADAL" clId="{E68E6373-0133-48F9-A085-1C5324C2A634}" dt="2023-02-07T22:12:37.823" v="2050" actId="478"/>
          <ac:spMkLst>
            <pc:docMk/>
            <pc:sldMk cId="2662926504" sldId="360"/>
            <ac:spMk id="267" creationId="{481A9D0F-1FFA-D8BC-26A5-8FE3284B3816}"/>
          </ac:spMkLst>
        </pc:spChg>
        <pc:spChg chg="add del mod">
          <ac:chgData name="NORVEY DANILO MUÑOZ" userId="6c920eed-56a1-4dd6-94e7-28cd095909bd" providerId="ADAL" clId="{E68E6373-0133-48F9-A085-1C5324C2A634}" dt="2023-02-07T22:12:37.823" v="2050" actId="478"/>
          <ac:spMkLst>
            <pc:docMk/>
            <pc:sldMk cId="2662926504" sldId="360"/>
            <ac:spMk id="268" creationId="{344C933D-D033-CB26-8491-465066ABE2CF}"/>
          </ac:spMkLst>
        </pc:spChg>
        <pc:spChg chg="add del mod">
          <ac:chgData name="NORVEY DANILO MUÑOZ" userId="6c920eed-56a1-4dd6-94e7-28cd095909bd" providerId="ADAL" clId="{E68E6373-0133-48F9-A085-1C5324C2A634}" dt="2023-02-07T22:12:37.823" v="2050" actId="478"/>
          <ac:spMkLst>
            <pc:docMk/>
            <pc:sldMk cId="2662926504" sldId="360"/>
            <ac:spMk id="269" creationId="{EE23DBDD-AC77-0C5D-6857-CB33347DA376}"/>
          </ac:spMkLst>
        </pc:spChg>
        <pc:spChg chg="add del mod">
          <ac:chgData name="NORVEY DANILO MUÑOZ" userId="6c920eed-56a1-4dd6-94e7-28cd095909bd" providerId="ADAL" clId="{E68E6373-0133-48F9-A085-1C5324C2A634}" dt="2023-02-07T22:12:37.823" v="2050" actId="478"/>
          <ac:spMkLst>
            <pc:docMk/>
            <pc:sldMk cId="2662926504" sldId="360"/>
            <ac:spMk id="270" creationId="{DC87C52B-0529-AD50-1096-B4EB18D7BA17}"/>
          </ac:spMkLst>
        </pc:spChg>
        <pc:spChg chg="add del mod">
          <ac:chgData name="NORVEY DANILO MUÑOZ" userId="6c920eed-56a1-4dd6-94e7-28cd095909bd" providerId="ADAL" clId="{E68E6373-0133-48F9-A085-1C5324C2A634}" dt="2023-02-07T22:12:37.823" v="2050" actId="478"/>
          <ac:spMkLst>
            <pc:docMk/>
            <pc:sldMk cId="2662926504" sldId="360"/>
            <ac:spMk id="271" creationId="{62ED8C9D-B3D3-460A-E139-BD4565CFE11A}"/>
          </ac:spMkLst>
        </pc:spChg>
        <pc:spChg chg="add del mod">
          <ac:chgData name="NORVEY DANILO MUÑOZ" userId="6c920eed-56a1-4dd6-94e7-28cd095909bd" providerId="ADAL" clId="{E68E6373-0133-48F9-A085-1C5324C2A634}" dt="2023-02-07T22:12:37.823" v="2050" actId="478"/>
          <ac:spMkLst>
            <pc:docMk/>
            <pc:sldMk cId="2662926504" sldId="360"/>
            <ac:spMk id="272" creationId="{D977508F-451A-37CE-3EE9-3425A1ED31B1}"/>
          </ac:spMkLst>
        </pc:spChg>
        <pc:spChg chg="add del mod">
          <ac:chgData name="NORVEY DANILO MUÑOZ" userId="6c920eed-56a1-4dd6-94e7-28cd095909bd" providerId="ADAL" clId="{E68E6373-0133-48F9-A085-1C5324C2A634}" dt="2023-02-07T22:12:37.823" v="2050" actId="478"/>
          <ac:spMkLst>
            <pc:docMk/>
            <pc:sldMk cId="2662926504" sldId="360"/>
            <ac:spMk id="273" creationId="{CA2E10F7-4F76-825F-D8FB-0B35844B3E1D}"/>
          </ac:spMkLst>
        </pc:spChg>
        <pc:spChg chg="add del mod">
          <ac:chgData name="NORVEY DANILO MUÑOZ" userId="6c920eed-56a1-4dd6-94e7-28cd095909bd" providerId="ADAL" clId="{E68E6373-0133-48F9-A085-1C5324C2A634}" dt="2023-02-07T22:12:37.823" v="2050" actId="478"/>
          <ac:spMkLst>
            <pc:docMk/>
            <pc:sldMk cId="2662926504" sldId="360"/>
            <ac:spMk id="274" creationId="{11843004-C029-AA46-70CF-E6539A19CDB1}"/>
          </ac:spMkLst>
        </pc:spChg>
        <pc:spChg chg="add del mod">
          <ac:chgData name="NORVEY DANILO MUÑOZ" userId="6c920eed-56a1-4dd6-94e7-28cd095909bd" providerId="ADAL" clId="{E68E6373-0133-48F9-A085-1C5324C2A634}" dt="2023-02-07T22:12:37.823" v="2050" actId="478"/>
          <ac:spMkLst>
            <pc:docMk/>
            <pc:sldMk cId="2662926504" sldId="360"/>
            <ac:spMk id="275" creationId="{3AC42283-C4A8-10C0-A4EE-F4507A297D33}"/>
          </ac:spMkLst>
        </pc:spChg>
        <pc:spChg chg="add del mod">
          <ac:chgData name="NORVEY DANILO MUÑOZ" userId="6c920eed-56a1-4dd6-94e7-28cd095909bd" providerId="ADAL" clId="{E68E6373-0133-48F9-A085-1C5324C2A634}" dt="2023-02-07T22:12:37.823" v="2050" actId="478"/>
          <ac:spMkLst>
            <pc:docMk/>
            <pc:sldMk cId="2662926504" sldId="360"/>
            <ac:spMk id="276" creationId="{E538BFC3-DD21-62FC-2729-A3AEFD5D437C}"/>
          </ac:spMkLst>
        </pc:spChg>
        <pc:spChg chg="add del mod">
          <ac:chgData name="NORVEY DANILO MUÑOZ" userId="6c920eed-56a1-4dd6-94e7-28cd095909bd" providerId="ADAL" clId="{E68E6373-0133-48F9-A085-1C5324C2A634}" dt="2023-02-07T22:12:37.823" v="2050" actId="478"/>
          <ac:spMkLst>
            <pc:docMk/>
            <pc:sldMk cId="2662926504" sldId="360"/>
            <ac:spMk id="277" creationId="{AEF22750-F6AE-0832-9373-C21DC4A47E1B}"/>
          </ac:spMkLst>
        </pc:spChg>
        <pc:spChg chg="add del mod">
          <ac:chgData name="NORVEY DANILO MUÑOZ" userId="6c920eed-56a1-4dd6-94e7-28cd095909bd" providerId="ADAL" clId="{E68E6373-0133-48F9-A085-1C5324C2A634}" dt="2023-02-07T22:12:37.823" v="2050" actId="478"/>
          <ac:spMkLst>
            <pc:docMk/>
            <pc:sldMk cId="2662926504" sldId="360"/>
            <ac:spMk id="278" creationId="{B9370866-A99E-78F4-47DF-E43CC519A65C}"/>
          </ac:spMkLst>
        </pc:spChg>
        <pc:spChg chg="add del mod">
          <ac:chgData name="NORVEY DANILO MUÑOZ" userId="6c920eed-56a1-4dd6-94e7-28cd095909bd" providerId="ADAL" clId="{E68E6373-0133-48F9-A085-1C5324C2A634}" dt="2023-02-07T22:12:37.823" v="2050" actId="478"/>
          <ac:spMkLst>
            <pc:docMk/>
            <pc:sldMk cId="2662926504" sldId="360"/>
            <ac:spMk id="279" creationId="{3DD84279-323A-92D0-7981-8F58232EBC9C}"/>
          </ac:spMkLst>
        </pc:spChg>
        <pc:spChg chg="add del mod">
          <ac:chgData name="NORVEY DANILO MUÑOZ" userId="6c920eed-56a1-4dd6-94e7-28cd095909bd" providerId="ADAL" clId="{E68E6373-0133-48F9-A085-1C5324C2A634}" dt="2023-02-07T22:12:37.823" v="2050" actId="478"/>
          <ac:spMkLst>
            <pc:docMk/>
            <pc:sldMk cId="2662926504" sldId="360"/>
            <ac:spMk id="280" creationId="{B972624E-AB8A-9CFD-F593-1B0062C836B2}"/>
          </ac:spMkLst>
        </pc:spChg>
        <pc:spChg chg="add del mod">
          <ac:chgData name="NORVEY DANILO MUÑOZ" userId="6c920eed-56a1-4dd6-94e7-28cd095909bd" providerId="ADAL" clId="{E68E6373-0133-48F9-A085-1C5324C2A634}" dt="2023-02-07T22:12:37.823" v="2050" actId="478"/>
          <ac:spMkLst>
            <pc:docMk/>
            <pc:sldMk cId="2662926504" sldId="360"/>
            <ac:spMk id="281" creationId="{17B276D7-001D-AF57-E2E9-4EA1DE35E319}"/>
          </ac:spMkLst>
        </pc:spChg>
        <pc:spChg chg="add del mod">
          <ac:chgData name="NORVEY DANILO MUÑOZ" userId="6c920eed-56a1-4dd6-94e7-28cd095909bd" providerId="ADAL" clId="{E68E6373-0133-48F9-A085-1C5324C2A634}" dt="2023-02-07T22:12:37.823" v="2050" actId="478"/>
          <ac:spMkLst>
            <pc:docMk/>
            <pc:sldMk cId="2662926504" sldId="360"/>
            <ac:spMk id="282" creationId="{602F8254-0785-A51E-5A24-77C67CE1FD9A}"/>
          </ac:spMkLst>
        </pc:spChg>
        <pc:spChg chg="add del mod">
          <ac:chgData name="NORVEY DANILO MUÑOZ" userId="6c920eed-56a1-4dd6-94e7-28cd095909bd" providerId="ADAL" clId="{E68E6373-0133-48F9-A085-1C5324C2A634}" dt="2023-02-07T22:12:37.823" v="2050" actId="478"/>
          <ac:spMkLst>
            <pc:docMk/>
            <pc:sldMk cId="2662926504" sldId="360"/>
            <ac:spMk id="283" creationId="{330E759A-8340-5320-9115-205B9AFC611D}"/>
          </ac:spMkLst>
        </pc:spChg>
        <pc:spChg chg="add del mod">
          <ac:chgData name="NORVEY DANILO MUÑOZ" userId="6c920eed-56a1-4dd6-94e7-28cd095909bd" providerId="ADAL" clId="{E68E6373-0133-48F9-A085-1C5324C2A634}" dt="2023-02-07T22:12:49.104" v="2052"/>
          <ac:spMkLst>
            <pc:docMk/>
            <pc:sldMk cId="2662926504" sldId="360"/>
            <ac:spMk id="284" creationId="{9D53D820-1EEE-75FD-1946-C49A15440A53}"/>
          </ac:spMkLst>
        </pc:spChg>
        <pc:spChg chg="mod">
          <ac:chgData name="NORVEY DANILO MUÑOZ" userId="6c920eed-56a1-4dd6-94e7-28cd095909bd" providerId="ADAL" clId="{E68E6373-0133-48F9-A085-1C5324C2A634}" dt="2023-02-07T22:12:22.120" v="2046" actId="20577"/>
          <ac:spMkLst>
            <pc:docMk/>
            <pc:sldMk cId="2662926504" sldId="360"/>
            <ac:spMk id="28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6"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7"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8"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9"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0"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1"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2"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3"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4"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6" creationId="{00000000-0000-0000-0000-000000000000}"/>
          </ac:spMkLst>
        </pc:spChg>
        <pc:spChg chg="mod">
          <ac:chgData name="NORVEY DANILO MUÑOZ" userId="6c920eed-56a1-4dd6-94e7-28cd095909bd" providerId="ADAL" clId="{E68E6373-0133-48F9-A085-1C5324C2A634}" dt="2023-02-07T22:12:54.497" v="2053"/>
          <ac:spMkLst>
            <pc:docMk/>
            <pc:sldMk cId="2662926504" sldId="360"/>
            <ac:spMk id="301" creationId="{41FBCF4B-0E88-D828-FBE0-E2A5E752392F}"/>
          </ac:spMkLst>
        </pc:spChg>
        <pc:spChg chg="mod">
          <ac:chgData name="NORVEY DANILO MUÑOZ" userId="6c920eed-56a1-4dd6-94e7-28cd095909bd" providerId="ADAL" clId="{E68E6373-0133-48F9-A085-1C5324C2A634}" dt="2023-02-07T22:12:54.497" v="2053"/>
          <ac:spMkLst>
            <pc:docMk/>
            <pc:sldMk cId="2662926504" sldId="360"/>
            <ac:spMk id="302" creationId="{03C0BDB6-162C-5344-6267-F1E205FBE2BB}"/>
          </ac:spMkLst>
        </pc:spChg>
        <pc:spChg chg="mod">
          <ac:chgData name="NORVEY DANILO MUÑOZ" userId="6c920eed-56a1-4dd6-94e7-28cd095909bd" providerId="ADAL" clId="{E68E6373-0133-48F9-A085-1C5324C2A634}" dt="2023-02-07T22:12:54.497" v="2053"/>
          <ac:spMkLst>
            <pc:docMk/>
            <pc:sldMk cId="2662926504" sldId="360"/>
            <ac:spMk id="303" creationId="{5D84CA88-083C-D460-589A-44F3CECC6A8E}"/>
          </ac:spMkLst>
        </pc:spChg>
        <pc:spChg chg="mod">
          <ac:chgData name="NORVEY DANILO MUÑOZ" userId="6c920eed-56a1-4dd6-94e7-28cd095909bd" providerId="ADAL" clId="{E68E6373-0133-48F9-A085-1C5324C2A634}" dt="2023-02-07T22:12:54.497" v="2053"/>
          <ac:spMkLst>
            <pc:docMk/>
            <pc:sldMk cId="2662926504" sldId="360"/>
            <ac:spMk id="304" creationId="{F6BD879E-382E-4BFF-BAC0-EDF3A76EF548}"/>
          </ac:spMkLst>
        </pc:spChg>
        <pc:spChg chg="mod">
          <ac:chgData name="NORVEY DANILO MUÑOZ" userId="6c920eed-56a1-4dd6-94e7-28cd095909bd" providerId="ADAL" clId="{E68E6373-0133-48F9-A085-1C5324C2A634}" dt="2023-02-07T22:12:54.497" v="2053"/>
          <ac:spMkLst>
            <pc:docMk/>
            <pc:sldMk cId="2662926504" sldId="360"/>
            <ac:spMk id="305" creationId="{916B021A-D37E-7555-7522-603E1AD88FB4}"/>
          </ac:spMkLst>
        </pc:spChg>
        <pc:spChg chg="mod">
          <ac:chgData name="NORVEY DANILO MUÑOZ" userId="6c920eed-56a1-4dd6-94e7-28cd095909bd" providerId="ADAL" clId="{E68E6373-0133-48F9-A085-1C5324C2A634}" dt="2023-02-07T22:12:54.497" v="2053"/>
          <ac:spMkLst>
            <pc:docMk/>
            <pc:sldMk cId="2662926504" sldId="360"/>
            <ac:spMk id="306" creationId="{250E8DB4-6B04-B8C4-59B5-277018578D6E}"/>
          </ac:spMkLst>
        </pc:spChg>
        <pc:spChg chg="mod">
          <ac:chgData name="NORVEY DANILO MUÑOZ" userId="6c920eed-56a1-4dd6-94e7-28cd095909bd" providerId="ADAL" clId="{E68E6373-0133-48F9-A085-1C5324C2A634}" dt="2023-02-07T22:12:54.497" v="2053"/>
          <ac:spMkLst>
            <pc:docMk/>
            <pc:sldMk cId="2662926504" sldId="360"/>
            <ac:spMk id="307" creationId="{1A9CC7AF-545B-E96F-61C1-90593C6DD689}"/>
          </ac:spMkLst>
        </pc:spChg>
        <pc:spChg chg="mod">
          <ac:chgData name="NORVEY DANILO MUÑOZ" userId="6c920eed-56a1-4dd6-94e7-28cd095909bd" providerId="ADAL" clId="{E68E6373-0133-48F9-A085-1C5324C2A634}" dt="2023-02-07T22:12:54.497" v="2053"/>
          <ac:spMkLst>
            <pc:docMk/>
            <pc:sldMk cId="2662926504" sldId="360"/>
            <ac:spMk id="308" creationId="{404EC70B-FFE6-7AB7-1D0F-3C880102CDE2}"/>
          </ac:spMkLst>
        </pc:spChg>
        <pc:spChg chg="mod">
          <ac:chgData name="NORVEY DANILO MUÑOZ" userId="6c920eed-56a1-4dd6-94e7-28cd095909bd" providerId="ADAL" clId="{E68E6373-0133-48F9-A085-1C5324C2A634}" dt="2023-02-07T22:12:54.497" v="2053"/>
          <ac:spMkLst>
            <pc:docMk/>
            <pc:sldMk cId="2662926504" sldId="360"/>
            <ac:spMk id="309" creationId="{C274B151-32C5-5B28-9DDC-A5C541742753}"/>
          </ac:spMkLst>
        </pc:spChg>
        <pc:spChg chg="mod">
          <ac:chgData name="NORVEY DANILO MUÑOZ" userId="6c920eed-56a1-4dd6-94e7-28cd095909bd" providerId="ADAL" clId="{E68E6373-0133-48F9-A085-1C5324C2A634}" dt="2023-02-07T22:12:54.497" v="2053"/>
          <ac:spMkLst>
            <pc:docMk/>
            <pc:sldMk cId="2662926504" sldId="360"/>
            <ac:spMk id="310" creationId="{C917A81F-7E8C-4C52-06F9-D6F9D34F4534}"/>
          </ac:spMkLst>
        </pc:spChg>
        <pc:spChg chg="mod">
          <ac:chgData name="NORVEY DANILO MUÑOZ" userId="6c920eed-56a1-4dd6-94e7-28cd095909bd" providerId="ADAL" clId="{E68E6373-0133-48F9-A085-1C5324C2A634}" dt="2023-02-07T22:12:54.497" v="2053"/>
          <ac:spMkLst>
            <pc:docMk/>
            <pc:sldMk cId="2662926504" sldId="360"/>
            <ac:spMk id="311" creationId="{C2FE9350-6846-4069-548E-85BFA5A43FFA}"/>
          </ac:spMkLst>
        </pc:spChg>
        <pc:spChg chg="mod">
          <ac:chgData name="NORVEY DANILO MUÑOZ" userId="6c920eed-56a1-4dd6-94e7-28cd095909bd" providerId="ADAL" clId="{E68E6373-0133-48F9-A085-1C5324C2A634}" dt="2023-02-07T22:12:54.497" v="2053"/>
          <ac:spMkLst>
            <pc:docMk/>
            <pc:sldMk cId="2662926504" sldId="360"/>
            <ac:spMk id="312" creationId="{6FEECB24-43FE-F39C-413C-66B62CE90EE7}"/>
          </ac:spMkLst>
        </pc:spChg>
        <pc:spChg chg="mod">
          <ac:chgData name="NORVEY DANILO MUÑOZ" userId="6c920eed-56a1-4dd6-94e7-28cd095909bd" providerId="ADAL" clId="{E68E6373-0133-48F9-A085-1C5324C2A634}" dt="2023-02-07T22:12:54.497" v="2053"/>
          <ac:spMkLst>
            <pc:docMk/>
            <pc:sldMk cId="2662926504" sldId="360"/>
            <ac:spMk id="313" creationId="{135BC74B-410B-8FCC-943E-0F8311B13202}"/>
          </ac:spMkLst>
        </pc:spChg>
        <pc:spChg chg="mod">
          <ac:chgData name="NORVEY DANILO MUÑOZ" userId="6c920eed-56a1-4dd6-94e7-28cd095909bd" providerId="ADAL" clId="{E68E6373-0133-48F9-A085-1C5324C2A634}" dt="2023-02-07T22:12:54.497" v="2053"/>
          <ac:spMkLst>
            <pc:docMk/>
            <pc:sldMk cId="2662926504" sldId="360"/>
            <ac:spMk id="314" creationId="{74B2741D-C90C-FFB4-BF33-37A375F382A6}"/>
          </ac:spMkLst>
        </pc:spChg>
        <pc:grpChg chg="add del mod">
          <ac:chgData name="NORVEY DANILO MUÑOZ" userId="6c920eed-56a1-4dd6-94e7-28cd095909bd" providerId="ADAL" clId="{E68E6373-0133-48F9-A085-1C5324C2A634}" dt="2023-02-07T22:12:37.823" v="2050" actId="478"/>
          <ac:grpSpMkLst>
            <pc:docMk/>
            <pc:sldMk cId="2662926504" sldId="360"/>
            <ac:grpSpMk id="8" creationId="{2C39D1BE-E755-9E50-8F23-AE3FE5E821A9}"/>
          </ac:grpSpMkLst>
        </pc:grpChg>
        <pc:grpChg chg="mod">
          <ac:chgData name="NORVEY DANILO MUÑOZ" userId="6c920eed-56a1-4dd6-94e7-28cd095909bd" providerId="ADAL" clId="{E68E6373-0133-48F9-A085-1C5324C2A634}" dt="2023-02-07T22:12:36.836" v="2049" actId="14100"/>
          <ac:grpSpMkLst>
            <pc:docMk/>
            <pc:sldMk cId="2662926504" sldId="360"/>
            <ac:grpSpMk id="9" creationId="{3DD16D24-7D1B-3E10-42CB-33A0EF893DDF}"/>
          </ac:grpSpMkLst>
        </pc:grpChg>
        <pc:grpChg chg="add del mod">
          <ac:chgData name="NORVEY DANILO MUÑOZ" userId="6c920eed-56a1-4dd6-94e7-28cd095909bd" providerId="ADAL" clId="{E68E6373-0133-48F9-A085-1C5324C2A634}" dt="2023-02-07T22:12:37.823" v="2050" actId="478"/>
          <ac:grpSpMkLst>
            <pc:docMk/>
            <pc:sldMk cId="2662926504" sldId="360"/>
            <ac:grpSpMk id="24" creationId="{E26A148F-B422-9513-4740-9BCC4DDCE727}"/>
          </ac:grpSpMkLst>
        </pc:grpChg>
        <pc:grpChg chg="mod">
          <ac:chgData name="NORVEY DANILO MUÑOZ" userId="6c920eed-56a1-4dd6-94e7-28cd095909bd" providerId="ADAL" clId="{E68E6373-0133-48F9-A085-1C5324C2A634}" dt="2023-02-07T22:12:36.836" v="2049" actId="14100"/>
          <ac:grpSpMkLst>
            <pc:docMk/>
            <pc:sldMk cId="2662926504" sldId="360"/>
            <ac:grpSpMk id="25" creationId="{7B2DD099-47A1-7E50-225D-29CBA17CD44E}"/>
          </ac:grpSpMkLst>
        </pc:grpChg>
        <pc:grpChg chg="add del mod">
          <ac:chgData name="NORVEY DANILO MUÑOZ" userId="6c920eed-56a1-4dd6-94e7-28cd095909bd" providerId="ADAL" clId="{E68E6373-0133-48F9-A085-1C5324C2A634}" dt="2023-02-07T22:12:37.823" v="2050" actId="478"/>
          <ac:grpSpMkLst>
            <pc:docMk/>
            <pc:sldMk cId="2662926504" sldId="360"/>
            <ac:grpSpMk id="53" creationId="{79D213CF-EFEC-F4B6-C1FD-50BFAA3D0CBC}"/>
          </ac:grpSpMkLst>
        </pc:grpChg>
        <pc:grpChg chg="mod">
          <ac:chgData name="NORVEY DANILO MUÑOZ" userId="6c920eed-56a1-4dd6-94e7-28cd095909bd" providerId="ADAL" clId="{E68E6373-0133-48F9-A085-1C5324C2A634}" dt="2023-02-07T22:12:36.836" v="2049" actId="14100"/>
          <ac:grpSpMkLst>
            <pc:docMk/>
            <pc:sldMk cId="2662926504" sldId="360"/>
            <ac:grpSpMk id="54" creationId="{FDC5A617-2479-C164-9D70-C79EA65876AA}"/>
          </ac:grpSpMkLst>
        </pc:grpChg>
        <pc:grpChg chg="add mod">
          <ac:chgData name="NORVEY DANILO MUÑOZ" userId="6c920eed-56a1-4dd6-94e7-28cd095909bd" providerId="ADAL" clId="{E68E6373-0133-48F9-A085-1C5324C2A634}" dt="2023-02-07T22:12:54.497" v="2053"/>
          <ac:grpSpMkLst>
            <pc:docMk/>
            <pc:sldMk cId="2662926504" sldId="360"/>
            <ac:grpSpMk id="299" creationId="{35DFAC0A-AE6F-608D-E964-4369D8B3AA90}"/>
          </ac:grpSpMkLst>
        </pc:grpChg>
        <pc:grpChg chg="mod">
          <ac:chgData name="NORVEY DANILO MUÑOZ" userId="6c920eed-56a1-4dd6-94e7-28cd095909bd" providerId="ADAL" clId="{E68E6373-0133-48F9-A085-1C5324C2A634}" dt="2023-02-07T22:12:54.497" v="2053"/>
          <ac:grpSpMkLst>
            <pc:docMk/>
            <pc:sldMk cId="2662926504" sldId="360"/>
            <ac:grpSpMk id="300" creationId="{755F52B3-8453-EA98-8092-BE5691A3B6C3}"/>
          </ac:grpSpMkLst>
        </pc:grpChg>
      </pc:sldChg>
      <pc:sldChg chg="modSp add mod">
        <pc:chgData name="NORVEY DANILO MUÑOZ" userId="6c920eed-56a1-4dd6-94e7-28cd095909bd" providerId="ADAL" clId="{E68E6373-0133-48F9-A085-1C5324C2A634}" dt="2023-02-07T22:27:21.640" v="2250" actId="1076"/>
        <pc:sldMkLst>
          <pc:docMk/>
          <pc:sldMk cId="0" sldId="361"/>
        </pc:sldMkLst>
        <pc:spChg chg="mod">
          <ac:chgData name="NORVEY DANILO MUÑOZ" userId="6c920eed-56a1-4dd6-94e7-28cd095909bd" providerId="ADAL" clId="{E68E6373-0133-48F9-A085-1C5324C2A634}" dt="2023-02-07T22:17:03.720" v="2110" actId="1076"/>
          <ac:spMkLst>
            <pc:docMk/>
            <pc:sldMk cId="0" sldId="361"/>
            <ac:spMk id="75" creationId="{AE5EEDBA-B5E7-91A9-3B6F-16124CA9E467}"/>
          </ac:spMkLst>
        </pc:spChg>
        <pc:spChg chg="mod">
          <ac:chgData name="NORVEY DANILO MUÑOZ" userId="6c920eed-56a1-4dd6-94e7-28cd095909bd" providerId="ADAL" clId="{E68E6373-0133-48F9-A085-1C5324C2A634}" dt="2023-02-07T22:17:03.720" v="2110" actId="1076"/>
          <ac:spMkLst>
            <pc:docMk/>
            <pc:sldMk cId="0" sldId="361"/>
            <ac:spMk id="76" creationId="{49D638C6-3D71-3896-08D5-55C24124EC32}"/>
          </ac:spMkLst>
        </pc:spChg>
        <pc:spChg chg="mod">
          <ac:chgData name="NORVEY DANILO MUÑOZ" userId="6c920eed-56a1-4dd6-94e7-28cd095909bd" providerId="ADAL" clId="{E68E6373-0133-48F9-A085-1C5324C2A634}" dt="2023-02-07T22:17:03.720" v="2110" actId="1076"/>
          <ac:spMkLst>
            <pc:docMk/>
            <pc:sldMk cId="0" sldId="361"/>
            <ac:spMk id="77" creationId="{BE123747-7CC7-579C-190F-30A8202A6E90}"/>
          </ac:spMkLst>
        </pc:spChg>
        <pc:spChg chg="mod">
          <ac:chgData name="NORVEY DANILO MUÑOZ" userId="6c920eed-56a1-4dd6-94e7-28cd095909bd" providerId="ADAL" clId="{E68E6373-0133-48F9-A085-1C5324C2A634}" dt="2023-02-07T22:17:03.720" v="2110" actId="1076"/>
          <ac:spMkLst>
            <pc:docMk/>
            <pc:sldMk cId="0" sldId="361"/>
            <ac:spMk id="78" creationId="{844BC830-B3FC-2DAF-B925-85DB8419742C}"/>
          </ac:spMkLst>
        </pc:spChg>
        <pc:spChg chg="mod">
          <ac:chgData name="NORVEY DANILO MUÑOZ" userId="6c920eed-56a1-4dd6-94e7-28cd095909bd" providerId="ADAL" clId="{E68E6373-0133-48F9-A085-1C5324C2A634}" dt="2023-02-07T22:17:03.720" v="2110" actId="1076"/>
          <ac:spMkLst>
            <pc:docMk/>
            <pc:sldMk cId="0" sldId="361"/>
            <ac:spMk id="79" creationId="{553C2B81-D404-0335-7791-2FE4C25982DC}"/>
          </ac:spMkLst>
        </pc:spChg>
        <pc:spChg chg="mod">
          <ac:chgData name="NORVEY DANILO MUÑOZ" userId="6c920eed-56a1-4dd6-94e7-28cd095909bd" providerId="ADAL" clId="{E68E6373-0133-48F9-A085-1C5324C2A634}" dt="2023-02-07T22:17:03.720" v="2110" actId="1076"/>
          <ac:spMkLst>
            <pc:docMk/>
            <pc:sldMk cId="0" sldId="361"/>
            <ac:spMk id="80" creationId="{08B3ACB6-3BD8-2ADB-6C33-251283CE82BE}"/>
          </ac:spMkLst>
        </pc:spChg>
        <pc:spChg chg="mod">
          <ac:chgData name="NORVEY DANILO MUÑOZ" userId="6c920eed-56a1-4dd6-94e7-28cd095909bd" providerId="ADAL" clId="{E68E6373-0133-48F9-A085-1C5324C2A634}" dt="2023-02-07T22:17:33.358" v="2116" actId="1076"/>
          <ac:spMkLst>
            <pc:docMk/>
            <pc:sldMk cId="0" sldId="361"/>
            <ac:spMk id="81" creationId="{3B713D00-A364-45CB-3E71-C2E6BA624989}"/>
          </ac:spMkLst>
        </pc:spChg>
        <pc:spChg chg="mod">
          <ac:chgData name="NORVEY DANILO MUÑOZ" userId="6c920eed-56a1-4dd6-94e7-28cd095909bd" providerId="ADAL" clId="{E68E6373-0133-48F9-A085-1C5324C2A634}" dt="2023-02-07T22:17:33.358" v="2116" actId="1076"/>
          <ac:spMkLst>
            <pc:docMk/>
            <pc:sldMk cId="0" sldId="361"/>
            <ac:spMk id="82" creationId="{7D427239-27B7-68C3-75EB-A944AF06C85A}"/>
          </ac:spMkLst>
        </pc:spChg>
        <pc:spChg chg="mod">
          <ac:chgData name="NORVEY DANILO MUÑOZ" userId="6c920eed-56a1-4dd6-94e7-28cd095909bd" providerId="ADAL" clId="{E68E6373-0133-48F9-A085-1C5324C2A634}" dt="2023-02-07T22:17:33.358" v="2116" actId="1076"/>
          <ac:spMkLst>
            <pc:docMk/>
            <pc:sldMk cId="0" sldId="361"/>
            <ac:spMk id="83" creationId="{4512E737-B3B6-639C-3053-703C6B91F11B}"/>
          </ac:spMkLst>
        </pc:spChg>
        <pc:spChg chg="mod">
          <ac:chgData name="NORVEY DANILO MUÑOZ" userId="6c920eed-56a1-4dd6-94e7-28cd095909bd" providerId="ADAL" clId="{E68E6373-0133-48F9-A085-1C5324C2A634}" dt="2023-02-07T22:17:33.358" v="2116" actId="1076"/>
          <ac:spMkLst>
            <pc:docMk/>
            <pc:sldMk cId="0" sldId="361"/>
            <ac:spMk id="84" creationId="{F564A19F-B3F5-E7D3-B8EC-57249926FE48}"/>
          </ac:spMkLst>
        </pc:spChg>
        <pc:spChg chg="mod">
          <ac:chgData name="NORVEY DANILO MUÑOZ" userId="6c920eed-56a1-4dd6-94e7-28cd095909bd" providerId="ADAL" clId="{E68E6373-0133-48F9-A085-1C5324C2A634}" dt="2023-02-07T22:17:33.358" v="2116" actId="1076"/>
          <ac:spMkLst>
            <pc:docMk/>
            <pc:sldMk cId="0" sldId="361"/>
            <ac:spMk id="86" creationId="{651A3828-CC36-91F5-D814-0E062C1909C9}"/>
          </ac:spMkLst>
        </pc:spChg>
        <pc:spChg chg="mod">
          <ac:chgData name="NORVEY DANILO MUÑOZ" userId="6c920eed-56a1-4dd6-94e7-28cd095909bd" providerId="ADAL" clId="{E68E6373-0133-48F9-A085-1C5324C2A634}" dt="2023-02-07T22:17:33.358" v="2116" actId="1076"/>
          <ac:spMkLst>
            <pc:docMk/>
            <pc:sldMk cId="0" sldId="361"/>
            <ac:spMk id="87" creationId="{3FD73405-D61C-DDCD-3621-5137739F5D0E}"/>
          </ac:spMkLst>
        </pc:spChg>
        <pc:spChg chg="mod">
          <ac:chgData name="NORVEY DANILO MUÑOZ" userId="6c920eed-56a1-4dd6-94e7-28cd095909bd" providerId="ADAL" clId="{E68E6373-0133-48F9-A085-1C5324C2A634}" dt="2023-02-07T22:16:24.216" v="2100" actId="1076"/>
          <ac:spMkLst>
            <pc:docMk/>
            <pc:sldMk cId="0" sldId="361"/>
            <ac:spMk id="88" creationId="{105EB95E-7466-8985-4A69-F98D3D058E44}"/>
          </ac:spMkLst>
        </pc:spChg>
        <pc:spChg chg="mod">
          <ac:chgData name="NORVEY DANILO MUÑOZ" userId="6c920eed-56a1-4dd6-94e7-28cd095909bd" providerId="ADAL" clId="{E68E6373-0133-48F9-A085-1C5324C2A634}" dt="2023-02-07T22:16:24.216" v="2100" actId="1076"/>
          <ac:spMkLst>
            <pc:docMk/>
            <pc:sldMk cId="0" sldId="361"/>
            <ac:spMk id="89" creationId="{4E3EC5BA-6504-4E4D-27B8-891DA5F0AA0B}"/>
          </ac:spMkLst>
        </pc:spChg>
        <pc:spChg chg="mod">
          <ac:chgData name="NORVEY DANILO MUÑOZ" userId="6c920eed-56a1-4dd6-94e7-28cd095909bd" providerId="ADAL" clId="{E68E6373-0133-48F9-A085-1C5324C2A634}" dt="2023-02-07T22:16:24.216" v="2100" actId="1076"/>
          <ac:spMkLst>
            <pc:docMk/>
            <pc:sldMk cId="0" sldId="361"/>
            <ac:spMk id="90" creationId="{FF82578E-1A25-DC5A-EE4B-F059D7C53B19}"/>
          </ac:spMkLst>
        </pc:spChg>
        <pc:spChg chg="mod">
          <ac:chgData name="NORVEY DANILO MUÑOZ" userId="6c920eed-56a1-4dd6-94e7-28cd095909bd" providerId="ADAL" clId="{E68E6373-0133-48F9-A085-1C5324C2A634}" dt="2023-02-07T22:16:24.216" v="2100" actId="1076"/>
          <ac:spMkLst>
            <pc:docMk/>
            <pc:sldMk cId="0" sldId="361"/>
            <ac:spMk id="91" creationId="{F8C36378-D3B2-09D0-2535-2B469F0CF180}"/>
          </ac:spMkLst>
        </pc:spChg>
        <pc:spChg chg="mod">
          <ac:chgData name="NORVEY DANILO MUÑOZ" userId="6c920eed-56a1-4dd6-94e7-28cd095909bd" providerId="ADAL" clId="{E68E6373-0133-48F9-A085-1C5324C2A634}" dt="2023-02-07T22:16:24.216" v="2100" actId="1076"/>
          <ac:spMkLst>
            <pc:docMk/>
            <pc:sldMk cId="0" sldId="361"/>
            <ac:spMk id="92" creationId="{C6F459BC-083B-B298-696B-BC62888247BF}"/>
          </ac:spMkLst>
        </pc:spChg>
        <pc:spChg chg="mod">
          <ac:chgData name="NORVEY DANILO MUÑOZ" userId="6c920eed-56a1-4dd6-94e7-28cd095909bd" providerId="ADAL" clId="{E68E6373-0133-48F9-A085-1C5324C2A634}" dt="2023-02-07T22:16:24.216" v="2100" actId="1076"/>
          <ac:spMkLst>
            <pc:docMk/>
            <pc:sldMk cId="0" sldId="361"/>
            <ac:spMk id="93" creationId="{E5161E63-DE91-9D81-18D8-FABEAA6C4EE1}"/>
          </ac:spMkLst>
        </pc:spChg>
        <pc:spChg chg="mod">
          <ac:chgData name="NORVEY DANILO MUÑOZ" userId="6c920eed-56a1-4dd6-94e7-28cd095909bd" providerId="ADAL" clId="{E68E6373-0133-48F9-A085-1C5324C2A634}" dt="2023-02-07T22:16:51.258" v="2108" actId="1076"/>
          <ac:spMkLst>
            <pc:docMk/>
            <pc:sldMk cId="0" sldId="361"/>
            <ac:spMk id="22529" creationId="{5216459B-F59A-44BE-1C11-12E4EA8E01FC}"/>
          </ac:spMkLst>
        </pc:spChg>
        <pc:spChg chg="mod">
          <ac:chgData name="NORVEY DANILO MUÑOZ" userId="6c920eed-56a1-4dd6-94e7-28cd095909bd" providerId="ADAL" clId="{E68E6373-0133-48F9-A085-1C5324C2A634}" dt="2023-02-07T22:16:45.144" v="2107" actId="1076"/>
          <ac:spMkLst>
            <pc:docMk/>
            <pc:sldMk cId="0" sldId="361"/>
            <ac:spMk id="22530" creationId="{F726FCEF-E439-2059-71C0-BB47655A9A17}"/>
          </ac:spMkLst>
        </pc:spChg>
        <pc:spChg chg="mod">
          <ac:chgData name="NORVEY DANILO MUÑOZ" userId="6c920eed-56a1-4dd6-94e7-28cd095909bd" providerId="ADAL" clId="{E68E6373-0133-48F9-A085-1C5324C2A634}" dt="2023-02-07T22:14:42.363" v="2080" actId="20577"/>
          <ac:spMkLst>
            <pc:docMk/>
            <pc:sldMk cId="0" sldId="361"/>
            <ac:spMk id="22531" creationId="{41D4CED1-8F79-CA31-524B-3FD240B641BC}"/>
          </ac:spMkLst>
        </pc:spChg>
        <pc:spChg chg="mod">
          <ac:chgData name="NORVEY DANILO MUÑOZ" userId="6c920eed-56a1-4dd6-94e7-28cd095909bd" providerId="ADAL" clId="{E68E6373-0133-48F9-A085-1C5324C2A634}" dt="2023-02-07T22:14:16.798" v="2057" actId="6549"/>
          <ac:spMkLst>
            <pc:docMk/>
            <pc:sldMk cId="0" sldId="361"/>
            <ac:spMk id="22533" creationId="{8EE0D04B-AFB9-7BE0-37FF-C4AD4FC7874A}"/>
          </ac:spMkLst>
        </pc:spChg>
        <pc:spChg chg="mod">
          <ac:chgData name="NORVEY DANILO MUÑOZ" userId="6c920eed-56a1-4dd6-94e7-28cd095909bd" providerId="ADAL" clId="{E68E6373-0133-48F9-A085-1C5324C2A634}" dt="2023-02-07T22:25:03.606" v="2249" actId="20577"/>
          <ac:spMkLst>
            <pc:docMk/>
            <pc:sldMk cId="0" sldId="361"/>
            <ac:spMk id="22534" creationId="{181A40A1-502F-764C-9E21-C40AE2A698F5}"/>
          </ac:spMkLst>
        </pc:spChg>
        <pc:spChg chg="mod">
          <ac:chgData name="NORVEY DANILO MUÑOZ" userId="6c920eed-56a1-4dd6-94e7-28cd095909bd" providerId="ADAL" clId="{E68E6373-0133-48F9-A085-1C5324C2A634}" dt="2023-02-07T22:15:49.750" v="2094" actId="1076"/>
          <ac:spMkLst>
            <pc:docMk/>
            <pc:sldMk cId="0" sldId="361"/>
            <ac:spMk id="22537" creationId="{92747AA1-7026-91D8-CBF8-DB3114D94241}"/>
          </ac:spMkLst>
        </pc:spChg>
        <pc:spChg chg="mod">
          <ac:chgData name="NORVEY DANILO MUÑOZ" userId="6c920eed-56a1-4dd6-94e7-28cd095909bd" providerId="ADAL" clId="{E68E6373-0133-48F9-A085-1C5324C2A634}" dt="2023-02-07T22:15:49.750" v="2094" actId="1076"/>
          <ac:spMkLst>
            <pc:docMk/>
            <pc:sldMk cId="0" sldId="361"/>
            <ac:spMk id="22539" creationId="{D79938C3-F594-437C-A57A-DBC674D7D895}"/>
          </ac:spMkLst>
        </pc:spChg>
        <pc:spChg chg="mod">
          <ac:chgData name="NORVEY DANILO MUÑOZ" userId="6c920eed-56a1-4dd6-94e7-28cd095909bd" providerId="ADAL" clId="{E68E6373-0133-48F9-A085-1C5324C2A634}" dt="2023-02-07T22:15:49.750" v="2094" actId="1076"/>
          <ac:spMkLst>
            <pc:docMk/>
            <pc:sldMk cId="0" sldId="361"/>
            <ac:spMk id="22540" creationId="{D9FFAB72-96D6-399E-D25C-931A050BE757}"/>
          </ac:spMkLst>
        </pc:spChg>
        <pc:spChg chg="mod">
          <ac:chgData name="NORVEY DANILO MUÑOZ" userId="6c920eed-56a1-4dd6-94e7-28cd095909bd" providerId="ADAL" clId="{E68E6373-0133-48F9-A085-1C5324C2A634}" dt="2023-02-07T22:15:49.750" v="2094" actId="1076"/>
          <ac:spMkLst>
            <pc:docMk/>
            <pc:sldMk cId="0" sldId="361"/>
            <ac:spMk id="22541" creationId="{E200152C-DD86-007C-BFEF-FBFC361A9784}"/>
          </ac:spMkLst>
        </pc:spChg>
        <pc:spChg chg="mod">
          <ac:chgData name="NORVEY DANILO MUÑOZ" userId="6c920eed-56a1-4dd6-94e7-28cd095909bd" providerId="ADAL" clId="{E68E6373-0133-48F9-A085-1C5324C2A634}" dt="2023-02-07T22:15:49.750" v="2094" actId="1076"/>
          <ac:spMkLst>
            <pc:docMk/>
            <pc:sldMk cId="0" sldId="361"/>
            <ac:spMk id="22542" creationId="{348D6434-69FB-A486-B36B-AF441D0E96D3}"/>
          </ac:spMkLst>
        </pc:spChg>
        <pc:spChg chg="mod">
          <ac:chgData name="NORVEY DANILO MUÑOZ" userId="6c920eed-56a1-4dd6-94e7-28cd095909bd" providerId="ADAL" clId="{E68E6373-0133-48F9-A085-1C5324C2A634}" dt="2023-02-07T22:15:49.750" v="2094" actId="1076"/>
          <ac:spMkLst>
            <pc:docMk/>
            <pc:sldMk cId="0" sldId="361"/>
            <ac:spMk id="22543" creationId="{A2890F38-290D-CD3D-E8D2-0BDA5E40E7A2}"/>
          </ac:spMkLst>
        </pc:spChg>
        <pc:spChg chg="mod">
          <ac:chgData name="NORVEY DANILO MUÑOZ" userId="6c920eed-56a1-4dd6-94e7-28cd095909bd" providerId="ADAL" clId="{E68E6373-0133-48F9-A085-1C5324C2A634}" dt="2023-02-07T22:15:49.750" v="2094" actId="1076"/>
          <ac:spMkLst>
            <pc:docMk/>
            <pc:sldMk cId="0" sldId="361"/>
            <ac:spMk id="22544" creationId="{3B7A2C74-C8AE-D1DC-006A-7C83BBDA96D5}"/>
          </ac:spMkLst>
        </pc:spChg>
        <pc:spChg chg="mod">
          <ac:chgData name="NORVEY DANILO MUÑOZ" userId="6c920eed-56a1-4dd6-94e7-28cd095909bd" providerId="ADAL" clId="{E68E6373-0133-48F9-A085-1C5324C2A634}" dt="2023-02-07T22:15:49.750" v="2094" actId="1076"/>
          <ac:spMkLst>
            <pc:docMk/>
            <pc:sldMk cId="0" sldId="361"/>
            <ac:spMk id="22545" creationId="{7FF1E297-0A95-C805-E6B1-E5095FC68F9E}"/>
          </ac:spMkLst>
        </pc:spChg>
        <pc:spChg chg="mod">
          <ac:chgData name="NORVEY DANILO MUÑOZ" userId="6c920eed-56a1-4dd6-94e7-28cd095909bd" providerId="ADAL" clId="{E68E6373-0133-48F9-A085-1C5324C2A634}" dt="2023-02-07T22:15:49.750" v="2094" actId="1076"/>
          <ac:spMkLst>
            <pc:docMk/>
            <pc:sldMk cId="0" sldId="361"/>
            <ac:spMk id="22546" creationId="{E24757BD-8EFC-8AA8-6AEA-649273C7F1EB}"/>
          </ac:spMkLst>
        </pc:spChg>
        <pc:spChg chg="mod">
          <ac:chgData name="NORVEY DANILO MUÑOZ" userId="6c920eed-56a1-4dd6-94e7-28cd095909bd" providerId="ADAL" clId="{E68E6373-0133-48F9-A085-1C5324C2A634}" dt="2023-02-07T22:15:49.750" v="2094" actId="1076"/>
          <ac:spMkLst>
            <pc:docMk/>
            <pc:sldMk cId="0" sldId="361"/>
            <ac:spMk id="22547" creationId="{7CC7DF03-C09D-E497-1986-5106A27E89F4}"/>
          </ac:spMkLst>
        </pc:spChg>
        <pc:spChg chg="mod">
          <ac:chgData name="NORVEY DANILO MUÑOZ" userId="6c920eed-56a1-4dd6-94e7-28cd095909bd" providerId="ADAL" clId="{E68E6373-0133-48F9-A085-1C5324C2A634}" dt="2023-02-07T22:15:49.750" v="2094" actId="1076"/>
          <ac:spMkLst>
            <pc:docMk/>
            <pc:sldMk cId="0" sldId="361"/>
            <ac:spMk id="22548" creationId="{43A2C486-AC0C-5836-91B6-CF70C31DA684}"/>
          </ac:spMkLst>
        </pc:spChg>
        <pc:spChg chg="mod">
          <ac:chgData name="NORVEY DANILO MUÑOZ" userId="6c920eed-56a1-4dd6-94e7-28cd095909bd" providerId="ADAL" clId="{E68E6373-0133-48F9-A085-1C5324C2A634}" dt="2023-02-07T22:15:49.750" v="2094" actId="1076"/>
          <ac:spMkLst>
            <pc:docMk/>
            <pc:sldMk cId="0" sldId="361"/>
            <ac:spMk id="22549" creationId="{C5F89675-ECC8-B075-967E-187BB493350C}"/>
          </ac:spMkLst>
        </pc:spChg>
        <pc:spChg chg="mod ord">
          <ac:chgData name="NORVEY DANILO MUÑOZ" userId="6c920eed-56a1-4dd6-94e7-28cd095909bd" providerId="ADAL" clId="{E68E6373-0133-48F9-A085-1C5324C2A634}" dt="2023-02-07T22:17:17.579" v="2114" actId="167"/>
          <ac:spMkLst>
            <pc:docMk/>
            <pc:sldMk cId="0" sldId="361"/>
            <ac:spMk id="22550" creationId="{A95EEB20-7705-5B16-F4FF-C14D73796EFF}"/>
          </ac:spMkLst>
        </pc:spChg>
        <pc:spChg chg="mod">
          <ac:chgData name="NORVEY DANILO MUÑOZ" userId="6c920eed-56a1-4dd6-94e7-28cd095909bd" providerId="ADAL" clId="{E68E6373-0133-48F9-A085-1C5324C2A634}" dt="2023-02-07T22:16:38.369" v="2104" actId="1076"/>
          <ac:spMkLst>
            <pc:docMk/>
            <pc:sldMk cId="0" sldId="361"/>
            <ac:spMk id="22577" creationId="{EB8BF3CD-3FB4-AB7E-B596-47CFBD4FF8F6}"/>
          </ac:spMkLst>
        </pc:spChg>
        <pc:spChg chg="mod">
          <ac:chgData name="NORVEY DANILO MUÑOZ" userId="6c920eed-56a1-4dd6-94e7-28cd095909bd" providerId="ADAL" clId="{E68E6373-0133-48F9-A085-1C5324C2A634}" dt="2023-02-07T22:16:38.369" v="2104" actId="1076"/>
          <ac:spMkLst>
            <pc:docMk/>
            <pc:sldMk cId="0" sldId="361"/>
            <ac:spMk id="22578" creationId="{E628BB3F-9C37-7394-422F-F55C5E54D695}"/>
          </ac:spMkLst>
        </pc:spChg>
        <pc:spChg chg="mod">
          <ac:chgData name="NORVEY DANILO MUÑOZ" userId="6c920eed-56a1-4dd6-94e7-28cd095909bd" providerId="ADAL" clId="{E68E6373-0133-48F9-A085-1C5324C2A634}" dt="2023-02-07T22:16:38.369" v="2104" actId="1076"/>
          <ac:spMkLst>
            <pc:docMk/>
            <pc:sldMk cId="0" sldId="361"/>
            <ac:spMk id="22579" creationId="{29E43309-6177-57FA-5CBF-D3128E586DDD}"/>
          </ac:spMkLst>
        </pc:spChg>
        <pc:spChg chg="mod">
          <ac:chgData name="NORVEY DANILO MUÑOZ" userId="6c920eed-56a1-4dd6-94e7-28cd095909bd" providerId="ADAL" clId="{E68E6373-0133-48F9-A085-1C5324C2A634}" dt="2023-02-07T22:16:38.369" v="2104" actId="1076"/>
          <ac:spMkLst>
            <pc:docMk/>
            <pc:sldMk cId="0" sldId="361"/>
            <ac:spMk id="22580" creationId="{CC36FDF8-3CCD-2AC2-986C-993B777958F2}"/>
          </ac:spMkLst>
        </pc:spChg>
        <pc:spChg chg="mod">
          <ac:chgData name="NORVEY DANILO MUÑOZ" userId="6c920eed-56a1-4dd6-94e7-28cd095909bd" providerId="ADAL" clId="{E68E6373-0133-48F9-A085-1C5324C2A634}" dt="2023-02-07T22:16:38.369" v="2104" actId="1076"/>
          <ac:spMkLst>
            <pc:docMk/>
            <pc:sldMk cId="0" sldId="361"/>
            <ac:spMk id="22581" creationId="{2DDA31F3-721D-7FF8-E057-B6D64C73692C}"/>
          </ac:spMkLst>
        </pc:spChg>
        <pc:spChg chg="mod">
          <ac:chgData name="NORVEY DANILO MUÑOZ" userId="6c920eed-56a1-4dd6-94e7-28cd095909bd" providerId="ADAL" clId="{E68E6373-0133-48F9-A085-1C5324C2A634}" dt="2023-02-07T22:16:38.369" v="2104" actId="1076"/>
          <ac:spMkLst>
            <pc:docMk/>
            <pc:sldMk cId="0" sldId="361"/>
            <ac:spMk id="22582" creationId="{18AC3C67-6A88-C23D-BE9F-C083D1605E4D}"/>
          </ac:spMkLst>
        </pc:spChg>
        <pc:spChg chg="mod">
          <ac:chgData name="NORVEY DANILO MUÑOZ" userId="6c920eed-56a1-4dd6-94e7-28cd095909bd" providerId="ADAL" clId="{E68E6373-0133-48F9-A085-1C5324C2A634}" dt="2023-02-07T22:16:38.369" v="2104" actId="1076"/>
          <ac:spMkLst>
            <pc:docMk/>
            <pc:sldMk cId="0" sldId="361"/>
            <ac:spMk id="22583" creationId="{62DC45B3-D6B6-020C-BF4D-9E4F3EAC630C}"/>
          </ac:spMkLst>
        </pc:spChg>
        <pc:spChg chg="mod">
          <ac:chgData name="NORVEY DANILO MUÑOZ" userId="6c920eed-56a1-4dd6-94e7-28cd095909bd" providerId="ADAL" clId="{E68E6373-0133-48F9-A085-1C5324C2A634}" dt="2023-02-07T22:16:38.369" v="2104" actId="1076"/>
          <ac:spMkLst>
            <pc:docMk/>
            <pc:sldMk cId="0" sldId="361"/>
            <ac:spMk id="22584" creationId="{BE807DC8-AB39-9D58-C52B-7810BDFD5A90}"/>
          </ac:spMkLst>
        </pc:spChg>
        <pc:spChg chg="mod">
          <ac:chgData name="NORVEY DANILO MUÑOZ" userId="6c920eed-56a1-4dd6-94e7-28cd095909bd" providerId="ADAL" clId="{E68E6373-0133-48F9-A085-1C5324C2A634}" dt="2023-02-07T22:16:38.369" v="2104" actId="1076"/>
          <ac:spMkLst>
            <pc:docMk/>
            <pc:sldMk cId="0" sldId="361"/>
            <ac:spMk id="22585" creationId="{284DC4E1-54FE-4FD2-98AA-22CD7D06DEBD}"/>
          </ac:spMkLst>
        </pc:spChg>
        <pc:spChg chg="mod">
          <ac:chgData name="NORVEY DANILO MUÑOZ" userId="6c920eed-56a1-4dd6-94e7-28cd095909bd" providerId="ADAL" clId="{E68E6373-0133-48F9-A085-1C5324C2A634}" dt="2023-02-07T22:16:38.369" v="2104" actId="1076"/>
          <ac:spMkLst>
            <pc:docMk/>
            <pc:sldMk cId="0" sldId="361"/>
            <ac:spMk id="22586" creationId="{756A4DB8-A87C-CE1C-2A81-D1E28D4C05A0}"/>
          </ac:spMkLst>
        </pc:spChg>
        <pc:spChg chg="mod">
          <ac:chgData name="NORVEY DANILO MUÑOZ" userId="6c920eed-56a1-4dd6-94e7-28cd095909bd" providerId="ADAL" clId="{E68E6373-0133-48F9-A085-1C5324C2A634}" dt="2023-02-07T22:16:38.369" v="2104" actId="1076"/>
          <ac:spMkLst>
            <pc:docMk/>
            <pc:sldMk cId="0" sldId="361"/>
            <ac:spMk id="22587" creationId="{601BA037-5F60-7C7D-0F81-20A965581CC0}"/>
          </ac:spMkLst>
        </pc:spChg>
        <pc:spChg chg="mod">
          <ac:chgData name="NORVEY DANILO MUÑOZ" userId="6c920eed-56a1-4dd6-94e7-28cd095909bd" providerId="ADAL" clId="{E68E6373-0133-48F9-A085-1C5324C2A634}" dt="2023-02-07T22:16:38.369" v="2104" actId="1076"/>
          <ac:spMkLst>
            <pc:docMk/>
            <pc:sldMk cId="0" sldId="361"/>
            <ac:spMk id="22588" creationId="{38BC12A7-3929-96A5-8AC2-992944EFFFDD}"/>
          </ac:spMkLst>
        </pc:spChg>
        <pc:spChg chg="mod">
          <ac:chgData name="NORVEY DANILO MUÑOZ" userId="6c920eed-56a1-4dd6-94e7-28cd095909bd" providerId="ADAL" clId="{E68E6373-0133-48F9-A085-1C5324C2A634}" dt="2023-02-07T22:16:38.369" v="2104" actId="1076"/>
          <ac:spMkLst>
            <pc:docMk/>
            <pc:sldMk cId="0" sldId="361"/>
            <ac:spMk id="22589" creationId="{99B1FD66-8D05-E923-3EDB-6646920BFB9F}"/>
          </ac:spMkLst>
        </pc:spChg>
        <pc:spChg chg="mod">
          <ac:chgData name="NORVEY DANILO MUÑOZ" userId="6c920eed-56a1-4dd6-94e7-28cd095909bd" providerId="ADAL" clId="{E68E6373-0133-48F9-A085-1C5324C2A634}" dt="2023-02-07T22:16:38.369" v="2104" actId="1076"/>
          <ac:spMkLst>
            <pc:docMk/>
            <pc:sldMk cId="0" sldId="361"/>
            <ac:spMk id="22590" creationId="{F279EA78-946C-ED95-DDC5-C85FC4153541}"/>
          </ac:spMkLst>
        </pc:spChg>
        <pc:spChg chg="mod">
          <ac:chgData name="NORVEY DANILO MUÑOZ" userId="6c920eed-56a1-4dd6-94e7-28cd095909bd" providerId="ADAL" clId="{E68E6373-0133-48F9-A085-1C5324C2A634}" dt="2023-02-07T22:16:55.939" v="2109" actId="1076"/>
          <ac:spMkLst>
            <pc:docMk/>
            <pc:sldMk cId="0" sldId="361"/>
            <ac:spMk id="22592" creationId="{80C00A5C-A99E-C9CB-CF67-91406B0AEA8E}"/>
          </ac:spMkLst>
        </pc:spChg>
        <pc:spChg chg="mod">
          <ac:chgData name="NORVEY DANILO MUÑOZ" userId="6c920eed-56a1-4dd6-94e7-28cd095909bd" providerId="ADAL" clId="{E68E6373-0133-48F9-A085-1C5324C2A634}" dt="2023-02-07T22:16:55.939" v="2109" actId="1076"/>
          <ac:spMkLst>
            <pc:docMk/>
            <pc:sldMk cId="0" sldId="361"/>
            <ac:spMk id="22593" creationId="{A4A48BEA-6DB0-BBFB-72FB-79A8AFC44E24}"/>
          </ac:spMkLst>
        </pc:spChg>
        <pc:spChg chg="mod">
          <ac:chgData name="NORVEY DANILO MUÑOZ" userId="6c920eed-56a1-4dd6-94e7-28cd095909bd" providerId="ADAL" clId="{E68E6373-0133-48F9-A085-1C5324C2A634}" dt="2023-02-07T22:16:55.939" v="2109" actId="1076"/>
          <ac:spMkLst>
            <pc:docMk/>
            <pc:sldMk cId="0" sldId="361"/>
            <ac:spMk id="22594" creationId="{0A10BBAC-9F70-59D0-3E23-7429AE56BF78}"/>
          </ac:spMkLst>
        </pc:spChg>
        <pc:spChg chg="mod">
          <ac:chgData name="NORVEY DANILO MUÑOZ" userId="6c920eed-56a1-4dd6-94e7-28cd095909bd" providerId="ADAL" clId="{E68E6373-0133-48F9-A085-1C5324C2A634}" dt="2023-02-07T22:16:55.939" v="2109" actId="1076"/>
          <ac:spMkLst>
            <pc:docMk/>
            <pc:sldMk cId="0" sldId="361"/>
            <ac:spMk id="22595" creationId="{3CDAE672-FB13-BCDD-78B9-6E4151AF0B7D}"/>
          </ac:spMkLst>
        </pc:spChg>
        <pc:spChg chg="mod">
          <ac:chgData name="NORVEY DANILO MUÑOZ" userId="6c920eed-56a1-4dd6-94e7-28cd095909bd" providerId="ADAL" clId="{E68E6373-0133-48F9-A085-1C5324C2A634}" dt="2023-02-07T22:16:55.939" v="2109" actId="1076"/>
          <ac:spMkLst>
            <pc:docMk/>
            <pc:sldMk cId="0" sldId="361"/>
            <ac:spMk id="22596" creationId="{7BE52275-30A8-7038-7F89-638FA9FEF772}"/>
          </ac:spMkLst>
        </pc:spChg>
        <pc:spChg chg="mod">
          <ac:chgData name="NORVEY DANILO MUÑOZ" userId="6c920eed-56a1-4dd6-94e7-28cd095909bd" providerId="ADAL" clId="{E68E6373-0133-48F9-A085-1C5324C2A634}" dt="2023-02-07T22:16:55.939" v="2109" actId="1076"/>
          <ac:spMkLst>
            <pc:docMk/>
            <pc:sldMk cId="0" sldId="361"/>
            <ac:spMk id="22597" creationId="{15EF7A43-9148-8183-CED4-40C0E139ACDE}"/>
          </ac:spMkLst>
        </pc:spChg>
        <pc:spChg chg="mod">
          <ac:chgData name="NORVEY DANILO MUÑOZ" userId="6c920eed-56a1-4dd6-94e7-28cd095909bd" providerId="ADAL" clId="{E68E6373-0133-48F9-A085-1C5324C2A634}" dt="2023-02-07T22:16:55.939" v="2109" actId="1076"/>
          <ac:spMkLst>
            <pc:docMk/>
            <pc:sldMk cId="0" sldId="361"/>
            <ac:spMk id="22598" creationId="{EDC08FE7-0D5B-BBD9-EF88-E69D0AF9A5D7}"/>
          </ac:spMkLst>
        </pc:spChg>
        <pc:spChg chg="mod">
          <ac:chgData name="NORVEY DANILO MUÑOZ" userId="6c920eed-56a1-4dd6-94e7-28cd095909bd" providerId="ADAL" clId="{E68E6373-0133-48F9-A085-1C5324C2A634}" dt="2023-02-07T22:16:55.939" v="2109" actId="1076"/>
          <ac:spMkLst>
            <pc:docMk/>
            <pc:sldMk cId="0" sldId="361"/>
            <ac:spMk id="22599" creationId="{73704324-1837-AD4F-522E-9B808DA5C801}"/>
          </ac:spMkLst>
        </pc:spChg>
        <pc:spChg chg="mod">
          <ac:chgData name="NORVEY DANILO MUÑOZ" userId="6c920eed-56a1-4dd6-94e7-28cd095909bd" providerId="ADAL" clId="{E68E6373-0133-48F9-A085-1C5324C2A634}" dt="2023-02-07T22:16:55.939" v="2109" actId="1076"/>
          <ac:spMkLst>
            <pc:docMk/>
            <pc:sldMk cId="0" sldId="361"/>
            <ac:spMk id="22600" creationId="{FE7A4F60-2A66-4DCD-5F5D-04EBFCDB643D}"/>
          </ac:spMkLst>
        </pc:spChg>
        <pc:spChg chg="mod">
          <ac:chgData name="NORVEY DANILO MUÑOZ" userId="6c920eed-56a1-4dd6-94e7-28cd095909bd" providerId="ADAL" clId="{E68E6373-0133-48F9-A085-1C5324C2A634}" dt="2023-02-07T22:16:55.939" v="2109" actId="1076"/>
          <ac:spMkLst>
            <pc:docMk/>
            <pc:sldMk cId="0" sldId="361"/>
            <ac:spMk id="22601" creationId="{F5CB2198-31BC-1050-13CD-EE4ACBA3E48B}"/>
          </ac:spMkLst>
        </pc:spChg>
        <pc:spChg chg="mod">
          <ac:chgData name="NORVEY DANILO MUÑOZ" userId="6c920eed-56a1-4dd6-94e7-28cd095909bd" providerId="ADAL" clId="{E68E6373-0133-48F9-A085-1C5324C2A634}" dt="2023-02-07T22:16:55.939" v="2109" actId="1076"/>
          <ac:spMkLst>
            <pc:docMk/>
            <pc:sldMk cId="0" sldId="361"/>
            <ac:spMk id="22602" creationId="{29D94D1E-7F2E-3367-3A63-7E02F703A18C}"/>
          </ac:spMkLst>
        </pc:spChg>
        <pc:spChg chg="mod">
          <ac:chgData name="NORVEY DANILO MUÑOZ" userId="6c920eed-56a1-4dd6-94e7-28cd095909bd" providerId="ADAL" clId="{E68E6373-0133-48F9-A085-1C5324C2A634}" dt="2023-02-07T22:16:55.939" v="2109" actId="1076"/>
          <ac:spMkLst>
            <pc:docMk/>
            <pc:sldMk cId="0" sldId="361"/>
            <ac:spMk id="22603" creationId="{E4526BA6-3D19-7255-8E0C-03794F8742BA}"/>
          </ac:spMkLst>
        </pc:spChg>
        <pc:spChg chg="mod">
          <ac:chgData name="NORVEY DANILO MUÑOZ" userId="6c920eed-56a1-4dd6-94e7-28cd095909bd" providerId="ADAL" clId="{E68E6373-0133-48F9-A085-1C5324C2A634}" dt="2023-02-07T22:16:55.939" v="2109" actId="1076"/>
          <ac:spMkLst>
            <pc:docMk/>
            <pc:sldMk cId="0" sldId="361"/>
            <ac:spMk id="22604" creationId="{AA8CBC96-A131-D1C0-66A5-E8C380BD6782}"/>
          </ac:spMkLst>
        </pc:spChg>
        <pc:spChg chg="mod">
          <ac:chgData name="NORVEY DANILO MUÑOZ" userId="6c920eed-56a1-4dd6-94e7-28cd095909bd" providerId="ADAL" clId="{E68E6373-0133-48F9-A085-1C5324C2A634}" dt="2023-02-07T22:16:55.939" v="2109" actId="1076"/>
          <ac:spMkLst>
            <pc:docMk/>
            <pc:sldMk cId="0" sldId="361"/>
            <ac:spMk id="22605" creationId="{3744DF63-B54A-4809-3BA9-8EAE454AC9F1}"/>
          </ac:spMkLst>
        </pc:spChg>
        <pc:spChg chg="mod">
          <ac:chgData name="NORVEY DANILO MUÑOZ" userId="6c920eed-56a1-4dd6-94e7-28cd095909bd" providerId="ADAL" clId="{E68E6373-0133-48F9-A085-1C5324C2A634}" dt="2023-02-07T22:17:23.206" v="2115" actId="1076"/>
          <ac:spMkLst>
            <pc:docMk/>
            <pc:sldMk cId="0" sldId="361"/>
            <ac:spMk id="22607" creationId="{908643E0-AEEE-0154-0692-13F12F4FA3F2}"/>
          </ac:spMkLst>
        </pc:spChg>
        <pc:spChg chg="mod">
          <ac:chgData name="NORVEY DANILO MUÑOZ" userId="6c920eed-56a1-4dd6-94e7-28cd095909bd" providerId="ADAL" clId="{E68E6373-0133-48F9-A085-1C5324C2A634}" dt="2023-02-07T22:17:23.206" v="2115" actId="1076"/>
          <ac:spMkLst>
            <pc:docMk/>
            <pc:sldMk cId="0" sldId="361"/>
            <ac:spMk id="22608" creationId="{32884FCF-0014-4590-178D-29515F97DD29}"/>
          </ac:spMkLst>
        </pc:spChg>
        <pc:spChg chg="mod">
          <ac:chgData name="NORVEY DANILO MUÑOZ" userId="6c920eed-56a1-4dd6-94e7-28cd095909bd" providerId="ADAL" clId="{E68E6373-0133-48F9-A085-1C5324C2A634}" dt="2023-02-07T22:17:23.206" v="2115" actId="1076"/>
          <ac:spMkLst>
            <pc:docMk/>
            <pc:sldMk cId="0" sldId="361"/>
            <ac:spMk id="22609" creationId="{6024E287-C374-AFDE-8A53-5658C002C79F}"/>
          </ac:spMkLst>
        </pc:spChg>
        <pc:spChg chg="mod">
          <ac:chgData name="NORVEY DANILO MUÑOZ" userId="6c920eed-56a1-4dd6-94e7-28cd095909bd" providerId="ADAL" clId="{E68E6373-0133-48F9-A085-1C5324C2A634}" dt="2023-02-07T22:17:23.206" v="2115" actId="1076"/>
          <ac:spMkLst>
            <pc:docMk/>
            <pc:sldMk cId="0" sldId="361"/>
            <ac:spMk id="22610" creationId="{488ADDFB-62EE-23A0-62FD-6A555B70DF3C}"/>
          </ac:spMkLst>
        </pc:spChg>
        <pc:spChg chg="mod">
          <ac:chgData name="NORVEY DANILO MUÑOZ" userId="6c920eed-56a1-4dd6-94e7-28cd095909bd" providerId="ADAL" clId="{E68E6373-0133-48F9-A085-1C5324C2A634}" dt="2023-02-07T22:17:23.206" v="2115" actId="1076"/>
          <ac:spMkLst>
            <pc:docMk/>
            <pc:sldMk cId="0" sldId="361"/>
            <ac:spMk id="22611" creationId="{9969127A-E1AC-BD4C-CE46-10BE1054A524}"/>
          </ac:spMkLst>
        </pc:spChg>
        <pc:spChg chg="mod">
          <ac:chgData name="NORVEY DANILO MUÑOZ" userId="6c920eed-56a1-4dd6-94e7-28cd095909bd" providerId="ADAL" clId="{E68E6373-0133-48F9-A085-1C5324C2A634}" dt="2023-02-07T22:17:23.206" v="2115" actId="1076"/>
          <ac:spMkLst>
            <pc:docMk/>
            <pc:sldMk cId="0" sldId="361"/>
            <ac:spMk id="22612" creationId="{D2BEB2E3-6075-6467-7B1A-B24831EB8B86}"/>
          </ac:spMkLst>
        </pc:spChg>
        <pc:spChg chg="mod">
          <ac:chgData name="NORVEY DANILO MUÑOZ" userId="6c920eed-56a1-4dd6-94e7-28cd095909bd" providerId="ADAL" clId="{E68E6373-0133-48F9-A085-1C5324C2A634}" dt="2023-02-07T22:17:23.206" v="2115" actId="1076"/>
          <ac:spMkLst>
            <pc:docMk/>
            <pc:sldMk cId="0" sldId="361"/>
            <ac:spMk id="22613" creationId="{E46B198B-2909-C17F-07CB-764D8FB79948}"/>
          </ac:spMkLst>
        </pc:spChg>
        <pc:spChg chg="mod">
          <ac:chgData name="NORVEY DANILO MUÑOZ" userId="6c920eed-56a1-4dd6-94e7-28cd095909bd" providerId="ADAL" clId="{E68E6373-0133-48F9-A085-1C5324C2A634}" dt="2023-02-07T22:17:23.206" v="2115" actId="1076"/>
          <ac:spMkLst>
            <pc:docMk/>
            <pc:sldMk cId="0" sldId="361"/>
            <ac:spMk id="22614" creationId="{40FFB0B4-EC35-73E0-4082-82262C24D3AC}"/>
          </ac:spMkLst>
        </pc:spChg>
        <pc:spChg chg="mod">
          <ac:chgData name="NORVEY DANILO MUÑOZ" userId="6c920eed-56a1-4dd6-94e7-28cd095909bd" providerId="ADAL" clId="{E68E6373-0133-48F9-A085-1C5324C2A634}" dt="2023-02-07T22:17:23.206" v="2115" actId="1076"/>
          <ac:spMkLst>
            <pc:docMk/>
            <pc:sldMk cId="0" sldId="361"/>
            <ac:spMk id="22615" creationId="{360F0D28-BFF9-8378-FBEF-D26C7A0DD32F}"/>
          </ac:spMkLst>
        </pc:spChg>
        <pc:spChg chg="mod">
          <ac:chgData name="NORVEY DANILO MUÑOZ" userId="6c920eed-56a1-4dd6-94e7-28cd095909bd" providerId="ADAL" clId="{E68E6373-0133-48F9-A085-1C5324C2A634}" dt="2023-02-07T22:17:23.206" v="2115" actId="1076"/>
          <ac:spMkLst>
            <pc:docMk/>
            <pc:sldMk cId="0" sldId="361"/>
            <ac:spMk id="22616" creationId="{EC3ED4E2-38F4-08B3-6B35-E51E9EABCA93}"/>
          </ac:spMkLst>
        </pc:spChg>
        <pc:spChg chg="mod">
          <ac:chgData name="NORVEY DANILO MUÑOZ" userId="6c920eed-56a1-4dd6-94e7-28cd095909bd" providerId="ADAL" clId="{E68E6373-0133-48F9-A085-1C5324C2A634}" dt="2023-02-07T22:17:23.206" v="2115" actId="1076"/>
          <ac:spMkLst>
            <pc:docMk/>
            <pc:sldMk cId="0" sldId="361"/>
            <ac:spMk id="22617" creationId="{8411178C-C81C-549C-1B8B-05AC09FE9D6B}"/>
          </ac:spMkLst>
        </pc:spChg>
        <pc:spChg chg="mod">
          <ac:chgData name="NORVEY DANILO MUÑOZ" userId="6c920eed-56a1-4dd6-94e7-28cd095909bd" providerId="ADAL" clId="{E68E6373-0133-48F9-A085-1C5324C2A634}" dt="2023-02-07T22:17:23.206" v="2115" actId="1076"/>
          <ac:spMkLst>
            <pc:docMk/>
            <pc:sldMk cId="0" sldId="361"/>
            <ac:spMk id="22618" creationId="{65ACF7C5-5319-ADB8-E9C8-10B9831505BC}"/>
          </ac:spMkLst>
        </pc:spChg>
        <pc:spChg chg="mod">
          <ac:chgData name="NORVEY DANILO MUÑOZ" userId="6c920eed-56a1-4dd6-94e7-28cd095909bd" providerId="ADAL" clId="{E68E6373-0133-48F9-A085-1C5324C2A634}" dt="2023-02-07T22:17:23.206" v="2115" actId="1076"/>
          <ac:spMkLst>
            <pc:docMk/>
            <pc:sldMk cId="0" sldId="361"/>
            <ac:spMk id="22619" creationId="{A7DCD0F2-863F-33E3-01D9-FFACC5B846E3}"/>
          </ac:spMkLst>
        </pc:spChg>
        <pc:spChg chg="mod">
          <ac:chgData name="NORVEY DANILO MUÑOZ" userId="6c920eed-56a1-4dd6-94e7-28cd095909bd" providerId="ADAL" clId="{E68E6373-0133-48F9-A085-1C5324C2A634}" dt="2023-02-07T22:27:21.640" v="2250" actId="1076"/>
          <ac:spMkLst>
            <pc:docMk/>
            <pc:sldMk cId="0" sldId="361"/>
            <ac:spMk id="301119" creationId="{6B6DA79E-EDD8-4832-9C69-3FB7C5B20CE5}"/>
          </ac:spMkLst>
        </pc:spChg>
        <pc:grpChg chg="mod">
          <ac:chgData name="NORVEY DANILO MUÑOZ" userId="6c920eed-56a1-4dd6-94e7-28cd095909bd" providerId="ADAL" clId="{E68E6373-0133-48F9-A085-1C5324C2A634}" dt="2023-02-07T22:17:23.206" v="2115" actId="1076"/>
          <ac:grpSpMkLst>
            <pc:docMk/>
            <pc:sldMk cId="0" sldId="361"/>
            <ac:grpSpMk id="4" creationId="{9050BD3D-B15C-2F52-690F-57C7CE87B75F}"/>
          </ac:grpSpMkLst>
        </pc:grpChg>
        <pc:grpChg chg="mod">
          <ac:chgData name="NORVEY DANILO MUÑOZ" userId="6c920eed-56a1-4dd6-94e7-28cd095909bd" providerId="ADAL" clId="{E68E6373-0133-48F9-A085-1C5324C2A634}" dt="2023-02-07T22:16:55.939" v="2109" actId="1076"/>
          <ac:grpSpMkLst>
            <pc:docMk/>
            <pc:sldMk cId="0" sldId="361"/>
            <ac:grpSpMk id="38" creationId="{F0B24540-3122-C071-2533-3B30CEA9ECCD}"/>
          </ac:grpSpMkLst>
        </pc:grpChg>
        <pc:grpChg chg="mod">
          <ac:chgData name="NORVEY DANILO MUÑOZ" userId="6c920eed-56a1-4dd6-94e7-28cd095909bd" providerId="ADAL" clId="{E68E6373-0133-48F9-A085-1C5324C2A634}" dt="2023-02-07T22:16:38.369" v="2104" actId="1076"/>
          <ac:grpSpMkLst>
            <pc:docMk/>
            <pc:sldMk cId="0" sldId="361"/>
            <ac:grpSpMk id="85" creationId="{02E62F23-A064-F957-0A5B-1D052F0A7070}"/>
          </ac:grpSpMkLst>
        </pc:grpChg>
        <pc:grpChg chg="mod">
          <ac:chgData name="NORVEY DANILO MUÑOZ" userId="6c920eed-56a1-4dd6-94e7-28cd095909bd" providerId="ADAL" clId="{E68E6373-0133-48F9-A085-1C5324C2A634}" dt="2023-02-07T22:16:38.369" v="2104" actId="1076"/>
          <ac:grpSpMkLst>
            <pc:docMk/>
            <pc:sldMk cId="0" sldId="361"/>
            <ac:grpSpMk id="22576" creationId="{428F06F6-4C56-6DF9-CEC0-C61134AE6DDA}"/>
          </ac:grpSpMkLst>
        </pc:grpChg>
        <pc:grpChg chg="mod">
          <ac:chgData name="NORVEY DANILO MUÑOZ" userId="6c920eed-56a1-4dd6-94e7-28cd095909bd" providerId="ADAL" clId="{E68E6373-0133-48F9-A085-1C5324C2A634}" dt="2023-02-07T22:16:55.939" v="2109" actId="1076"/>
          <ac:grpSpMkLst>
            <pc:docMk/>
            <pc:sldMk cId="0" sldId="361"/>
            <ac:grpSpMk id="22591" creationId="{824A37DB-9433-875B-61D9-6A0B1581319C}"/>
          </ac:grpSpMkLst>
        </pc:grpChg>
        <pc:grpChg chg="mod">
          <ac:chgData name="NORVEY DANILO MUÑOZ" userId="6c920eed-56a1-4dd6-94e7-28cd095909bd" providerId="ADAL" clId="{E68E6373-0133-48F9-A085-1C5324C2A634}" dt="2023-02-07T22:17:23.206" v="2115" actId="1076"/>
          <ac:grpSpMkLst>
            <pc:docMk/>
            <pc:sldMk cId="0" sldId="361"/>
            <ac:grpSpMk id="22606" creationId="{CD47433E-CBAF-8ACA-B92F-B3FE7A383EAA}"/>
          </ac:grpSpMkLst>
        </pc:grpChg>
      </pc:sldChg>
      <pc:sldChg chg="addSp modSp add mod ord">
        <pc:chgData name="NORVEY DANILO MUÑOZ" userId="6c920eed-56a1-4dd6-94e7-28cd095909bd" providerId="ADAL" clId="{E68E6373-0133-48F9-A085-1C5324C2A634}" dt="2023-02-07T22:20:43.226" v="2183" actId="1076"/>
        <pc:sldMkLst>
          <pc:docMk/>
          <pc:sldMk cId="1897390636" sldId="362"/>
        </pc:sldMkLst>
        <pc:spChg chg="mod">
          <ac:chgData name="NORVEY DANILO MUÑOZ" userId="6c920eed-56a1-4dd6-94e7-28cd095909bd" providerId="ADAL" clId="{E68E6373-0133-48F9-A085-1C5324C2A634}" dt="2023-02-07T22:20:22.924" v="2179" actId="20577"/>
          <ac:spMkLst>
            <pc:docMk/>
            <pc:sldMk cId="1897390636" sldId="362"/>
            <ac:spMk id="2" creationId="{0B62F89B-B23B-AAE3-02BD-F975291C588B}"/>
          </ac:spMkLst>
        </pc:spChg>
        <pc:spChg chg="mod">
          <ac:chgData name="NORVEY DANILO MUÑOZ" userId="6c920eed-56a1-4dd6-94e7-28cd095909bd" providerId="ADAL" clId="{E68E6373-0133-48F9-A085-1C5324C2A634}" dt="2023-02-07T22:18:50.487" v="2142" actId="20577"/>
          <ac:spMkLst>
            <pc:docMk/>
            <pc:sldMk cId="1897390636" sldId="362"/>
            <ac:spMk id="235" creationId="{00000000-0000-0000-0000-000000000000}"/>
          </ac:spMkLst>
        </pc:spChg>
        <pc:picChg chg="add mod">
          <ac:chgData name="NORVEY DANILO MUÑOZ" userId="6c920eed-56a1-4dd6-94e7-28cd095909bd" providerId="ADAL" clId="{E68E6373-0133-48F9-A085-1C5324C2A634}" dt="2023-02-07T22:20:43.226" v="2183" actId="1076"/>
          <ac:picMkLst>
            <pc:docMk/>
            <pc:sldMk cId="1897390636" sldId="362"/>
            <ac:picMk id="4" creationId="{DC7E166D-7A32-DE90-C555-7CE4C2BF227A}"/>
          </ac:picMkLst>
        </pc:picChg>
      </pc:sldChg>
      <pc:sldChg chg="addSp delSp modSp add mod">
        <pc:chgData name="NORVEY DANILO MUÑOZ" userId="6c920eed-56a1-4dd6-94e7-28cd095909bd" providerId="ADAL" clId="{E68E6373-0133-48F9-A085-1C5324C2A634}" dt="2023-02-07T22:22:12.521" v="2217" actId="1076"/>
        <pc:sldMkLst>
          <pc:docMk/>
          <pc:sldMk cId="3286778521" sldId="363"/>
        </pc:sldMkLst>
        <pc:spChg chg="mod">
          <ac:chgData name="NORVEY DANILO MUÑOZ" userId="6c920eed-56a1-4dd6-94e7-28cd095909bd" providerId="ADAL" clId="{E68E6373-0133-48F9-A085-1C5324C2A634}" dt="2023-02-07T22:21:54.994" v="2214" actId="113"/>
          <ac:spMkLst>
            <pc:docMk/>
            <pc:sldMk cId="3286778521" sldId="363"/>
            <ac:spMk id="2" creationId="{0B62F89B-B23B-AAE3-02BD-F975291C588B}"/>
          </ac:spMkLst>
        </pc:spChg>
        <pc:spChg chg="mod">
          <ac:chgData name="NORVEY DANILO MUÑOZ" userId="6c920eed-56a1-4dd6-94e7-28cd095909bd" providerId="ADAL" clId="{E68E6373-0133-48F9-A085-1C5324C2A634}" dt="2023-02-07T22:21:22.537" v="2205" actId="20577"/>
          <ac:spMkLst>
            <pc:docMk/>
            <pc:sldMk cId="3286778521" sldId="363"/>
            <ac:spMk id="235" creationId="{00000000-0000-0000-0000-000000000000}"/>
          </ac:spMkLst>
        </pc:spChg>
        <pc:picChg chg="del">
          <ac:chgData name="NORVEY DANILO MUÑOZ" userId="6c920eed-56a1-4dd6-94e7-28cd095909bd" providerId="ADAL" clId="{E68E6373-0133-48F9-A085-1C5324C2A634}" dt="2023-02-07T22:21:33.753" v="2207" actId="478"/>
          <ac:picMkLst>
            <pc:docMk/>
            <pc:sldMk cId="3286778521" sldId="363"/>
            <ac:picMk id="4" creationId="{DC7E166D-7A32-DE90-C555-7CE4C2BF227A}"/>
          </ac:picMkLst>
        </pc:picChg>
        <pc:picChg chg="add mod">
          <ac:chgData name="NORVEY DANILO MUÑOZ" userId="6c920eed-56a1-4dd6-94e7-28cd095909bd" providerId="ADAL" clId="{E68E6373-0133-48F9-A085-1C5324C2A634}" dt="2023-02-07T22:22:12.521" v="2217" actId="1076"/>
          <ac:picMkLst>
            <pc:docMk/>
            <pc:sldMk cId="3286778521" sldId="363"/>
            <ac:picMk id="5" creationId="{AA264E36-D212-5C91-7B15-32BBC56312FC}"/>
          </ac:picMkLst>
        </pc:picChg>
      </pc:sldChg>
      <pc:sldChg chg="addSp delSp modSp add mod">
        <pc:chgData name="NORVEY DANILO MUÑOZ" userId="6c920eed-56a1-4dd6-94e7-28cd095909bd" providerId="ADAL" clId="{E68E6373-0133-48F9-A085-1C5324C2A634}" dt="2023-02-07T22:23:07.795" v="2234" actId="1076"/>
        <pc:sldMkLst>
          <pc:docMk/>
          <pc:sldMk cId="2589776929" sldId="364"/>
        </pc:sldMkLst>
        <pc:spChg chg="del">
          <ac:chgData name="NORVEY DANILO MUÑOZ" userId="6c920eed-56a1-4dd6-94e7-28cd095909bd" providerId="ADAL" clId="{E68E6373-0133-48F9-A085-1C5324C2A634}" dt="2023-02-07T22:23:00.161" v="2230" actId="478"/>
          <ac:spMkLst>
            <pc:docMk/>
            <pc:sldMk cId="2589776929" sldId="364"/>
            <ac:spMk id="2" creationId="{0B62F89B-B23B-AAE3-02BD-F975291C588B}"/>
          </ac:spMkLst>
        </pc:spChg>
        <pc:spChg chg="mod">
          <ac:chgData name="NORVEY DANILO MUÑOZ" userId="6c920eed-56a1-4dd6-94e7-28cd095909bd" providerId="ADAL" clId="{E68E6373-0133-48F9-A085-1C5324C2A634}" dt="2023-02-07T22:22:45.984" v="2228" actId="20577"/>
          <ac:spMkLst>
            <pc:docMk/>
            <pc:sldMk cId="2589776929" sldId="364"/>
            <ac:spMk id="235" creationId="{00000000-0000-0000-0000-000000000000}"/>
          </ac:spMkLst>
        </pc:spChg>
        <pc:picChg chg="add mod">
          <ac:chgData name="NORVEY DANILO MUÑOZ" userId="6c920eed-56a1-4dd6-94e7-28cd095909bd" providerId="ADAL" clId="{E68E6373-0133-48F9-A085-1C5324C2A634}" dt="2023-02-07T22:23:07.795" v="2234" actId="1076"/>
          <ac:picMkLst>
            <pc:docMk/>
            <pc:sldMk cId="2589776929" sldId="364"/>
            <ac:picMk id="4" creationId="{E145030E-6BA7-A635-DFB8-828614BD6C93}"/>
          </ac:picMkLst>
        </pc:picChg>
        <pc:picChg chg="del">
          <ac:chgData name="NORVEY DANILO MUÑOZ" userId="6c920eed-56a1-4dd6-94e7-28cd095909bd" providerId="ADAL" clId="{E68E6373-0133-48F9-A085-1C5324C2A634}" dt="2023-02-07T22:22:49.619" v="2229" actId="478"/>
          <ac:picMkLst>
            <pc:docMk/>
            <pc:sldMk cId="2589776929" sldId="364"/>
            <ac:picMk id="5" creationId="{AA264E36-D212-5C91-7B15-32BBC56312FC}"/>
          </ac:picMkLst>
        </pc:picChg>
      </pc:sldChg>
      <pc:sldChg chg="addSp delSp modSp add mod">
        <pc:chgData name="NORVEY DANILO MUÑOZ" userId="6c920eed-56a1-4dd6-94e7-28cd095909bd" providerId="ADAL" clId="{E68E6373-0133-48F9-A085-1C5324C2A634}" dt="2023-02-07T22:24:34.694" v="2239" actId="1076"/>
        <pc:sldMkLst>
          <pc:docMk/>
          <pc:sldMk cId="2471323115" sldId="365"/>
        </pc:sldMkLst>
        <pc:picChg chg="add mod">
          <ac:chgData name="NORVEY DANILO MUÑOZ" userId="6c920eed-56a1-4dd6-94e7-28cd095909bd" providerId="ADAL" clId="{E68E6373-0133-48F9-A085-1C5324C2A634}" dt="2023-02-07T22:24:34.694" v="2239" actId="1076"/>
          <ac:picMkLst>
            <pc:docMk/>
            <pc:sldMk cId="2471323115" sldId="365"/>
            <ac:picMk id="3" creationId="{21C010B9-3464-F16E-9BA5-A505D9DB1DCB}"/>
          </ac:picMkLst>
        </pc:picChg>
        <pc:picChg chg="del">
          <ac:chgData name="NORVEY DANILO MUÑOZ" userId="6c920eed-56a1-4dd6-94e7-28cd095909bd" providerId="ADAL" clId="{E68E6373-0133-48F9-A085-1C5324C2A634}" dt="2023-02-07T22:24:29.048" v="2236" actId="478"/>
          <ac:picMkLst>
            <pc:docMk/>
            <pc:sldMk cId="2471323115" sldId="365"/>
            <ac:picMk id="4" creationId="{E145030E-6BA7-A635-DFB8-828614BD6C93}"/>
          </ac:picMkLst>
        </pc:picChg>
      </pc:sldChg>
      <pc:sldChg chg="addSp delSp modSp add mod">
        <pc:chgData name="NORVEY DANILO MUÑOZ" userId="6c920eed-56a1-4dd6-94e7-28cd095909bd" providerId="ADAL" clId="{E68E6373-0133-48F9-A085-1C5324C2A634}" dt="2023-02-07T22:44:12.967" v="2545" actId="403"/>
        <pc:sldMkLst>
          <pc:docMk/>
          <pc:sldMk cId="533894151" sldId="366"/>
        </pc:sldMkLst>
        <pc:spChg chg="add del mod">
          <ac:chgData name="NORVEY DANILO MUÑOZ" userId="6c920eed-56a1-4dd6-94e7-28cd095909bd" providerId="ADAL" clId="{E68E6373-0133-48F9-A085-1C5324C2A634}" dt="2023-02-07T22:36:17.654" v="2349" actId="478"/>
          <ac:spMkLst>
            <pc:docMk/>
            <pc:sldMk cId="533894151" sldId="366"/>
            <ac:spMk id="3" creationId="{C23EFB99-7AA0-2800-0979-328B75866D2A}"/>
          </ac:spMkLst>
        </pc:spChg>
        <pc:spChg chg="add mod">
          <ac:chgData name="NORVEY DANILO MUÑOZ" userId="6c920eed-56a1-4dd6-94e7-28cd095909bd" providerId="ADAL" clId="{E68E6373-0133-48F9-A085-1C5324C2A634}" dt="2023-02-07T22:44:12.967" v="2545" actId="403"/>
          <ac:spMkLst>
            <pc:docMk/>
            <pc:sldMk cId="533894151" sldId="366"/>
            <ac:spMk id="6" creationId="{BF39DA02-8E4C-C4A1-A1A5-410685DFCB66}"/>
          </ac:spMkLst>
        </pc:spChg>
        <pc:spChg chg="mod">
          <ac:chgData name="NORVEY DANILO MUÑOZ" userId="6c920eed-56a1-4dd6-94e7-28cd095909bd" providerId="ADAL" clId="{E68E6373-0133-48F9-A085-1C5324C2A634}" dt="2023-02-07T22:36:25.093" v="2362" actId="20577"/>
          <ac:spMkLst>
            <pc:docMk/>
            <pc:sldMk cId="533894151" sldId="366"/>
            <ac:spMk id="191" creationId="{00000000-0000-0000-0000-000000000000}"/>
          </ac:spMkLst>
        </pc:spChg>
        <pc:spChg chg="del">
          <ac:chgData name="NORVEY DANILO MUÑOZ" userId="6c920eed-56a1-4dd6-94e7-28cd095909bd" providerId="ADAL" clId="{E68E6373-0133-48F9-A085-1C5324C2A634}" dt="2023-02-07T22:36:15.070" v="2348" actId="478"/>
          <ac:spMkLst>
            <pc:docMk/>
            <pc:sldMk cId="533894151" sldId="366"/>
            <ac:spMk id="192" creationId="{00000000-0000-0000-0000-000000000000}"/>
          </ac:spMkLst>
        </pc:spChg>
        <pc:picChg chg="add mod modCrop">
          <ac:chgData name="NORVEY DANILO MUÑOZ" userId="6c920eed-56a1-4dd6-94e7-28cd095909bd" providerId="ADAL" clId="{E68E6373-0133-48F9-A085-1C5324C2A634}" dt="2023-02-07T22:44:06.966" v="2543" actId="732"/>
          <ac:picMkLst>
            <pc:docMk/>
            <pc:sldMk cId="533894151" sldId="366"/>
            <ac:picMk id="5" creationId="{08899743-D1DB-47C7-944A-62F4277F15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s.stackoverflow.com/questions/1907/para-que-sirve-un-symbol-en-javascript-es6"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midu.dev/javascript-symbols-que-son-para-que-sirven/"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keepcoding.io/blog/preincremento-y-predecremento-en-javascript/"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developer.mozilla.org/es/docs/Web/JavaScript/Reference/Operators/Decrement" TargetMode="External"/><Relationship Id="rId4" Type="http://schemas.openxmlformats.org/officeDocument/2006/relationships/hyperlink" Target="https://es.stackoverflow.com/questions/462053/operador-postincremento-y-preincremento"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leojimzdev.com/guia-usar-operador-ternario-con-3-condiciones-en-javascript/"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new.target"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www.programiz.com/javascript/generators" TargetMode="External"/><Relationship Id="rId4" Type="http://schemas.openxmlformats.org/officeDocument/2006/relationships/hyperlink" Target="https://developer.mozilla.org/en-US/docs/Web/JavaScript/Reference/Operators/yield"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keepcoding.io/blog/funciones-anonimas-en-javascript/"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321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846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432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940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481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597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192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rgbClr val="111111"/>
                </a:solidFill>
                <a:effectLst/>
                <a:latin typeface="-apple-system"/>
              </a:rPr>
              <a:t>El tipo de dato </a:t>
            </a:r>
            <a:r>
              <a:rPr lang="es-ES" dirty="0"/>
              <a:t>Symbol</a:t>
            </a:r>
            <a:r>
              <a:rPr lang="es-ES" b="0" i="0" dirty="0">
                <a:solidFill>
                  <a:srgbClr val="111111"/>
                </a:solidFill>
                <a:effectLst/>
                <a:latin typeface="-apple-system"/>
              </a:rPr>
              <a:t> en ECMAScript 6 (ES6) es un tipo de dato primitivo, al igual que </a:t>
            </a:r>
            <a:r>
              <a:rPr lang="es-ES" dirty="0" err="1"/>
              <a:t>Number</a:t>
            </a:r>
            <a:r>
              <a:rPr lang="es-ES" b="0" i="0" dirty="0">
                <a:solidFill>
                  <a:srgbClr val="111111"/>
                </a:solidFill>
                <a:effectLst/>
                <a:latin typeface="-apple-system"/>
              </a:rPr>
              <a:t>, </a:t>
            </a:r>
            <a:r>
              <a:rPr lang="es-ES" dirty="0" err="1"/>
              <a:t>String</a:t>
            </a:r>
            <a:r>
              <a:rPr lang="es-ES" b="0" i="0" dirty="0">
                <a:solidFill>
                  <a:srgbClr val="111111"/>
                </a:solidFill>
                <a:effectLst/>
                <a:latin typeface="-apple-system"/>
              </a:rPr>
              <a:t> y </a:t>
            </a:r>
            <a:r>
              <a:rPr lang="es-ES" dirty="0" err="1"/>
              <a:t>Boolean</a:t>
            </a:r>
            <a:r>
              <a:rPr lang="es-ES" b="0" i="0" dirty="0">
                <a:solidFill>
                  <a:srgbClr val="111111"/>
                </a:solidFill>
                <a:effectLst/>
                <a:latin typeface="-apple-system"/>
              </a:rPr>
              <a:t>. </a:t>
            </a:r>
            <a:r>
              <a:rPr lang="es-ES" b="0" i="0" dirty="0">
                <a:effectLst/>
                <a:latin typeface="-apple-system"/>
                <a:hlinkClick r:id="rId3"/>
              </a:rPr>
              <a:t>Un Symbol es único e inmutable, lo que significa que cada vez que se crea un nuevo Symbol, es completamente diferente y no se puede comparar con ningún otro Symbol, incluso si se crean a partir del mismo valor</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b="0" i="0" dirty="0">
                <a:solidFill>
                  <a:srgbClr val="111111"/>
                </a:solidFill>
                <a:effectLst/>
                <a:latin typeface="-apple-system"/>
              </a:rPr>
              <a:t>Se utilizan principalmente para crear propiedades de objetos privadas o para crear una forma de nombrar eventos de forma única. </a:t>
            </a:r>
            <a:r>
              <a:rPr lang="es-ES" b="0" i="0" dirty="0">
                <a:effectLst/>
                <a:latin typeface="-apple-system"/>
                <a:hlinkClick r:id="rId4"/>
              </a:rPr>
              <a:t>Sirven para asegurarnos de que creamos una referencia única que nunca colisionará con otra</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b="0" i="0" dirty="0">
                <a:solidFill>
                  <a:srgbClr val="111111"/>
                </a:solidFill>
                <a:effectLst/>
                <a:latin typeface="-apple-system"/>
              </a:rPr>
              <a:t>En resumen, los </a:t>
            </a:r>
            <a:r>
              <a:rPr lang="es-ES" dirty="0"/>
              <a:t>Symbols</a:t>
            </a:r>
            <a:r>
              <a:rPr lang="es-ES" b="0" i="0" dirty="0">
                <a:solidFill>
                  <a:srgbClr val="111111"/>
                </a:solidFill>
                <a:effectLst/>
                <a:latin typeface="-apple-system"/>
              </a:rPr>
              <a:t> son útiles para crear y almacenar valores como enteros y cadenas que no van a cambiar. </a:t>
            </a:r>
            <a:r>
              <a:rPr lang="es-ES" b="0" i="0" dirty="0">
                <a:effectLst/>
                <a:latin typeface="-apple-system"/>
                <a:hlinkClick r:id="rId3"/>
              </a:rPr>
              <a:t>También se pueden utilizar para guardar metadatos personalizados de los objetos</a:t>
            </a:r>
            <a:endParaRPr lang="en-US" dirty="0"/>
          </a:p>
        </p:txBody>
      </p:sp>
    </p:spTree>
    <p:extLst>
      <p:ext uri="{BB962C8B-B14F-4D97-AF65-F5344CB8AC3E}">
        <p14:creationId xmlns:p14="http://schemas.microsoft.com/office/powerpoint/2010/main" val="913042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493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66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47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rgbClr val="111111"/>
                </a:solidFill>
                <a:effectLst/>
                <a:latin typeface="-apple-system"/>
              </a:rPr>
              <a:t>En JavaScript, los operadores de incremento pueden ser </a:t>
            </a:r>
            <a:r>
              <a:rPr lang="es-ES" b="0" i="0" dirty="0" err="1">
                <a:solidFill>
                  <a:srgbClr val="111111"/>
                </a:solidFill>
                <a:effectLst/>
                <a:latin typeface="-apple-system"/>
              </a:rPr>
              <a:t>preincremento</a:t>
            </a:r>
            <a:r>
              <a:rPr lang="es-ES" b="0" i="0" dirty="0">
                <a:solidFill>
                  <a:srgbClr val="111111"/>
                </a:solidFill>
                <a:effectLst/>
                <a:latin typeface="-apple-system"/>
              </a:rPr>
              <a:t> (</a:t>
            </a:r>
            <a:r>
              <a:rPr lang="es-ES" dirty="0"/>
              <a:t>++variable</a:t>
            </a:r>
            <a:r>
              <a:rPr lang="es-ES" b="0" i="0" dirty="0">
                <a:solidFill>
                  <a:srgbClr val="111111"/>
                </a:solidFill>
                <a:effectLst/>
                <a:latin typeface="-apple-system"/>
              </a:rPr>
              <a:t>) o </a:t>
            </a:r>
            <a:r>
              <a:rPr lang="es-ES" b="0" i="0" dirty="0" err="1">
                <a:solidFill>
                  <a:srgbClr val="111111"/>
                </a:solidFill>
                <a:effectLst/>
                <a:latin typeface="-apple-system"/>
              </a:rPr>
              <a:t>posincremento</a:t>
            </a:r>
            <a:r>
              <a:rPr lang="es-ES" b="0" i="0" dirty="0">
                <a:solidFill>
                  <a:srgbClr val="111111"/>
                </a:solidFill>
                <a:effectLst/>
                <a:latin typeface="-apple-system"/>
              </a:rPr>
              <a:t> (</a:t>
            </a:r>
            <a:r>
              <a:rPr lang="es-ES" dirty="0"/>
              <a:t>variable++</a:t>
            </a:r>
            <a:r>
              <a:rPr lang="es-ES" b="0" i="0" dirty="0">
                <a:solidFill>
                  <a:srgbClr val="111111"/>
                </a:solidFill>
                <a:effectLst/>
                <a:latin typeface="-apple-system"/>
              </a:rPr>
              <a:t>). </a:t>
            </a:r>
            <a:r>
              <a:rPr lang="es-ES" b="0" i="0" dirty="0">
                <a:effectLst/>
                <a:latin typeface="-apple-system"/>
                <a:hlinkClick r:id="rId3"/>
              </a:rPr>
              <a:t>Ambos incrementan el valor de la variable en una unidad, pero la diferencia radica en cuándo se realiza el incremento</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b="1" i="0" dirty="0" err="1">
                <a:effectLst/>
                <a:latin typeface="-apple-system"/>
                <a:hlinkClick r:id="rId3"/>
              </a:rPr>
              <a:t>Preincremento</a:t>
            </a:r>
            <a:r>
              <a:rPr lang="es-ES" b="1" i="0" dirty="0">
                <a:effectLst/>
                <a:latin typeface="-apple-system"/>
                <a:hlinkClick r:id="rId3"/>
              </a:rPr>
              <a:t> (++variable)</a:t>
            </a:r>
            <a:r>
              <a:rPr lang="es-ES" b="0" i="0" dirty="0">
                <a:effectLst/>
                <a:latin typeface="-apple-system"/>
                <a:hlinkClick r:id="rId3"/>
              </a:rPr>
              <a:t>: Este operador incrementa el valor de la variable en una unidad </a:t>
            </a:r>
            <a:r>
              <a:rPr lang="es-ES" b="1" i="0" dirty="0">
                <a:effectLst/>
                <a:latin typeface="-apple-system"/>
                <a:hlinkClick r:id="rId3"/>
              </a:rPr>
              <a:t>antes</a:t>
            </a:r>
            <a:r>
              <a:rPr lang="es-ES" b="0" i="0" dirty="0">
                <a:effectLst/>
                <a:latin typeface="-apple-system"/>
                <a:hlinkClick r:id="rId3"/>
              </a:rPr>
              <a:t> de que se realice cualquier otra operación con la variable</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n-US" dirty="0">
                <a:effectLst/>
              </a:rPr>
              <a:t>let</a:t>
            </a:r>
            <a:r>
              <a:rPr lang="en-US" dirty="0"/>
              <a:t> </a:t>
            </a:r>
            <a:r>
              <a:rPr lang="en-US" dirty="0" err="1"/>
              <a:t>i</a:t>
            </a:r>
            <a:r>
              <a:rPr lang="en-US" dirty="0"/>
              <a:t> = </a:t>
            </a:r>
            <a:r>
              <a:rPr lang="en-US" dirty="0">
                <a:effectLst/>
              </a:rPr>
              <a:t>0</a:t>
            </a:r>
            <a:r>
              <a:rPr lang="en-US" dirty="0"/>
              <a:t>; </a:t>
            </a:r>
            <a:r>
              <a:rPr lang="en-US" dirty="0">
                <a:effectLst/>
              </a:rPr>
              <a:t>console</a:t>
            </a:r>
            <a:r>
              <a:rPr lang="en-US" dirty="0"/>
              <a:t>.</a:t>
            </a:r>
            <a:r>
              <a:rPr lang="en-US" dirty="0">
                <a:effectLst/>
              </a:rPr>
              <a:t>log</a:t>
            </a:r>
            <a:r>
              <a:rPr lang="en-US" dirty="0"/>
              <a:t>(++</a:t>
            </a:r>
            <a:r>
              <a:rPr lang="en-US" dirty="0" err="1"/>
              <a:t>i</a:t>
            </a:r>
            <a:r>
              <a:rPr lang="en-US" dirty="0"/>
              <a:t>); </a:t>
            </a:r>
            <a:r>
              <a:rPr lang="en-US" dirty="0">
                <a:effectLst/>
              </a:rPr>
              <a:t>// </a:t>
            </a:r>
            <a:r>
              <a:rPr lang="en-US" dirty="0" err="1">
                <a:effectLst/>
              </a:rPr>
              <a:t>Imprime</a:t>
            </a:r>
            <a:r>
              <a:rPr lang="en-US" dirty="0">
                <a:effectLst/>
              </a:rPr>
              <a:t> 1</a:t>
            </a:r>
          </a:p>
          <a:p>
            <a:pPr marL="0" lvl="0" indent="0" algn="l" rtl="0">
              <a:spcBef>
                <a:spcPts val="0"/>
              </a:spcBef>
              <a:spcAft>
                <a:spcPts val="0"/>
              </a:spcAft>
              <a:buNone/>
            </a:pPr>
            <a:endParaRPr lang="en-US" dirty="0">
              <a:effectLst/>
            </a:endParaRPr>
          </a:p>
          <a:p>
            <a:pPr marL="0" lvl="0" indent="0" algn="l" rtl="0">
              <a:spcBef>
                <a:spcPts val="0"/>
              </a:spcBef>
              <a:spcAft>
                <a:spcPts val="0"/>
              </a:spcAft>
              <a:buNone/>
            </a:pPr>
            <a:r>
              <a:rPr lang="es-ES" b="1" i="0" dirty="0" err="1">
                <a:effectLst/>
                <a:latin typeface="-apple-system"/>
                <a:hlinkClick r:id="rId4"/>
              </a:rPr>
              <a:t>Posincremento</a:t>
            </a:r>
            <a:r>
              <a:rPr lang="es-ES" b="1" i="0" dirty="0">
                <a:effectLst/>
                <a:latin typeface="-apple-system"/>
                <a:hlinkClick r:id="rId4"/>
              </a:rPr>
              <a:t> (variable++)</a:t>
            </a:r>
            <a:r>
              <a:rPr lang="es-ES" b="0" i="0" dirty="0">
                <a:effectLst/>
                <a:latin typeface="-apple-system"/>
                <a:hlinkClick r:id="rId4"/>
              </a:rPr>
              <a:t>: Este operador incrementa el valor de la variable en una unidad </a:t>
            </a:r>
            <a:r>
              <a:rPr lang="es-ES" b="1" i="0" dirty="0">
                <a:effectLst/>
                <a:latin typeface="-apple-system"/>
                <a:hlinkClick r:id="rId4"/>
              </a:rPr>
              <a:t>después</a:t>
            </a:r>
            <a:r>
              <a:rPr lang="es-ES" b="0" i="0" dirty="0">
                <a:effectLst/>
                <a:latin typeface="-apple-system"/>
                <a:hlinkClick r:id="rId4"/>
              </a:rPr>
              <a:t> de que se haya utilizado su valor actual en otras operaciones</a:t>
            </a:r>
            <a:endParaRPr lang="en-US" b="0" i="0" dirty="0">
              <a:effectLst/>
              <a:latin typeface="-apple-system"/>
            </a:endParaRPr>
          </a:p>
          <a:p>
            <a:pPr marL="0" lvl="0" indent="0" algn="l" rtl="0">
              <a:spcBef>
                <a:spcPts val="0"/>
              </a:spcBef>
              <a:spcAft>
                <a:spcPts val="0"/>
              </a:spcAft>
              <a:buNone/>
            </a:pPr>
            <a:endParaRPr lang="en-US" b="0" i="0" dirty="0">
              <a:effectLst/>
              <a:latin typeface="-apple-system"/>
            </a:endParaRPr>
          </a:p>
          <a:p>
            <a:pPr marL="0" lvl="0" indent="0" algn="l" rtl="0">
              <a:spcBef>
                <a:spcPts val="0"/>
              </a:spcBef>
              <a:spcAft>
                <a:spcPts val="0"/>
              </a:spcAft>
              <a:buNone/>
            </a:pPr>
            <a:r>
              <a:rPr lang="it-IT" dirty="0">
                <a:effectLst/>
              </a:rPr>
              <a:t>let</a:t>
            </a:r>
            <a:r>
              <a:rPr lang="it-IT" dirty="0"/>
              <a:t> i = </a:t>
            </a:r>
            <a:r>
              <a:rPr lang="it-IT" dirty="0">
                <a:effectLst/>
              </a:rPr>
              <a:t>0</a:t>
            </a:r>
            <a:r>
              <a:rPr lang="it-IT" dirty="0"/>
              <a:t>; </a:t>
            </a:r>
            <a:r>
              <a:rPr lang="it-IT" dirty="0">
                <a:effectLst/>
              </a:rPr>
              <a:t>console</a:t>
            </a:r>
            <a:r>
              <a:rPr lang="it-IT" dirty="0"/>
              <a:t>.</a:t>
            </a:r>
            <a:r>
              <a:rPr lang="it-IT" dirty="0">
                <a:effectLst/>
              </a:rPr>
              <a:t>log</a:t>
            </a:r>
            <a:r>
              <a:rPr lang="it-IT" dirty="0"/>
              <a:t>(i++); </a:t>
            </a:r>
            <a:r>
              <a:rPr lang="it-IT" dirty="0">
                <a:effectLst/>
              </a:rPr>
              <a:t>// Imprime 0</a:t>
            </a:r>
            <a:r>
              <a:rPr lang="it-IT" dirty="0"/>
              <a:t> </a:t>
            </a:r>
            <a:r>
              <a:rPr lang="it-IT" dirty="0">
                <a:effectLst/>
              </a:rPr>
              <a:t>console</a:t>
            </a:r>
            <a:r>
              <a:rPr lang="it-IT" dirty="0"/>
              <a:t>.</a:t>
            </a:r>
            <a:r>
              <a:rPr lang="it-IT" dirty="0">
                <a:effectLst/>
              </a:rPr>
              <a:t>log</a:t>
            </a:r>
            <a:r>
              <a:rPr lang="it-IT" dirty="0"/>
              <a:t>(i); </a:t>
            </a:r>
            <a:r>
              <a:rPr lang="it-IT" dirty="0">
                <a:effectLst/>
              </a:rPr>
              <a:t>// Imprime 1</a:t>
            </a:r>
            <a:endParaRPr lang="en-US" b="0" i="0" dirty="0">
              <a:effectLst/>
              <a:latin typeface="-apple-system"/>
            </a:endParaRPr>
          </a:p>
          <a:p>
            <a:pPr marL="0" lvl="0" indent="0" algn="l" rtl="0">
              <a:spcBef>
                <a:spcPts val="0"/>
              </a:spcBef>
              <a:spcAft>
                <a:spcPts val="0"/>
              </a:spcAft>
              <a:buNone/>
            </a:pPr>
            <a:endParaRPr lang="en-US" b="0" i="0" dirty="0">
              <a:effectLst/>
              <a:latin typeface="-apple-system"/>
            </a:endParaRPr>
          </a:p>
          <a:p>
            <a:pPr marL="0" lvl="0" indent="0" algn="l" rtl="0">
              <a:spcBef>
                <a:spcPts val="0"/>
              </a:spcBef>
              <a:spcAft>
                <a:spcPts val="0"/>
              </a:spcAft>
              <a:buNone/>
            </a:pPr>
            <a:r>
              <a:rPr lang="es-ES" b="0" i="0" dirty="0">
                <a:effectLst/>
                <a:latin typeface="-apple-system"/>
              </a:rPr>
              <a:t>En el ejemplo de </a:t>
            </a:r>
            <a:r>
              <a:rPr lang="es-ES" b="0" i="0" dirty="0" err="1">
                <a:effectLst/>
                <a:latin typeface="-apple-system"/>
              </a:rPr>
              <a:t>posincremento</a:t>
            </a:r>
            <a:r>
              <a:rPr lang="es-ES" b="0" i="0" dirty="0">
                <a:effectLst/>
                <a:latin typeface="-apple-system"/>
              </a:rPr>
              <a:t>, aunque i se incrementa, la expresión i++ se evalúa al valor original de i antes del incremento</a:t>
            </a:r>
            <a:r>
              <a:rPr lang="es-ES" b="0" i="0" dirty="0">
                <a:solidFill>
                  <a:srgbClr val="111111"/>
                </a:solidFill>
                <a:effectLst/>
                <a:latin typeface="-apple-system"/>
              </a:rPr>
              <a:t>. Por lo tanto, aunque ambos operadores incrementan el valor de </a:t>
            </a:r>
            <a:r>
              <a:rPr lang="es-ES" dirty="0"/>
              <a:t>i</a:t>
            </a:r>
            <a:r>
              <a:rPr lang="es-ES" b="0" i="0" dirty="0">
                <a:solidFill>
                  <a:srgbClr val="111111"/>
                </a:solidFill>
                <a:effectLst/>
                <a:latin typeface="-apple-system"/>
              </a:rPr>
              <a:t>, la diferencia está en cuándo se realiza este incremento y cómo se evalúa la expresión.</a:t>
            </a:r>
          </a:p>
          <a:p>
            <a:pPr marL="0" lvl="0" indent="0" algn="l" rtl="0">
              <a:spcBef>
                <a:spcPts val="0"/>
              </a:spcBef>
              <a:spcAft>
                <a:spcPts val="0"/>
              </a:spcAft>
              <a:buNone/>
            </a:pPr>
            <a:endParaRPr lang="es-ES" b="0" i="0" dirty="0">
              <a:solidFill>
                <a:srgbClr val="111111"/>
              </a:solidFill>
              <a:effectLst/>
              <a:latin typeface="-apple-system"/>
            </a:endParaRPr>
          </a:p>
          <a:p>
            <a:pPr marL="0" lvl="0" indent="0" algn="l" rtl="0">
              <a:spcBef>
                <a:spcPts val="0"/>
              </a:spcBef>
              <a:spcAft>
                <a:spcPts val="0"/>
              </a:spcAft>
              <a:buNone/>
            </a:pPr>
            <a:r>
              <a:rPr lang="en-US" dirty="0"/>
              <a:t>****************************************************</a:t>
            </a:r>
          </a:p>
          <a:p>
            <a:pPr marL="0" lvl="0" indent="0" algn="l" rtl="0">
              <a:spcBef>
                <a:spcPts val="0"/>
              </a:spcBef>
              <a:spcAft>
                <a:spcPts val="0"/>
              </a:spcAft>
              <a:buNone/>
            </a:pPr>
            <a:r>
              <a:rPr lang="es-ES" b="0" i="0" dirty="0">
                <a:solidFill>
                  <a:srgbClr val="111111"/>
                </a:solidFill>
                <a:effectLst/>
                <a:latin typeface="-apple-system"/>
              </a:rPr>
              <a:t>En JavaScript, los operadores de decremento pueden ser </a:t>
            </a:r>
            <a:r>
              <a:rPr lang="es-ES" b="0" i="0" dirty="0" err="1">
                <a:solidFill>
                  <a:srgbClr val="111111"/>
                </a:solidFill>
                <a:effectLst/>
                <a:latin typeface="-apple-system"/>
              </a:rPr>
              <a:t>predecremento</a:t>
            </a:r>
            <a:r>
              <a:rPr lang="es-ES" b="0" i="0" dirty="0">
                <a:solidFill>
                  <a:srgbClr val="111111"/>
                </a:solidFill>
                <a:effectLst/>
                <a:latin typeface="-apple-system"/>
              </a:rPr>
              <a:t> (</a:t>
            </a:r>
            <a:r>
              <a:rPr lang="es-ES" dirty="0"/>
              <a:t>--variable</a:t>
            </a:r>
            <a:r>
              <a:rPr lang="es-ES" b="0" i="0" dirty="0">
                <a:solidFill>
                  <a:srgbClr val="111111"/>
                </a:solidFill>
                <a:effectLst/>
                <a:latin typeface="-apple-system"/>
              </a:rPr>
              <a:t>) o </a:t>
            </a:r>
            <a:r>
              <a:rPr lang="es-ES" b="0" i="0" dirty="0" err="1">
                <a:solidFill>
                  <a:srgbClr val="111111"/>
                </a:solidFill>
                <a:effectLst/>
                <a:latin typeface="-apple-system"/>
              </a:rPr>
              <a:t>posdecremento</a:t>
            </a:r>
            <a:r>
              <a:rPr lang="es-ES" b="0" i="0" dirty="0">
                <a:solidFill>
                  <a:srgbClr val="111111"/>
                </a:solidFill>
                <a:effectLst/>
                <a:latin typeface="-apple-system"/>
              </a:rPr>
              <a:t> (</a:t>
            </a:r>
            <a:r>
              <a:rPr lang="es-ES" dirty="0"/>
              <a:t>variable--</a:t>
            </a:r>
            <a:r>
              <a:rPr lang="es-ES" b="0" i="0" dirty="0">
                <a:solidFill>
                  <a:srgbClr val="111111"/>
                </a:solidFill>
                <a:effectLst/>
                <a:latin typeface="-apple-system"/>
              </a:rPr>
              <a:t>). </a:t>
            </a:r>
            <a:r>
              <a:rPr lang="es-ES" b="0" i="0" dirty="0">
                <a:effectLst/>
                <a:latin typeface="-apple-system"/>
                <a:hlinkClick r:id="rId4"/>
              </a:rPr>
              <a:t>Ambos disminuyen el valor de la variable en una unidad, pero la diferencia radica en cuándo se realiza el decremento</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b="1" i="0" dirty="0" err="1">
                <a:effectLst/>
                <a:latin typeface="-apple-system"/>
                <a:hlinkClick r:id="rId4"/>
              </a:rPr>
              <a:t>Predecremento</a:t>
            </a:r>
            <a:r>
              <a:rPr lang="es-ES" b="1" i="0" dirty="0">
                <a:effectLst/>
                <a:latin typeface="-apple-system"/>
                <a:hlinkClick r:id="rId4"/>
              </a:rPr>
              <a:t> (--variable)</a:t>
            </a:r>
            <a:r>
              <a:rPr lang="es-ES" b="0" i="0" dirty="0">
                <a:effectLst/>
                <a:latin typeface="-apple-system"/>
                <a:hlinkClick r:id="rId4"/>
              </a:rPr>
              <a:t>: Este operador disminuye el valor de la variable en una unidad </a:t>
            </a:r>
            <a:r>
              <a:rPr lang="es-ES" b="1" i="0" dirty="0">
                <a:effectLst/>
                <a:latin typeface="-apple-system"/>
                <a:hlinkClick r:id="rId4"/>
              </a:rPr>
              <a:t>antes</a:t>
            </a:r>
            <a:r>
              <a:rPr lang="es-ES" b="0" i="0" dirty="0">
                <a:effectLst/>
                <a:latin typeface="-apple-system"/>
                <a:hlinkClick r:id="rId4"/>
              </a:rPr>
              <a:t> de que se realice cualquier otra operación con la variable</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n-US" dirty="0">
                <a:effectLst/>
              </a:rPr>
              <a:t>let</a:t>
            </a:r>
            <a:r>
              <a:rPr lang="en-US" dirty="0"/>
              <a:t> </a:t>
            </a:r>
            <a:r>
              <a:rPr lang="en-US" dirty="0" err="1"/>
              <a:t>i</a:t>
            </a:r>
            <a:r>
              <a:rPr lang="en-US" dirty="0"/>
              <a:t> = </a:t>
            </a:r>
            <a:r>
              <a:rPr lang="en-US" dirty="0">
                <a:effectLst/>
              </a:rPr>
              <a:t>3</a:t>
            </a:r>
            <a:r>
              <a:rPr lang="en-US" dirty="0"/>
              <a:t>; </a:t>
            </a:r>
            <a:r>
              <a:rPr lang="en-US" dirty="0">
                <a:effectLst/>
              </a:rPr>
              <a:t>console</a:t>
            </a:r>
            <a:r>
              <a:rPr lang="en-US" dirty="0"/>
              <a:t>.</a:t>
            </a:r>
            <a:r>
              <a:rPr lang="en-US" dirty="0">
                <a:effectLst/>
              </a:rPr>
              <a:t>log</a:t>
            </a:r>
            <a:r>
              <a:rPr lang="en-US" dirty="0"/>
              <a:t>(--</a:t>
            </a:r>
            <a:r>
              <a:rPr lang="en-US" dirty="0" err="1"/>
              <a:t>i</a:t>
            </a:r>
            <a:r>
              <a:rPr lang="en-US" dirty="0"/>
              <a:t>); </a:t>
            </a:r>
            <a:r>
              <a:rPr lang="en-US" dirty="0">
                <a:effectLst/>
              </a:rPr>
              <a:t>// </a:t>
            </a:r>
            <a:r>
              <a:rPr lang="en-US" dirty="0" err="1">
                <a:effectLst/>
              </a:rPr>
              <a:t>Imprime</a:t>
            </a:r>
            <a:r>
              <a:rPr lang="en-US" dirty="0">
                <a:effectLst/>
              </a:rPr>
              <a:t> 2</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b="1" i="0" dirty="0" err="1">
                <a:effectLst/>
                <a:latin typeface="-apple-system"/>
                <a:hlinkClick r:id="rId5"/>
              </a:rPr>
              <a:t>Posdecremento</a:t>
            </a:r>
            <a:r>
              <a:rPr lang="es-ES" b="1" i="0" dirty="0">
                <a:effectLst/>
                <a:latin typeface="-apple-system"/>
                <a:hlinkClick r:id="rId5"/>
              </a:rPr>
              <a:t> (variable--)</a:t>
            </a:r>
            <a:r>
              <a:rPr lang="es-ES" b="0" i="0" dirty="0">
                <a:effectLst/>
                <a:latin typeface="-apple-system"/>
                <a:hlinkClick r:id="rId5"/>
              </a:rPr>
              <a:t>: Este operador disminuye el valor de la variable en una unidad </a:t>
            </a:r>
            <a:r>
              <a:rPr lang="es-ES" b="1" i="0" dirty="0">
                <a:effectLst/>
                <a:latin typeface="-apple-system"/>
                <a:hlinkClick r:id="rId5"/>
              </a:rPr>
              <a:t>después</a:t>
            </a:r>
            <a:r>
              <a:rPr lang="es-ES" b="0" i="0" dirty="0">
                <a:effectLst/>
                <a:latin typeface="-apple-system"/>
                <a:hlinkClick r:id="rId5"/>
              </a:rPr>
              <a:t> de que se haya utilizado su valor actual en otras operaciones</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it-IT" dirty="0">
                <a:effectLst/>
              </a:rPr>
              <a:t>let</a:t>
            </a:r>
            <a:r>
              <a:rPr lang="it-IT" dirty="0"/>
              <a:t> i = </a:t>
            </a:r>
            <a:r>
              <a:rPr lang="it-IT" dirty="0">
                <a:effectLst/>
              </a:rPr>
              <a:t>3</a:t>
            </a:r>
            <a:r>
              <a:rPr lang="it-IT" dirty="0"/>
              <a:t>; </a:t>
            </a:r>
            <a:r>
              <a:rPr lang="it-IT" dirty="0">
                <a:effectLst/>
              </a:rPr>
              <a:t>console</a:t>
            </a:r>
            <a:r>
              <a:rPr lang="it-IT" dirty="0"/>
              <a:t>.</a:t>
            </a:r>
            <a:r>
              <a:rPr lang="it-IT" dirty="0">
                <a:effectLst/>
              </a:rPr>
              <a:t>log</a:t>
            </a:r>
            <a:r>
              <a:rPr lang="it-IT" dirty="0"/>
              <a:t>(i--); </a:t>
            </a:r>
            <a:r>
              <a:rPr lang="it-IT" dirty="0">
                <a:effectLst/>
              </a:rPr>
              <a:t>// Imprime 3</a:t>
            </a:r>
            <a:r>
              <a:rPr lang="it-IT" dirty="0"/>
              <a:t> </a:t>
            </a:r>
            <a:r>
              <a:rPr lang="it-IT" dirty="0">
                <a:effectLst/>
              </a:rPr>
              <a:t>console</a:t>
            </a:r>
            <a:r>
              <a:rPr lang="it-IT" dirty="0"/>
              <a:t>.</a:t>
            </a:r>
            <a:r>
              <a:rPr lang="it-IT" dirty="0">
                <a:effectLst/>
              </a:rPr>
              <a:t>log</a:t>
            </a:r>
            <a:r>
              <a:rPr lang="it-IT" dirty="0"/>
              <a:t>(i); </a:t>
            </a:r>
            <a:r>
              <a:rPr lang="it-IT" dirty="0">
                <a:effectLst/>
              </a:rPr>
              <a:t>// Imprime 2</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b="0" i="0" dirty="0">
                <a:effectLst/>
                <a:latin typeface="-apple-system"/>
              </a:rPr>
              <a:t>En el ejemplo de </a:t>
            </a:r>
            <a:r>
              <a:rPr lang="es-ES" b="0" i="0" dirty="0" err="1">
                <a:effectLst/>
                <a:latin typeface="-apple-system"/>
              </a:rPr>
              <a:t>posdecremento</a:t>
            </a:r>
            <a:r>
              <a:rPr lang="es-ES" b="0" i="0" dirty="0">
                <a:effectLst/>
                <a:latin typeface="-apple-system"/>
              </a:rPr>
              <a:t>, aunque i se decrementa, la expresión i-- se evalúa al valor original de i antes del decremento</a:t>
            </a:r>
            <a:r>
              <a:rPr lang="es-ES" b="0" i="0" dirty="0">
                <a:solidFill>
                  <a:srgbClr val="111111"/>
                </a:solidFill>
                <a:effectLst/>
                <a:latin typeface="-apple-system"/>
              </a:rPr>
              <a:t>. Por lo tanto, aunque ambos operadores decrementan el valor de </a:t>
            </a:r>
            <a:r>
              <a:rPr lang="es-ES" dirty="0"/>
              <a:t>i</a:t>
            </a:r>
            <a:r>
              <a:rPr lang="es-ES" b="0" i="0" dirty="0">
                <a:solidFill>
                  <a:srgbClr val="111111"/>
                </a:solidFill>
                <a:effectLst/>
                <a:latin typeface="-apple-system"/>
              </a:rPr>
              <a:t>, la diferencia está en cuándo se realiza este decremento y cómo se evalúa la expresión.</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788093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074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917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534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rgbClr val="111111"/>
                </a:solidFill>
                <a:effectLst/>
                <a:latin typeface="-apple-system"/>
              </a:rPr>
              <a:t>Es posible colocar un operador ternario dentro de otro. </a:t>
            </a:r>
            <a:r>
              <a:rPr lang="es-ES" b="0" i="0" dirty="0">
                <a:effectLst/>
                <a:latin typeface="-apple-system"/>
              </a:rPr>
              <a:t>Se utilizan cuando quieres evaluar múltiples condiciones</a:t>
            </a:r>
            <a:r>
              <a:rPr lang="es-ES" b="0" i="0" dirty="0">
                <a:solidFill>
                  <a:srgbClr val="111111"/>
                </a:solidFill>
                <a:effectLst/>
                <a:latin typeface="-apple-system"/>
              </a:rPr>
              <a:t>. </a:t>
            </a:r>
            <a:r>
              <a:rPr lang="es-ES" b="0" i="0" dirty="0">
                <a:effectLst/>
                <a:latin typeface="-apple-system"/>
                <a:hlinkClick r:id="rId3"/>
              </a:rPr>
              <a:t>Sin embargo, es importante tener en cuenta que anidar demasiados operadores ternarios puede complicar la legibilidad del código</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dirty="0" err="1">
                <a:effectLst/>
              </a:rPr>
              <a:t>let</a:t>
            </a:r>
            <a:r>
              <a:rPr lang="es-ES" dirty="0"/>
              <a:t> edad = </a:t>
            </a:r>
            <a:r>
              <a:rPr lang="es-ES" dirty="0">
                <a:effectLst/>
              </a:rPr>
              <a:t>18</a:t>
            </a:r>
            <a:r>
              <a:rPr lang="es-ES" dirty="0"/>
              <a:t>; </a:t>
            </a:r>
          </a:p>
          <a:p>
            <a:pPr marL="0" lvl="0" indent="0" algn="l" rtl="0">
              <a:spcBef>
                <a:spcPts val="0"/>
              </a:spcBef>
              <a:spcAft>
                <a:spcPts val="0"/>
              </a:spcAft>
              <a:buNone/>
            </a:pPr>
            <a:r>
              <a:rPr lang="es-ES" dirty="0" err="1">
                <a:effectLst/>
              </a:rPr>
              <a:t>let</a:t>
            </a:r>
            <a:r>
              <a:rPr lang="es-ES" dirty="0"/>
              <a:t> resultado = edad &gt;= </a:t>
            </a:r>
            <a:r>
              <a:rPr lang="es-ES" dirty="0">
                <a:effectLst/>
              </a:rPr>
              <a:t>18</a:t>
            </a:r>
            <a:r>
              <a:rPr lang="es-ES" dirty="0"/>
              <a:t> ? </a:t>
            </a:r>
            <a:r>
              <a:rPr lang="es-ES" dirty="0">
                <a:effectLst/>
              </a:rPr>
              <a:t>"Mayor de edad"</a:t>
            </a:r>
            <a:r>
              <a:rPr lang="es-ES" dirty="0"/>
              <a:t> : edad &gt;= </a:t>
            </a:r>
            <a:r>
              <a:rPr lang="es-ES" dirty="0">
                <a:effectLst/>
              </a:rPr>
              <a:t>13</a:t>
            </a:r>
            <a:r>
              <a:rPr lang="es-ES" dirty="0"/>
              <a:t> ? </a:t>
            </a:r>
            <a:r>
              <a:rPr lang="es-ES" dirty="0">
                <a:effectLst/>
              </a:rPr>
              <a:t>"Adolescente"</a:t>
            </a:r>
            <a:r>
              <a:rPr lang="es-ES" dirty="0"/>
              <a:t> : </a:t>
            </a:r>
            <a:r>
              <a:rPr lang="es-ES" dirty="0">
                <a:effectLst/>
              </a:rPr>
              <a:t>"Niño"</a:t>
            </a:r>
            <a:r>
              <a:rPr lang="es-ES" dirty="0"/>
              <a:t>; </a:t>
            </a:r>
          </a:p>
          <a:p>
            <a:pPr marL="0" lvl="0" indent="0" algn="l" rtl="0">
              <a:spcBef>
                <a:spcPts val="0"/>
              </a:spcBef>
              <a:spcAft>
                <a:spcPts val="0"/>
              </a:spcAft>
              <a:buNone/>
            </a:pPr>
            <a:r>
              <a:rPr lang="es-ES" dirty="0">
                <a:effectLst/>
              </a:rPr>
              <a:t>console</a:t>
            </a:r>
            <a:r>
              <a:rPr lang="es-ES" dirty="0"/>
              <a:t>.</a:t>
            </a:r>
            <a:r>
              <a:rPr lang="es-ES" dirty="0">
                <a:effectLst/>
              </a:rPr>
              <a:t>log</a:t>
            </a:r>
            <a:r>
              <a:rPr lang="es-ES" dirty="0"/>
              <a:t>(resultado); </a:t>
            </a:r>
            <a:r>
              <a:rPr lang="es-ES" dirty="0">
                <a:effectLst/>
              </a:rPr>
              <a:t>// Output: "Mayor de edad"</a:t>
            </a:r>
            <a:endParaRPr dirty="0"/>
          </a:p>
        </p:txBody>
      </p:sp>
    </p:spTree>
    <p:extLst>
      <p:ext uri="{BB962C8B-B14F-4D97-AF65-F5344CB8AC3E}">
        <p14:creationId xmlns:p14="http://schemas.microsoft.com/office/powerpoint/2010/main" val="3034843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178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988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483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971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miFuncion</a:t>
            </a:r>
            <a:r>
              <a:rPr lang="en-US" dirty="0"/>
              <a:t> y </a:t>
            </a:r>
            <a:r>
              <a:rPr lang="en-US" dirty="0" err="1"/>
              <a:t>suma</a:t>
            </a:r>
            <a:r>
              <a:rPr lang="en-US" dirty="0"/>
              <a:t> son </a:t>
            </a:r>
            <a:r>
              <a:rPr lang="en-US" b="1" dirty="0" err="1"/>
              <a:t>funciones</a:t>
            </a:r>
            <a:r>
              <a:rPr lang="en-US" b="1" dirty="0"/>
              <a:t> </a:t>
            </a:r>
            <a:r>
              <a:rPr lang="en-US" b="1" dirty="0" err="1"/>
              <a:t>declaradas</a:t>
            </a:r>
            <a:r>
              <a:rPr lang="en-US" b="1" dirty="0"/>
              <a:t>: </a:t>
            </a:r>
            <a:r>
              <a:rPr lang="es-ES" dirty="0"/>
              <a:t>forman parte del ámbito global del programa, que para que se ejecuten se debe hacer un llamado a la función, independientemente de donde se declaren pueden ser llamadas desde cualquier parte del código. Se pueden tener funciones declaradas sin parámetros.</a:t>
            </a:r>
            <a:endParaRPr b="1" dirty="0"/>
          </a:p>
        </p:txBody>
      </p:sp>
    </p:spTree>
    <p:extLst>
      <p:ext uri="{BB962C8B-B14F-4D97-AF65-F5344CB8AC3E}">
        <p14:creationId xmlns:p14="http://schemas.microsoft.com/office/powerpoint/2010/main" val="1556650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0789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La diferencia entre las funciones expresadas y declaradas es que mientras que las funciones declaradas hacen parte del ámbito, es decir se definen y existen para ser llamadas, las funciones expresadas no existen hasta que la expresión que las genera es ejecutada.</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La estructura de las funciones expresadas es similar a la de las funciones declaradas, pero, estas no inician con la palabra reservada </a:t>
            </a:r>
            <a:r>
              <a:rPr lang="es-ES" dirty="0" err="1"/>
              <a:t>function</a:t>
            </a:r>
            <a:r>
              <a:rPr lang="es-ES" dirty="0"/>
              <a:t>, tampoco es necesario que tengan un nombre y se pueden almacenar en una variable o constante.</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En este caso, por ejemplo, si intentamos llamar a x antes de ejecutar la definición con su función, arrojará un error. </a:t>
            </a:r>
            <a:endParaRPr dirty="0"/>
          </a:p>
        </p:txBody>
      </p:sp>
    </p:spTree>
    <p:extLst>
      <p:ext uri="{BB962C8B-B14F-4D97-AF65-F5344CB8AC3E}">
        <p14:creationId xmlns:p14="http://schemas.microsoft.com/office/powerpoint/2010/main" val="2748246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398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err="1"/>
              <a:t>new.target</a:t>
            </a:r>
            <a:r>
              <a:rPr lang="es-ES" b="0" i="0" dirty="0">
                <a:solidFill>
                  <a:srgbClr val="111111"/>
                </a:solidFill>
                <a:effectLst/>
                <a:latin typeface="-apple-system"/>
              </a:rPr>
              <a:t> es una meta-propiedad en JavaScript que te permite detectar si una función o constructor fue llamado usando el operador </a:t>
            </a:r>
            <a:r>
              <a:rPr lang="es-ES" dirty="0"/>
              <a:t>new</a:t>
            </a:r>
            <a:r>
              <a:rPr lang="es-ES" b="0" i="0" dirty="0">
                <a:solidFill>
                  <a:srgbClr val="111111"/>
                </a:solidFill>
                <a:effectLst/>
                <a:latin typeface="-apple-system"/>
              </a:rPr>
              <a:t>. En los constructores y funciones invocadas usando el operador </a:t>
            </a:r>
            <a:r>
              <a:rPr lang="es-ES" dirty="0"/>
              <a:t>new</a:t>
            </a:r>
            <a:r>
              <a:rPr lang="es-ES" b="0" i="0" dirty="0">
                <a:solidFill>
                  <a:srgbClr val="111111"/>
                </a:solidFill>
                <a:effectLst/>
                <a:latin typeface="-apple-system"/>
              </a:rPr>
              <a:t>, </a:t>
            </a:r>
            <a:r>
              <a:rPr lang="es-ES" dirty="0" err="1"/>
              <a:t>new.target</a:t>
            </a:r>
            <a:r>
              <a:rPr lang="es-ES" b="0" i="0" dirty="0">
                <a:solidFill>
                  <a:srgbClr val="111111"/>
                </a:solidFill>
                <a:effectLst/>
                <a:latin typeface="-apple-system"/>
              </a:rPr>
              <a:t> devuelve una referencia al constructor o función en la que se llamó </a:t>
            </a:r>
            <a:r>
              <a:rPr lang="es-ES" dirty="0"/>
              <a:t>new</a:t>
            </a:r>
            <a:r>
              <a:rPr lang="es-ES" b="0" i="0" dirty="0">
                <a:solidFill>
                  <a:srgbClr val="111111"/>
                </a:solidFill>
                <a:effectLst/>
                <a:latin typeface="-apple-system"/>
              </a:rPr>
              <a:t>. </a:t>
            </a:r>
            <a:r>
              <a:rPr lang="es-ES" b="0" i="0" dirty="0">
                <a:effectLst/>
                <a:latin typeface="-apple-system"/>
                <a:hlinkClick r:id="rId3"/>
              </a:rPr>
              <a:t>En las llamadas a funciones normales, </a:t>
            </a:r>
            <a:r>
              <a:rPr lang="es-ES" b="0" i="0" dirty="0" err="1">
                <a:effectLst/>
                <a:latin typeface="-apple-system"/>
                <a:hlinkClick r:id="rId3"/>
              </a:rPr>
              <a:t>new.target</a:t>
            </a:r>
            <a:r>
              <a:rPr lang="es-ES" b="0" i="0" dirty="0">
                <a:effectLst/>
                <a:latin typeface="-apple-system"/>
                <a:hlinkClick r:id="rId3"/>
              </a:rPr>
              <a:t> es indefinido</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n-US" dirty="0"/>
              <a:t>function Foo() {</a:t>
            </a:r>
          </a:p>
          <a:p>
            <a:pPr marL="0" lvl="0" indent="0" algn="l" rtl="0">
              <a:spcBef>
                <a:spcPts val="0"/>
              </a:spcBef>
              <a:spcAft>
                <a:spcPts val="0"/>
              </a:spcAft>
              <a:buNone/>
            </a:pPr>
            <a:r>
              <a:rPr lang="en-US" dirty="0"/>
              <a:t>  if (!</a:t>
            </a:r>
            <a:r>
              <a:rPr lang="en-US" dirty="0" err="1"/>
              <a:t>new.target</a:t>
            </a:r>
            <a:r>
              <a:rPr lang="en-US" dirty="0"/>
              <a:t>) {</a:t>
            </a:r>
          </a:p>
          <a:p>
            <a:pPr marL="0" lvl="0" indent="0" algn="l" rtl="0">
              <a:spcBef>
                <a:spcPts val="0"/>
              </a:spcBef>
              <a:spcAft>
                <a:spcPts val="0"/>
              </a:spcAft>
              <a:buNone/>
            </a:pPr>
            <a:r>
              <a:rPr lang="en-US" dirty="0"/>
              <a:t>    throw new Error("Foo() </a:t>
            </a:r>
            <a:r>
              <a:rPr lang="en-US" dirty="0" err="1"/>
              <a:t>debe</a:t>
            </a:r>
            <a:r>
              <a:rPr lang="en-US" dirty="0"/>
              <a:t> ser </a:t>
            </a:r>
            <a:r>
              <a:rPr lang="en-US" dirty="0" err="1"/>
              <a:t>llamado</a:t>
            </a:r>
            <a:r>
              <a:rPr lang="en-US" dirty="0"/>
              <a:t> con new");</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console.log("Foo </a:t>
            </a:r>
            <a:r>
              <a:rPr lang="en-US" dirty="0" err="1"/>
              <a:t>instanciado</a:t>
            </a:r>
            <a:r>
              <a:rPr lang="en-US" dirty="0"/>
              <a:t> con new");</a:t>
            </a:r>
          </a:p>
          <a:p>
            <a:pPr marL="0" lvl="0" indent="0" algn="l" rtl="0">
              <a:spcBef>
                <a:spcPts val="0"/>
              </a:spcBef>
              <a:spcAft>
                <a:spcPts val="0"/>
              </a:spcAft>
              <a:buNone/>
            </a:pP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new Foo(); // </a:t>
            </a:r>
            <a:r>
              <a:rPr lang="en-US" dirty="0" err="1"/>
              <a:t>Registra</a:t>
            </a:r>
            <a:r>
              <a:rPr lang="en-US" dirty="0"/>
              <a:t> "Foo </a:t>
            </a:r>
            <a:r>
              <a:rPr lang="en-US" dirty="0" err="1"/>
              <a:t>instanciado</a:t>
            </a:r>
            <a:r>
              <a:rPr lang="en-US" dirty="0"/>
              <a:t> con new"</a:t>
            </a:r>
          </a:p>
          <a:p>
            <a:pPr marL="0" lvl="0" indent="0" algn="l" rtl="0">
              <a:spcBef>
                <a:spcPts val="0"/>
              </a:spcBef>
              <a:spcAft>
                <a:spcPts val="0"/>
              </a:spcAft>
              <a:buNone/>
            </a:pPr>
            <a:r>
              <a:rPr lang="en-US" dirty="0"/>
              <a:t>Foo(); // Lanza "Foo() </a:t>
            </a:r>
            <a:r>
              <a:rPr lang="en-US" dirty="0" err="1"/>
              <a:t>debe</a:t>
            </a:r>
            <a:r>
              <a:rPr lang="en-US" dirty="0"/>
              <a:t> ser </a:t>
            </a:r>
            <a:r>
              <a:rPr lang="en-US" dirty="0" err="1"/>
              <a:t>llamado</a:t>
            </a:r>
            <a:r>
              <a:rPr lang="en-US" dirty="0"/>
              <a:t> con new"</a:t>
            </a: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dirty="0" err="1"/>
              <a:t>yield</a:t>
            </a:r>
            <a:r>
              <a:rPr lang="es-ES" b="0" i="0" dirty="0">
                <a:solidFill>
                  <a:srgbClr val="111111"/>
                </a:solidFill>
                <a:effectLst/>
                <a:latin typeface="-apple-system"/>
              </a:rPr>
              <a:t> es una palabra clave en JavaScript que se utiliza para pausar y reanudar una función generadora (</a:t>
            </a:r>
            <a:r>
              <a:rPr lang="es-ES" b="0" i="0" dirty="0" err="1">
                <a:solidFill>
                  <a:srgbClr val="111111"/>
                </a:solidFill>
                <a:effectLst/>
                <a:latin typeface="-apple-system"/>
              </a:rPr>
              <a:t>generator</a:t>
            </a:r>
            <a:r>
              <a:rPr lang="es-ES" b="0" i="0" dirty="0">
                <a:solidFill>
                  <a:srgbClr val="111111"/>
                </a:solidFill>
                <a:effectLst/>
                <a:latin typeface="-apple-system"/>
              </a:rPr>
              <a:t> </a:t>
            </a:r>
            <a:r>
              <a:rPr lang="es-ES" b="0" i="0" dirty="0" err="1">
                <a:solidFill>
                  <a:srgbClr val="111111"/>
                </a:solidFill>
                <a:effectLst/>
                <a:latin typeface="-apple-system"/>
              </a:rPr>
              <a:t>function</a:t>
            </a:r>
            <a:r>
              <a:rPr lang="es-ES" b="0" i="0" dirty="0">
                <a:solidFill>
                  <a:srgbClr val="111111"/>
                </a:solidFill>
                <a:effectLst/>
                <a:latin typeface="-apple-system"/>
              </a:rPr>
              <a:t>). </a:t>
            </a:r>
            <a:r>
              <a:rPr lang="es-ES" b="0" i="0" dirty="0">
                <a:effectLst/>
                <a:latin typeface="-apple-system"/>
                <a:hlinkClick r:id="rId4"/>
              </a:rPr>
              <a:t>La expresión que sigue a la palabra clave </a:t>
            </a:r>
            <a:r>
              <a:rPr lang="es-ES" b="0" i="0" dirty="0" err="1">
                <a:effectLst/>
                <a:latin typeface="-apple-system"/>
                <a:hlinkClick r:id="rId4"/>
              </a:rPr>
              <a:t>yield</a:t>
            </a:r>
            <a:r>
              <a:rPr lang="es-ES" b="0" i="0" dirty="0">
                <a:effectLst/>
                <a:latin typeface="-apple-system"/>
                <a:hlinkClick r:id="rId4"/>
              </a:rPr>
              <a:t> se devuelve al llamador de la función generadora</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b="0" i="0" dirty="0">
                <a:solidFill>
                  <a:srgbClr val="111111"/>
                </a:solidFill>
                <a:effectLst/>
                <a:latin typeface="-apple-system"/>
              </a:rPr>
              <a:t>Una función generadora en JavaScript es una función especial que puede pausar su ejecución y reanudarla más tarde. </a:t>
            </a:r>
            <a:r>
              <a:rPr lang="es-ES" b="0" i="0" dirty="0">
                <a:effectLst/>
                <a:latin typeface="-apple-system"/>
                <a:hlinkClick r:id="rId5"/>
              </a:rPr>
              <a:t>Las funciones generadoras se definen con la sintaxis </a:t>
            </a:r>
            <a:r>
              <a:rPr lang="es-ES" b="0" i="0" dirty="0" err="1">
                <a:effectLst/>
                <a:latin typeface="-apple-system"/>
                <a:hlinkClick r:id="rId5"/>
              </a:rPr>
              <a:t>function</a:t>
            </a:r>
            <a:r>
              <a:rPr lang="es-ES" b="0" i="0" dirty="0">
                <a:effectLst/>
                <a:latin typeface="-apple-system"/>
                <a:hlinkClick r:id="rId5"/>
              </a:rPr>
              <a:t>* y utilizan la palabra clave </a:t>
            </a:r>
            <a:r>
              <a:rPr lang="es-ES" b="0" i="0" dirty="0" err="1">
                <a:effectLst/>
                <a:latin typeface="-apple-system"/>
                <a:hlinkClick r:id="rId5"/>
              </a:rPr>
              <a:t>yield</a:t>
            </a:r>
            <a:r>
              <a:rPr lang="es-ES" b="0" i="0" dirty="0">
                <a:effectLst/>
                <a:latin typeface="-apple-system"/>
                <a:hlinkClick r:id="rId5"/>
              </a:rPr>
              <a:t> para pausar la ejecución</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b="0" i="0" dirty="0" err="1">
                <a:effectLst/>
                <a:latin typeface="-apple-system"/>
              </a:rPr>
              <a:t>function</a:t>
            </a:r>
            <a:r>
              <a:rPr lang="es-ES" b="0" i="0" dirty="0">
                <a:effectLst/>
                <a:latin typeface="-apple-system"/>
              </a:rPr>
              <a:t>* generadora() {</a:t>
            </a:r>
          </a:p>
          <a:p>
            <a:pPr marL="0" lvl="0" indent="0" algn="l" rtl="0">
              <a:spcBef>
                <a:spcPts val="0"/>
              </a:spcBef>
              <a:spcAft>
                <a:spcPts val="0"/>
              </a:spcAft>
              <a:buNone/>
            </a:pPr>
            <a:r>
              <a:rPr lang="es-ES" b="0" i="0" dirty="0">
                <a:effectLst/>
                <a:latin typeface="-apple-system"/>
              </a:rPr>
              <a:t>  </a:t>
            </a:r>
            <a:r>
              <a:rPr lang="es-ES" b="0" i="0" dirty="0" err="1">
                <a:effectLst/>
                <a:latin typeface="-apple-system"/>
              </a:rPr>
              <a:t>yield</a:t>
            </a:r>
            <a:r>
              <a:rPr lang="es-ES" b="0" i="0" dirty="0">
                <a:effectLst/>
                <a:latin typeface="-apple-system"/>
              </a:rPr>
              <a:t> 'hola';</a:t>
            </a:r>
          </a:p>
          <a:p>
            <a:pPr marL="0" lvl="0" indent="0" algn="l" rtl="0">
              <a:spcBef>
                <a:spcPts val="0"/>
              </a:spcBef>
              <a:spcAft>
                <a:spcPts val="0"/>
              </a:spcAft>
              <a:buNone/>
            </a:pPr>
            <a:r>
              <a:rPr lang="es-ES" b="0" i="0" dirty="0">
                <a:effectLst/>
                <a:latin typeface="-apple-system"/>
              </a:rPr>
              <a:t>  </a:t>
            </a:r>
            <a:r>
              <a:rPr lang="es-ES" b="0" i="0" dirty="0" err="1">
                <a:effectLst/>
                <a:latin typeface="-apple-system"/>
              </a:rPr>
              <a:t>yield</a:t>
            </a:r>
            <a:r>
              <a:rPr lang="es-ES" b="0" i="0" dirty="0">
                <a:effectLst/>
                <a:latin typeface="-apple-system"/>
              </a:rPr>
              <a:t> 'mundo';</a:t>
            </a:r>
          </a:p>
          <a:p>
            <a:pPr marL="0" lvl="0" indent="0" algn="l" rtl="0">
              <a:spcBef>
                <a:spcPts val="0"/>
              </a:spcBef>
              <a:spcAft>
                <a:spcPts val="0"/>
              </a:spcAft>
              <a:buNone/>
            </a:pPr>
            <a:r>
              <a:rPr lang="es-ES" b="0" i="0" dirty="0">
                <a:effectLst/>
                <a:latin typeface="-apple-system"/>
              </a:rPr>
              <a:t>}</a:t>
            </a: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b="0" i="0" dirty="0" err="1">
                <a:effectLst/>
                <a:latin typeface="-apple-system"/>
              </a:rPr>
              <a:t>const</a:t>
            </a:r>
            <a:r>
              <a:rPr lang="es-ES" b="0" i="0" dirty="0">
                <a:effectLst/>
                <a:latin typeface="-apple-system"/>
              </a:rPr>
              <a:t> gen = generadora();</a:t>
            </a: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b="0" i="0" dirty="0">
                <a:effectLst/>
                <a:latin typeface="-apple-system"/>
              </a:rPr>
              <a:t>console.log(</a:t>
            </a:r>
            <a:r>
              <a:rPr lang="es-ES" b="0" i="0" dirty="0" err="1">
                <a:effectLst/>
                <a:latin typeface="-apple-system"/>
              </a:rPr>
              <a:t>gen.next</a:t>
            </a:r>
            <a:r>
              <a:rPr lang="es-ES" b="0" i="0" dirty="0">
                <a:effectLst/>
                <a:latin typeface="-apple-system"/>
              </a:rPr>
              <a:t>().value); // 'hola'</a:t>
            </a:r>
          </a:p>
          <a:p>
            <a:pPr marL="0" lvl="0" indent="0" algn="l" rtl="0">
              <a:spcBef>
                <a:spcPts val="0"/>
              </a:spcBef>
              <a:spcAft>
                <a:spcPts val="0"/>
              </a:spcAft>
              <a:buNone/>
            </a:pPr>
            <a:r>
              <a:rPr lang="es-ES" b="0" i="0" dirty="0">
                <a:effectLst/>
                <a:latin typeface="-apple-system"/>
              </a:rPr>
              <a:t>console.log(</a:t>
            </a:r>
            <a:r>
              <a:rPr lang="es-ES" b="0" i="0" dirty="0" err="1">
                <a:effectLst/>
                <a:latin typeface="-apple-system"/>
              </a:rPr>
              <a:t>gen.next</a:t>
            </a:r>
            <a:r>
              <a:rPr lang="es-ES" b="0" i="0" dirty="0">
                <a:effectLst/>
                <a:latin typeface="-apple-system"/>
              </a:rPr>
              <a:t>().value); // 'mundo'</a:t>
            </a: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7524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166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Objetos literales: En JavaScript, los literales de los objetos son las llaves {}, dentro de las llaves se pueden declarar las propiedades del objeto separadas por coma y estas propiedades tienen un nombre y un valor. </a:t>
            </a:r>
            <a:endParaRPr dirty="0"/>
          </a:p>
        </p:txBody>
      </p:sp>
    </p:spTree>
    <p:extLst>
      <p:ext uri="{BB962C8B-B14F-4D97-AF65-F5344CB8AC3E}">
        <p14:creationId xmlns:p14="http://schemas.microsoft.com/office/powerpoint/2010/main" val="11962498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682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rgbClr val="111111"/>
                </a:solidFill>
                <a:effectLst/>
                <a:latin typeface="-apple-system"/>
              </a:rPr>
              <a:t>El método </a:t>
            </a:r>
            <a:r>
              <a:rPr lang="es-ES" dirty="0" err="1"/>
              <a:t>JSON.stringify</a:t>
            </a:r>
            <a:r>
              <a:rPr lang="es-ES" dirty="0"/>
              <a:t>()</a:t>
            </a:r>
            <a:r>
              <a:rPr lang="es-ES" b="0" i="0" dirty="0">
                <a:solidFill>
                  <a:srgbClr val="111111"/>
                </a:solidFill>
                <a:effectLst/>
                <a:latin typeface="-apple-system"/>
              </a:rPr>
              <a:t> en JavaScript convierte un objeto o valor de JavaScript en una cadena de texto JSON.</a:t>
            </a:r>
          </a:p>
          <a:p>
            <a:pPr marL="0" lvl="0" indent="0" algn="l" rtl="0">
              <a:spcBef>
                <a:spcPts val="0"/>
              </a:spcBef>
              <a:spcAft>
                <a:spcPts val="0"/>
              </a:spcAft>
              <a:buNone/>
            </a:pPr>
            <a:endParaRPr lang="es-ES" b="0" i="0" dirty="0">
              <a:solidFill>
                <a:srgbClr val="111111"/>
              </a:solidFill>
              <a:effectLst/>
              <a:latin typeface="-apple-system"/>
            </a:endParaRPr>
          </a:p>
          <a:p>
            <a:pPr marL="0" lvl="0" indent="0" algn="l" rtl="0">
              <a:spcBef>
                <a:spcPts val="0"/>
              </a:spcBef>
              <a:spcAft>
                <a:spcPts val="0"/>
              </a:spcAft>
              <a:buNone/>
            </a:pPr>
            <a:r>
              <a:rPr lang="en-US" dirty="0"/>
              <a:t>const </a:t>
            </a:r>
            <a:r>
              <a:rPr lang="en-US" dirty="0" err="1"/>
              <a:t>myObj</a:t>
            </a:r>
            <a:r>
              <a:rPr lang="en-US" dirty="0"/>
              <a:t> = { name: 'Skip', age: 2, </a:t>
            </a:r>
            <a:r>
              <a:rPr lang="en-US" dirty="0" err="1"/>
              <a:t>favoriteFood</a:t>
            </a:r>
            <a:r>
              <a:rPr lang="en-US" dirty="0"/>
              <a:t>: 'Steak' };</a:t>
            </a:r>
          </a:p>
          <a:p>
            <a:pPr marL="0" lvl="0" indent="0" algn="l" rtl="0">
              <a:spcBef>
                <a:spcPts val="0"/>
              </a:spcBef>
              <a:spcAft>
                <a:spcPts val="0"/>
              </a:spcAft>
              <a:buNone/>
            </a:pPr>
            <a:r>
              <a:rPr lang="en-US" dirty="0"/>
              <a:t>const </a:t>
            </a:r>
            <a:r>
              <a:rPr lang="en-US" dirty="0" err="1"/>
              <a:t>myObjStr</a:t>
            </a:r>
            <a:r>
              <a:rPr lang="en-US" dirty="0"/>
              <a:t> = </a:t>
            </a:r>
            <a:r>
              <a:rPr lang="en-US" dirty="0" err="1"/>
              <a:t>JSON.stringify</a:t>
            </a:r>
            <a:r>
              <a:rPr lang="en-US" dirty="0"/>
              <a:t>(</a:t>
            </a:r>
            <a:r>
              <a:rPr lang="en-US" dirty="0" err="1"/>
              <a:t>myObj</a:t>
            </a:r>
            <a:r>
              <a:rPr lang="en-US" dirty="0"/>
              <a:t>);</a:t>
            </a:r>
          </a:p>
          <a:p>
            <a:pPr marL="0" lvl="0" indent="0" algn="l" rtl="0">
              <a:spcBef>
                <a:spcPts val="0"/>
              </a:spcBef>
              <a:spcAft>
                <a:spcPts val="0"/>
              </a:spcAft>
              <a:buNone/>
            </a:pPr>
            <a:r>
              <a:rPr lang="en-US" dirty="0"/>
              <a:t>console.log(</a:t>
            </a:r>
            <a:r>
              <a:rPr lang="en-US" dirty="0" err="1"/>
              <a:t>myObjStr</a:t>
            </a:r>
            <a:r>
              <a:rPr lang="en-US" dirty="0"/>
              <a:t>); // "{\"name\":\"Skip\",\"age\":2,\"</a:t>
            </a:r>
            <a:r>
              <a:rPr lang="en-US" dirty="0" err="1"/>
              <a:t>favoriteFood</a:t>
            </a:r>
            <a:r>
              <a:rPr lang="en-US" dirty="0"/>
              <a:t>\":\"Steak\"}"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49503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873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8783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228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1400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8496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effectLst/>
                <a:latin typeface="-apple-system"/>
              </a:rPr>
              <a:t>Las funciones anónimas en JavaScript son aquellas que no han sido declaradas con un nombre</a:t>
            </a:r>
            <a:r>
              <a:rPr lang="es-ES" b="0" i="0" dirty="0">
                <a:solidFill>
                  <a:srgbClr val="111111"/>
                </a:solidFill>
                <a:effectLst/>
                <a:latin typeface="-apple-system"/>
              </a:rPr>
              <a:t>. </a:t>
            </a:r>
            <a:r>
              <a:rPr lang="es-ES" b="0" i="0" dirty="0">
                <a:effectLst/>
                <a:latin typeface="-apple-system"/>
                <a:hlinkClick r:id="rId3"/>
              </a:rPr>
              <a:t>En este lenguaje de programación, puedes declarar este tipo de elemento usando cualquiera de los modos de escribir funciones</a:t>
            </a:r>
            <a:r>
              <a:rPr lang="es-ES" b="0" i="0" dirty="0">
                <a:effectLst/>
                <a:latin typeface="-apple-system"/>
              </a:rPr>
              <a:t>: </a:t>
            </a:r>
            <a:r>
              <a:rPr lang="es-ES" b="0" i="0" dirty="0" err="1">
                <a:effectLst/>
                <a:latin typeface="-apple-system"/>
              </a:rPr>
              <a:t>arrow</a:t>
            </a:r>
            <a:r>
              <a:rPr lang="es-ES" b="0" i="0" dirty="0">
                <a:effectLst/>
                <a:latin typeface="-apple-system"/>
              </a:rPr>
              <a:t>, </a:t>
            </a:r>
            <a:r>
              <a:rPr lang="es-ES" b="0" i="0" dirty="0" err="1">
                <a:effectLst/>
                <a:latin typeface="-apple-system"/>
              </a:rPr>
              <a:t>function</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n-US" dirty="0"/>
              <a:t>() =&gt; { }</a:t>
            </a:r>
          </a:p>
          <a:p>
            <a:pPr marL="0" lvl="0" indent="0" algn="l" rtl="0">
              <a:spcBef>
                <a:spcPts val="0"/>
              </a:spcBef>
              <a:spcAft>
                <a:spcPts val="0"/>
              </a:spcAft>
              <a:buNone/>
            </a:pPr>
            <a:r>
              <a:rPr lang="es-ES" b="0" i="0" dirty="0" err="1">
                <a:effectLst/>
                <a:latin typeface="-apple-system"/>
              </a:rPr>
              <a:t>function</a:t>
            </a:r>
            <a:r>
              <a:rPr lang="es-ES" b="0" i="0" dirty="0">
                <a:effectLst/>
                <a:latin typeface="-apple-system"/>
              </a:rPr>
              <a:t> () { }</a:t>
            </a:r>
          </a:p>
          <a:p>
            <a:pPr marL="0" lvl="0" indent="0" algn="l" rtl="0">
              <a:spcBef>
                <a:spcPts val="0"/>
              </a:spcBef>
              <a:spcAft>
                <a:spcPts val="0"/>
              </a:spcAft>
              <a:buNone/>
            </a:pPr>
            <a:r>
              <a:rPr lang="es-ES" b="0" i="0" dirty="0">
                <a:effectLst/>
                <a:latin typeface="-apple-system"/>
              </a:rPr>
              <a:t>Se define en el lugar donde se usa.</a:t>
            </a: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b="0" i="0" dirty="0">
                <a:effectLst/>
                <a:latin typeface="-apple-system"/>
              </a:rPr>
              <a:t>Estas dos maneras de escribir funciones anónimas en JavaScript implican dos aproximaciones diferentes al entendimiento de </a:t>
            </a:r>
            <a:r>
              <a:rPr lang="es-ES" b="0" i="0" dirty="0" err="1">
                <a:effectLst/>
                <a:latin typeface="-apple-system"/>
              </a:rPr>
              <a:t>this</a:t>
            </a:r>
            <a:r>
              <a:rPr lang="es-ES" b="0" i="0" dirty="0">
                <a:solidFill>
                  <a:srgbClr val="111111"/>
                </a:solidFill>
                <a:effectLst/>
                <a:latin typeface="-apple-system"/>
              </a:rPr>
              <a:t>. En la función anónima de tipo </a:t>
            </a:r>
            <a:r>
              <a:rPr lang="es-ES" b="0" i="0" dirty="0" err="1">
                <a:solidFill>
                  <a:srgbClr val="111111"/>
                </a:solidFill>
                <a:effectLst/>
                <a:latin typeface="-apple-system"/>
              </a:rPr>
              <a:t>arrow</a:t>
            </a:r>
            <a:r>
              <a:rPr lang="es-ES" b="0" i="0" dirty="0">
                <a:solidFill>
                  <a:srgbClr val="111111"/>
                </a:solidFill>
                <a:effectLst/>
                <a:latin typeface="-apple-system"/>
              </a:rPr>
              <a:t> </a:t>
            </a:r>
            <a:r>
              <a:rPr lang="es-ES" b="0" i="0" dirty="0" err="1">
                <a:solidFill>
                  <a:srgbClr val="111111"/>
                </a:solidFill>
                <a:effectLst/>
                <a:latin typeface="-apple-system"/>
              </a:rPr>
              <a:t>function</a:t>
            </a:r>
            <a:r>
              <a:rPr lang="es-ES" b="0" i="0" dirty="0">
                <a:solidFill>
                  <a:srgbClr val="111111"/>
                </a:solidFill>
                <a:effectLst/>
                <a:latin typeface="-apple-system"/>
              </a:rPr>
              <a:t>, la palabra clave </a:t>
            </a:r>
            <a:r>
              <a:rPr lang="es-ES" dirty="0" err="1"/>
              <a:t>this</a:t>
            </a:r>
            <a:r>
              <a:rPr lang="es-ES" b="0" i="0" dirty="0">
                <a:solidFill>
                  <a:srgbClr val="111111"/>
                </a:solidFill>
                <a:effectLst/>
                <a:latin typeface="-apple-system"/>
              </a:rPr>
              <a:t> toma el valor del </a:t>
            </a:r>
            <a:r>
              <a:rPr lang="es-ES" b="0" i="0" dirty="0" err="1">
                <a:solidFill>
                  <a:srgbClr val="111111"/>
                </a:solidFill>
                <a:effectLst/>
                <a:latin typeface="-apple-system"/>
              </a:rPr>
              <a:t>scope</a:t>
            </a:r>
            <a:r>
              <a:rPr lang="es-ES" b="0" i="0" dirty="0">
                <a:solidFill>
                  <a:srgbClr val="111111"/>
                </a:solidFill>
                <a:effectLst/>
                <a:latin typeface="-apple-system"/>
              </a:rPr>
              <a:t> superior. </a:t>
            </a:r>
            <a:r>
              <a:rPr lang="es-ES" b="0" i="0" dirty="0">
                <a:effectLst/>
                <a:latin typeface="-apple-system"/>
                <a:hlinkClick r:id="rId3"/>
              </a:rPr>
              <a:t>Por su parte, en la función anónima de tipo </a:t>
            </a:r>
            <a:r>
              <a:rPr lang="es-ES" b="0" i="0" dirty="0" err="1">
                <a:effectLst/>
                <a:latin typeface="-apple-system"/>
                <a:hlinkClick r:id="rId3"/>
              </a:rPr>
              <a:t>function</a:t>
            </a:r>
            <a:r>
              <a:rPr lang="es-ES" b="0" i="0" dirty="0">
                <a:effectLst/>
                <a:latin typeface="-apple-system"/>
                <a:hlinkClick r:id="rId3"/>
              </a:rPr>
              <a:t>, el valor pertenece a quien ejecuta esta función</a:t>
            </a:r>
            <a:endParaRPr lang="es-ES" b="0" i="0" dirty="0">
              <a:effectLst/>
              <a:latin typeface="-apple-system"/>
            </a:endParaRPr>
          </a:p>
        </p:txBody>
      </p:sp>
    </p:spTree>
    <p:extLst>
      <p:ext uri="{BB962C8B-B14F-4D97-AF65-F5344CB8AC3E}">
        <p14:creationId xmlns:p14="http://schemas.microsoft.com/office/powerpoint/2010/main" val="2331128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0779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0769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5325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9955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6998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9367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9371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1371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6383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0900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1611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3"/>
        <p:cNvGrpSpPr/>
        <p:nvPr/>
      </p:nvGrpSpPr>
      <p:grpSpPr>
        <a:xfrm>
          <a:off x="0" y="0"/>
          <a:ext cx="0" cy="0"/>
          <a:chOff x="0" y="0"/>
          <a:chExt cx="0" cy="0"/>
        </a:xfrm>
      </p:grpSpPr>
      <p:sp>
        <p:nvSpPr>
          <p:cNvPr id="11064" name="Google Shape;11064;ga9469d1f40_2_10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5" name="Google Shape;11065;ga9469d1f40_2_10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171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79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273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845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067637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8" r:id="rId2"/>
    <p:sldLayoutId id="214748367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8"/>
        <p:cNvGrpSpPr/>
        <p:nvPr/>
      </p:nvGrpSpPr>
      <p:grpSpPr>
        <a:xfrm>
          <a:off x="0" y="0"/>
          <a:ext cx="0" cy="0"/>
          <a:chOff x="0" y="0"/>
          <a:chExt cx="0" cy="0"/>
        </a:xfrm>
      </p:grpSpPr>
      <p:sp>
        <p:nvSpPr>
          <p:cNvPr id="91" name="Google Shape;91;p1"/>
          <p:cNvSpPr/>
          <p:nvPr/>
        </p:nvSpPr>
        <p:spPr>
          <a:xfrm>
            <a:off x="2591479" y="1567164"/>
            <a:ext cx="3961040" cy="742168"/>
          </a:xfrm>
          <a:prstGeom prst="roundRect">
            <a:avLst>
              <a:gd name="adj" fmla="val 50000"/>
            </a:avLst>
          </a:prstGeom>
          <a:solidFill>
            <a:schemeClr val="lt1"/>
          </a:solidFill>
          <a:ln>
            <a:noFill/>
          </a:ln>
        </p:spPr>
        <p:txBody>
          <a:bodyPr spcFirstLastPara="1" wrap="square" lIns="68569" tIns="34275" rIns="68569" bIns="34275" anchor="ctr" anchorCtr="0">
            <a:noAutofit/>
          </a:bodyPr>
          <a:lstStyle/>
          <a:p>
            <a:pPr algn="ctr">
              <a:buClr>
                <a:schemeClr val="lt1"/>
              </a:buClr>
              <a:buSzPts val="1800"/>
            </a:pPr>
            <a:r>
              <a:rPr lang="es-CO" sz="2100" dirty="0">
                <a:solidFill>
                  <a:schemeClr val="tx1"/>
                </a:solidFill>
                <a:latin typeface="+mj-lt"/>
                <a:ea typeface="Calibri"/>
                <a:cs typeface="Calibri"/>
                <a:sym typeface="Calibri"/>
              </a:rPr>
              <a:t>Programación</a:t>
            </a:r>
          </a:p>
        </p:txBody>
      </p:sp>
      <p:sp>
        <p:nvSpPr>
          <p:cNvPr id="98" name="Google Shape;98;p1"/>
          <p:cNvSpPr txBox="1"/>
          <p:nvPr/>
        </p:nvSpPr>
        <p:spPr>
          <a:xfrm>
            <a:off x="2285997" y="2800662"/>
            <a:ext cx="4572000" cy="346218"/>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800" b="1" dirty="0">
                <a:solidFill>
                  <a:srgbClr val="FFFFFF"/>
                </a:solidFill>
              </a:rPr>
              <a:t>JavaScript</a:t>
            </a:r>
            <a:endParaRPr lang="es-CO" sz="1350"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2862360" y="3638209"/>
            <a:ext cx="3419275" cy="357760"/>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050" dirty="0">
                <a:solidFill>
                  <a:srgbClr val="FFFFFF"/>
                </a:solidFill>
              </a:rPr>
              <a:t>Norbey Danilo Muñoz Cañón</a:t>
            </a:r>
          </a:p>
          <a:p>
            <a:pPr algn="ctr">
              <a:buClr>
                <a:srgbClr val="FFFFFF"/>
              </a:buClr>
              <a:buSzPts val="1800"/>
            </a:pPr>
            <a:r>
              <a:rPr lang="es-CO" sz="825" dirty="0">
                <a:solidFill>
                  <a:srgbClr val="FFFFFF"/>
                </a:solidFill>
              </a:rPr>
              <a:t>2023</a:t>
            </a:r>
            <a:endParaRPr lang="es-CO" sz="8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Características</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s-MX" sz="1400" dirty="0" err="1">
                <a:solidFill>
                  <a:schemeClr val="dk1"/>
                </a:solidFill>
              </a:rPr>
              <a:t>Objectual</a:t>
            </a:r>
            <a:r>
              <a:rPr lang="es-MX" sz="1400" dirty="0">
                <a:solidFill>
                  <a:schemeClr val="dk1"/>
                </a:solidFill>
              </a:rPr>
              <a:t>: </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JavaScript está formado casi en su totalidad por objetos. Los nombres de las propiedades de los objetos son claves de tipo cadena: </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		</a:t>
            </a:r>
            <a:r>
              <a:rPr lang="es-CO" sz="2000" b="0" dirty="0">
                <a:solidFill>
                  <a:srgbClr val="9CDCFE"/>
                </a:solidFill>
                <a:effectLst/>
                <a:latin typeface="Consolas" panose="020B0609020204030204" pitchFamily="49" charset="0"/>
              </a:rPr>
              <a:t>persona</a:t>
            </a:r>
            <a:r>
              <a:rPr lang="es-CO" sz="2000" b="0" dirty="0">
                <a:solidFill>
                  <a:srgbClr val="D4D4D4"/>
                </a:solidFill>
                <a:effectLst/>
                <a:latin typeface="Consolas" panose="020B0609020204030204" pitchFamily="49" charset="0"/>
              </a:rPr>
              <a:t>[</a:t>
            </a:r>
            <a:r>
              <a:rPr lang="es-CO" sz="2000" b="0" dirty="0">
                <a:solidFill>
                  <a:srgbClr val="CE9178"/>
                </a:solidFill>
                <a:effectLst/>
                <a:latin typeface="Consolas" panose="020B0609020204030204" pitchFamily="49" charset="0"/>
              </a:rPr>
              <a:t>"nombre"</a:t>
            </a:r>
            <a:r>
              <a:rPr lang="es-CO" sz="2000" b="0" dirty="0">
                <a:solidFill>
                  <a:srgbClr val="D4D4D4"/>
                </a:solidFill>
                <a:effectLst/>
                <a:latin typeface="Consolas" panose="020B0609020204030204" pitchFamily="49" charset="0"/>
              </a:rPr>
              <a:t>] = “Camilo”</a:t>
            </a:r>
          </a:p>
          <a:p>
            <a:pPr marL="0" indent="0" algn="just">
              <a:buClr>
                <a:schemeClr val="dk1"/>
              </a:buClr>
              <a:buSzPts val="1100"/>
              <a:buNone/>
            </a:pPr>
            <a:endParaRPr lang="es-CO" sz="1400" dirty="0">
              <a:solidFill>
                <a:schemeClr val="dk1"/>
              </a:solidFill>
            </a:endParaRPr>
          </a:p>
          <a:p>
            <a:pPr marL="0" indent="0" algn="just">
              <a:buClr>
                <a:schemeClr val="dk1"/>
              </a:buClr>
              <a:buSzPts val="1100"/>
              <a:buNone/>
            </a:pPr>
            <a:r>
              <a:rPr lang="es-CO" sz="1400" dirty="0">
                <a:solidFill>
                  <a:schemeClr val="dk1"/>
                </a:solidFill>
              </a:rPr>
              <a:t>Es equivalente a</a:t>
            </a:r>
            <a:endParaRPr lang="es-CO" sz="2000" dirty="0">
              <a:solidFill>
                <a:srgbClr val="D4D4D4"/>
              </a:solidFill>
              <a:latin typeface="Consolas" panose="020B0609020204030204" pitchFamily="49" charset="0"/>
            </a:endParaRPr>
          </a:p>
          <a:p>
            <a:pPr marL="0" indent="0" algn="ctr">
              <a:buClr>
                <a:schemeClr val="dk1"/>
              </a:buClr>
              <a:buSzPts val="1100"/>
              <a:buNone/>
            </a:pPr>
            <a:r>
              <a:rPr lang="es-CO" sz="2000" dirty="0" err="1">
                <a:solidFill>
                  <a:srgbClr val="9CDCFE"/>
                </a:solidFill>
                <a:latin typeface="Consolas" panose="020B0609020204030204" pitchFamily="49" charset="0"/>
              </a:rPr>
              <a:t>p</a:t>
            </a:r>
            <a:r>
              <a:rPr lang="es-CO" sz="2000" b="0" dirty="0" err="1">
                <a:solidFill>
                  <a:srgbClr val="9CDCFE"/>
                </a:solidFill>
                <a:effectLst/>
                <a:latin typeface="Consolas" panose="020B0609020204030204" pitchFamily="49" charset="0"/>
              </a:rPr>
              <a:t>ersona</a:t>
            </a:r>
            <a:r>
              <a:rPr lang="es-CO" sz="2000" dirty="0" err="1">
                <a:solidFill>
                  <a:srgbClr val="D4D4D4"/>
                </a:solidFill>
                <a:latin typeface="Consolas" panose="020B0609020204030204" pitchFamily="49" charset="0"/>
              </a:rPr>
              <a:t>.</a:t>
            </a:r>
            <a:r>
              <a:rPr lang="es-CO" sz="2000" b="0" dirty="0" err="1">
                <a:solidFill>
                  <a:srgbClr val="CE9178"/>
                </a:solidFill>
                <a:effectLst/>
                <a:latin typeface="Consolas" panose="020B0609020204030204" pitchFamily="49" charset="0"/>
              </a:rPr>
              <a:t>nombre</a:t>
            </a:r>
            <a:r>
              <a:rPr lang="es-CO" sz="2000" b="0" dirty="0">
                <a:solidFill>
                  <a:srgbClr val="D4D4D4"/>
                </a:solidFill>
                <a:effectLst/>
                <a:latin typeface="Consolas" panose="020B0609020204030204" pitchFamily="49" charset="0"/>
              </a:rPr>
              <a:t> = “Camilo”</a:t>
            </a:r>
          </a:p>
          <a:p>
            <a:pPr marL="0" indent="0" algn="just">
              <a:buClr>
                <a:schemeClr val="dk1"/>
              </a:buClr>
              <a:buSzPts val="1100"/>
              <a:buNone/>
            </a:pPr>
            <a:r>
              <a:rPr lang="es-MX" sz="1400" dirty="0">
                <a:solidFill>
                  <a:schemeClr val="dk1"/>
                </a:solidFill>
              </a:rPr>
              <a:t> </a:t>
            </a:r>
          </a:p>
        </p:txBody>
      </p:sp>
    </p:spTree>
    <p:extLst>
      <p:ext uri="{BB962C8B-B14F-4D97-AF65-F5344CB8AC3E}">
        <p14:creationId xmlns:p14="http://schemas.microsoft.com/office/powerpoint/2010/main" val="38643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Características</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s-MX" sz="1400" dirty="0">
                <a:solidFill>
                  <a:schemeClr val="dk1"/>
                </a:solidFill>
              </a:rPr>
              <a:t>Evaluación en tiempo de ejecución: </a:t>
            </a:r>
          </a:p>
          <a:p>
            <a:pPr marL="285750" indent="-285750" algn="just">
              <a:buClr>
                <a:schemeClr val="dk1"/>
              </a:buClr>
              <a:buSzPts val="1100"/>
            </a:pPr>
            <a:endParaRPr lang="es-MX" sz="1400" dirty="0">
              <a:solidFill>
                <a:schemeClr val="dk1"/>
              </a:solidFill>
            </a:endParaRPr>
          </a:p>
          <a:p>
            <a:pPr marL="0" indent="0" algn="just">
              <a:buClr>
                <a:schemeClr val="dk1"/>
              </a:buClr>
              <a:buSzPts val="1100"/>
              <a:buNone/>
            </a:pPr>
            <a:r>
              <a:rPr lang="es-MX" sz="1400" dirty="0">
                <a:solidFill>
                  <a:schemeClr val="dk1"/>
                </a:solidFill>
              </a:rPr>
              <a:t>JavaScript incluye la función </a:t>
            </a:r>
            <a:r>
              <a:rPr lang="es-MX" sz="1400" b="1" i="1" dirty="0" err="1">
                <a:solidFill>
                  <a:schemeClr val="dk1"/>
                </a:solidFill>
              </a:rPr>
              <a:t>eval</a:t>
            </a:r>
            <a:r>
              <a:rPr lang="es-MX" sz="1400" dirty="0">
                <a:solidFill>
                  <a:schemeClr val="dk1"/>
                </a:solidFill>
              </a:rPr>
              <a:t> que permite evaluar expresiones dadas como cadenas en tiempo de ejecución.</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p:txBody>
      </p:sp>
      <p:pic>
        <p:nvPicPr>
          <p:cNvPr id="3" name="Imagen 2">
            <a:extLst>
              <a:ext uri="{FF2B5EF4-FFF2-40B4-BE49-F238E27FC236}">
                <a16:creationId xmlns:a16="http://schemas.microsoft.com/office/drawing/2014/main" id="{1A9A681F-DD5D-C893-711B-7486F89F1100}"/>
              </a:ext>
            </a:extLst>
          </p:cNvPr>
          <p:cNvPicPr>
            <a:picLocks noChangeAspect="1"/>
          </p:cNvPicPr>
          <p:nvPr/>
        </p:nvPicPr>
        <p:blipFill>
          <a:blip r:embed="rId3"/>
          <a:stretch>
            <a:fillRect/>
          </a:stretch>
        </p:blipFill>
        <p:spPr>
          <a:xfrm>
            <a:off x="1781577" y="2264726"/>
            <a:ext cx="5580795" cy="2494726"/>
          </a:xfrm>
          <a:prstGeom prst="rect">
            <a:avLst/>
          </a:prstGeom>
        </p:spPr>
      </p:pic>
    </p:spTree>
    <p:extLst>
      <p:ext uri="{BB962C8B-B14F-4D97-AF65-F5344CB8AC3E}">
        <p14:creationId xmlns:p14="http://schemas.microsoft.com/office/powerpoint/2010/main" val="256540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Quokka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MX" sz="1400" dirty="0">
                <a:solidFill>
                  <a:schemeClr val="dk1"/>
                </a:solidFill>
              </a:rPr>
              <a:t>Quokka.js ejecuta JavaScript y </a:t>
            </a:r>
            <a:r>
              <a:rPr lang="es-MX" sz="1400" dirty="0" err="1">
                <a:solidFill>
                  <a:schemeClr val="dk1"/>
                </a:solidFill>
              </a:rPr>
              <a:t>TypeScript</a:t>
            </a:r>
            <a:r>
              <a:rPr lang="es-MX" sz="1400" dirty="0">
                <a:solidFill>
                  <a:schemeClr val="dk1"/>
                </a:solidFill>
              </a:rPr>
              <a:t> con comentarios instantáneos. Los valores de tiempo de ejecución se actualizan y se muestran en su editor junto a su código, a medida que escribe.</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p:txBody>
      </p:sp>
      <p:pic>
        <p:nvPicPr>
          <p:cNvPr id="4" name="Imagen 3">
            <a:extLst>
              <a:ext uri="{FF2B5EF4-FFF2-40B4-BE49-F238E27FC236}">
                <a16:creationId xmlns:a16="http://schemas.microsoft.com/office/drawing/2014/main" id="{5E99C1BF-AF68-0926-C32E-C4CF10E89DCB}"/>
              </a:ext>
            </a:extLst>
          </p:cNvPr>
          <p:cNvPicPr>
            <a:picLocks noChangeAspect="1"/>
          </p:cNvPicPr>
          <p:nvPr/>
        </p:nvPicPr>
        <p:blipFill>
          <a:blip r:embed="rId3"/>
          <a:stretch>
            <a:fillRect/>
          </a:stretch>
        </p:blipFill>
        <p:spPr>
          <a:xfrm>
            <a:off x="2652273" y="3390468"/>
            <a:ext cx="4339371" cy="1023486"/>
          </a:xfrm>
          <a:prstGeom prst="rect">
            <a:avLst/>
          </a:prstGeom>
        </p:spPr>
      </p:pic>
      <p:pic>
        <p:nvPicPr>
          <p:cNvPr id="6" name="Imagen 5">
            <a:extLst>
              <a:ext uri="{FF2B5EF4-FFF2-40B4-BE49-F238E27FC236}">
                <a16:creationId xmlns:a16="http://schemas.microsoft.com/office/drawing/2014/main" id="{0B73FEC4-2AE9-7B8C-6F97-D2325F06357A}"/>
              </a:ext>
            </a:extLst>
          </p:cNvPr>
          <p:cNvPicPr>
            <a:picLocks noChangeAspect="1"/>
          </p:cNvPicPr>
          <p:nvPr/>
        </p:nvPicPr>
        <p:blipFill>
          <a:blip r:embed="rId4"/>
          <a:stretch>
            <a:fillRect/>
          </a:stretch>
        </p:blipFill>
        <p:spPr>
          <a:xfrm>
            <a:off x="2665150" y="2157175"/>
            <a:ext cx="4326494" cy="1107539"/>
          </a:xfrm>
          <a:prstGeom prst="rect">
            <a:avLst/>
          </a:prstGeom>
        </p:spPr>
      </p:pic>
    </p:spTree>
    <p:extLst>
      <p:ext uri="{BB962C8B-B14F-4D97-AF65-F5344CB8AC3E}">
        <p14:creationId xmlns:p14="http://schemas.microsoft.com/office/powerpoint/2010/main" val="3551520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Sintaxis y Semántica</a:t>
            </a:r>
            <a:endParaRPr dirty="0"/>
          </a:p>
        </p:txBody>
      </p:sp>
      <p:sp>
        <p:nvSpPr>
          <p:cNvPr id="2" name="Google Shape;192;p31">
            <a:extLst>
              <a:ext uri="{FF2B5EF4-FFF2-40B4-BE49-F238E27FC236}">
                <a16:creationId xmlns:a16="http://schemas.microsoft.com/office/drawing/2014/main" id="{425A654D-90C1-3DD5-3DF7-094F2DA81F37}"/>
              </a:ext>
            </a:extLst>
          </p:cNvPr>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MX" sz="1400" dirty="0">
                <a:solidFill>
                  <a:schemeClr val="dk1"/>
                </a:solidFill>
              </a:rPr>
              <a:t>No existen funcionalidades para I/O incluidas en el lenguaje; el entorno de ejecución ya lo proporciona. Sin embargo, la mayoría de los entornos de ejecución tiene un objeto​ llamado </a:t>
            </a:r>
            <a:r>
              <a:rPr lang="es-MX" sz="1400" b="1" i="1" dirty="0" err="1">
                <a:solidFill>
                  <a:schemeClr val="dk1"/>
                </a:solidFill>
              </a:rPr>
              <a:t>console</a:t>
            </a:r>
            <a:r>
              <a:rPr lang="es-MX" sz="1400" dirty="0">
                <a:solidFill>
                  <a:schemeClr val="dk1"/>
                </a:solidFill>
              </a:rPr>
              <a:t> que puede ser usado para imprimir por el flujo de salida de la consola de depuración.</a:t>
            </a:r>
          </a:p>
          <a:p>
            <a:pPr marL="0" indent="0" algn="just">
              <a:buClr>
                <a:schemeClr val="dk1"/>
              </a:buClr>
              <a:buSzPts val="1100"/>
              <a:buNone/>
            </a:pPr>
            <a:endParaRPr lang="es-ES" sz="1400" dirty="0">
              <a:solidFill>
                <a:schemeClr val="dk1"/>
              </a:solidFill>
            </a:endParaRPr>
          </a:p>
          <a:p>
            <a:pPr marL="139700" indent="0" algn="ctr">
              <a:buNone/>
            </a:pPr>
            <a:r>
              <a:rPr lang="es-MX" sz="2000" b="0" dirty="0" err="1">
                <a:solidFill>
                  <a:srgbClr val="569CD6"/>
                </a:solidFill>
                <a:effectLst/>
                <a:latin typeface="Consolas" panose="020B0609020204030204" pitchFamily="49" charset="0"/>
              </a:rPr>
              <a:t>var</a:t>
            </a:r>
            <a:r>
              <a:rPr lang="es-MX" sz="2000" b="0" dirty="0">
                <a:solidFill>
                  <a:srgbClr val="D4D4D4"/>
                </a:solidFill>
                <a:effectLst/>
                <a:latin typeface="Consolas" panose="020B0609020204030204" pitchFamily="49" charset="0"/>
              </a:rPr>
              <a:t> </a:t>
            </a:r>
            <a:r>
              <a:rPr lang="es-MX" sz="2000" b="0" dirty="0">
                <a:solidFill>
                  <a:srgbClr val="9CDCFE"/>
                </a:solidFill>
                <a:effectLst/>
                <a:latin typeface="Consolas" panose="020B0609020204030204" pitchFamily="49" charset="0"/>
              </a:rPr>
              <a:t>nombre</a:t>
            </a:r>
            <a:r>
              <a:rPr lang="es-MX" sz="2000" b="0" dirty="0">
                <a:solidFill>
                  <a:srgbClr val="D4D4D4"/>
                </a:solidFill>
                <a:effectLst/>
                <a:latin typeface="Consolas" panose="020B0609020204030204" pitchFamily="49" charset="0"/>
              </a:rPr>
              <a:t> = </a:t>
            </a:r>
            <a:r>
              <a:rPr lang="es-MX" sz="2000" b="0" dirty="0">
                <a:solidFill>
                  <a:srgbClr val="CE9178"/>
                </a:solidFill>
                <a:effectLst/>
                <a:latin typeface="Consolas" panose="020B0609020204030204" pitchFamily="49" charset="0"/>
              </a:rPr>
              <a:t>"Hola Mundo"</a:t>
            </a:r>
            <a:r>
              <a:rPr lang="es-MX" sz="2000" b="0" dirty="0">
                <a:solidFill>
                  <a:srgbClr val="D4D4D4"/>
                </a:solidFill>
                <a:effectLst/>
                <a:latin typeface="Consolas" panose="020B0609020204030204" pitchFamily="49" charset="0"/>
              </a:rPr>
              <a:t>;</a:t>
            </a:r>
          </a:p>
          <a:p>
            <a:pPr marL="139700" indent="0" algn="ctr">
              <a:buNone/>
            </a:pPr>
            <a:br>
              <a:rPr lang="es-MX" sz="2000" b="0" dirty="0">
                <a:solidFill>
                  <a:srgbClr val="D4D4D4"/>
                </a:solidFill>
                <a:effectLst/>
                <a:latin typeface="Consolas" panose="020B0609020204030204" pitchFamily="49" charset="0"/>
              </a:rPr>
            </a:br>
            <a:r>
              <a:rPr lang="es-MX" sz="2000" b="0" dirty="0">
                <a:solidFill>
                  <a:srgbClr val="9CDCFE"/>
                </a:solidFill>
                <a:effectLst/>
                <a:latin typeface="Consolas" panose="020B0609020204030204" pitchFamily="49" charset="0"/>
              </a:rPr>
              <a:t>console</a:t>
            </a:r>
            <a:r>
              <a:rPr lang="es-MX" sz="2000" b="0" dirty="0">
                <a:solidFill>
                  <a:srgbClr val="D4D4D4"/>
                </a:solidFill>
                <a:effectLst/>
                <a:latin typeface="Consolas" panose="020B0609020204030204" pitchFamily="49" charset="0"/>
              </a:rPr>
              <a:t>.</a:t>
            </a:r>
            <a:r>
              <a:rPr lang="es-MX" sz="2000" b="0" dirty="0">
                <a:solidFill>
                  <a:srgbClr val="DCDCAA"/>
                </a:solidFill>
                <a:effectLst/>
                <a:latin typeface="Consolas" panose="020B0609020204030204" pitchFamily="49" charset="0"/>
              </a:rPr>
              <a:t>log</a:t>
            </a:r>
            <a:r>
              <a:rPr lang="es-MX" sz="2000" b="0" dirty="0">
                <a:solidFill>
                  <a:srgbClr val="D4D4D4"/>
                </a:solidFill>
                <a:effectLst/>
                <a:latin typeface="Consolas" panose="020B0609020204030204" pitchFamily="49" charset="0"/>
              </a:rPr>
              <a:t>(</a:t>
            </a:r>
            <a:r>
              <a:rPr lang="es-MX" sz="2000" b="0" dirty="0">
                <a:solidFill>
                  <a:srgbClr val="9CDCFE"/>
                </a:solidFill>
                <a:effectLst/>
                <a:latin typeface="Consolas" panose="020B0609020204030204" pitchFamily="49" charset="0"/>
              </a:rPr>
              <a:t>nombre</a:t>
            </a:r>
            <a:r>
              <a:rPr lang="es-MX" sz="2000" b="0" dirty="0">
                <a:solidFill>
                  <a:srgbClr val="D4D4D4"/>
                </a:solidFill>
                <a:effectLst/>
                <a:latin typeface="Consolas" panose="020B0609020204030204" pitchFamily="49" charset="0"/>
              </a:rPr>
              <a:t>)</a:t>
            </a:r>
          </a:p>
          <a:p>
            <a:pPr marL="0" indent="0" algn="just">
              <a:buClr>
                <a:schemeClr val="dk1"/>
              </a:buClr>
              <a:buSzPts val="1100"/>
              <a:buNone/>
            </a:pPr>
            <a:endParaRPr lang="es-ES" sz="1400" dirty="0">
              <a:solidFill>
                <a:schemeClr val="dk1"/>
              </a:solidFill>
            </a:endParaRPr>
          </a:p>
        </p:txBody>
      </p:sp>
    </p:spTree>
    <p:extLst>
      <p:ext uri="{BB962C8B-B14F-4D97-AF65-F5344CB8AC3E}">
        <p14:creationId xmlns:p14="http://schemas.microsoft.com/office/powerpoint/2010/main" val="2859305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Sintaxis y Semántica</a:t>
            </a:r>
            <a:endParaRPr dirty="0"/>
          </a:p>
        </p:txBody>
      </p:sp>
      <p:sp>
        <p:nvSpPr>
          <p:cNvPr id="2" name="Google Shape;192;p31">
            <a:extLst>
              <a:ext uri="{FF2B5EF4-FFF2-40B4-BE49-F238E27FC236}">
                <a16:creationId xmlns:a16="http://schemas.microsoft.com/office/drawing/2014/main" id="{425A654D-90C1-3DD5-3DF7-094F2DA81F37}"/>
              </a:ext>
            </a:extLst>
          </p:cNvPr>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CO" sz="1400" dirty="0">
                <a:solidFill>
                  <a:schemeClr val="dk1"/>
                </a:solidFill>
              </a:rPr>
              <a:t>Para declarar variables se deben tener en cuenta las siguientes palabras reservadas:</a:t>
            </a:r>
          </a:p>
          <a:p>
            <a:pPr marL="0" indent="0" algn="just">
              <a:buClr>
                <a:schemeClr val="dk1"/>
              </a:buClr>
              <a:buSzPts val="1100"/>
              <a:buNone/>
            </a:pPr>
            <a:endParaRPr lang="es-CO" sz="1400" b="0" dirty="0">
              <a:solidFill>
                <a:schemeClr val="dk1"/>
              </a:solidFill>
              <a:effectLst/>
              <a:latin typeface="Consolas" panose="020B0609020204030204" pitchFamily="49" charset="0"/>
            </a:endParaRPr>
          </a:p>
          <a:p>
            <a:pPr marL="342900" indent="-342900" algn="just">
              <a:buClr>
                <a:schemeClr val="dk1"/>
              </a:buClr>
              <a:buSzPts val="1100"/>
            </a:pPr>
            <a:r>
              <a:rPr lang="es-CO" sz="1400" b="1" dirty="0">
                <a:solidFill>
                  <a:schemeClr val="dk1"/>
                </a:solidFill>
              </a:rPr>
              <a:t>Var</a:t>
            </a:r>
            <a:r>
              <a:rPr lang="es-CO" sz="1400" dirty="0">
                <a:solidFill>
                  <a:schemeClr val="dk1"/>
                </a:solidFill>
              </a:rPr>
              <a:t>: Permite declarar variables cuyo valor es cambiante o modificable y puede ser empleada de manera global.</a:t>
            </a:r>
          </a:p>
          <a:p>
            <a:pPr marL="342900" indent="-342900" algn="just">
              <a:buClr>
                <a:schemeClr val="dk1"/>
              </a:buClr>
              <a:buSzPts val="1100"/>
            </a:pPr>
            <a:endParaRPr lang="es-CO" sz="1400" dirty="0">
              <a:solidFill>
                <a:schemeClr val="dk1"/>
              </a:solidFill>
            </a:endParaRPr>
          </a:p>
          <a:p>
            <a:pPr marL="342900" indent="-342900" algn="just">
              <a:buClr>
                <a:schemeClr val="dk1"/>
              </a:buClr>
              <a:buSzPts val="1100"/>
            </a:pPr>
            <a:r>
              <a:rPr lang="es-CO" sz="1400" b="1" dirty="0" err="1">
                <a:solidFill>
                  <a:schemeClr val="dk1"/>
                </a:solidFill>
              </a:rPr>
              <a:t>Let</a:t>
            </a:r>
            <a:r>
              <a:rPr lang="es-CO" sz="1400" dirty="0">
                <a:solidFill>
                  <a:schemeClr val="dk1"/>
                </a:solidFill>
              </a:rPr>
              <a:t>: Permite declarar variables cuyo valor es modificable o cambiante y tiene delimitado un </a:t>
            </a:r>
            <a:r>
              <a:rPr lang="es-CO" sz="1400" dirty="0" err="1">
                <a:solidFill>
                  <a:schemeClr val="dk1"/>
                </a:solidFill>
              </a:rPr>
              <a:t>scope</a:t>
            </a:r>
            <a:r>
              <a:rPr lang="es-CO" sz="1400" dirty="0">
                <a:solidFill>
                  <a:schemeClr val="dk1"/>
                </a:solidFill>
              </a:rPr>
              <a:t> (alcance) al bloque, declaración o expresión que lo esté utilizando. Por ejemplo, en el interior de un </a:t>
            </a:r>
            <a:r>
              <a:rPr lang="es-CO" sz="1400" dirty="0" err="1">
                <a:solidFill>
                  <a:schemeClr val="dk1"/>
                </a:solidFill>
              </a:rPr>
              <a:t>if</a:t>
            </a:r>
            <a:r>
              <a:rPr lang="es-CO" sz="1400" dirty="0">
                <a:solidFill>
                  <a:schemeClr val="dk1"/>
                </a:solidFill>
              </a:rPr>
              <a:t>.</a:t>
            </a:r>
          </a:p>
          <a:p>
            <a:pPr marL="342900" indent="-342900" algn="just">
              <a:buClr>
                <a:schemeClr val="dk1"/>
              </a:buClr>
              <a:buSzPts val="1100"/>
            </a:pPr>
            <a:endParaRPr lang="es-CO" sz="1400" dirty="0">
              <a:solidFill>
                <a:schemeClr val="dk1"/>
              </a:solidFill>
            </a:endParaRPr>
          </a:p>
          <a:p>
            <a:pPr marL="342900" indent="-342900" algn="just">
              <a:buClr>
                <a:schemeClr val="dk1"/>
              </a:buClr>
              <a:buSzPts val="1100"/>
            </a:pPr>
            <a:r>
              <a:rPr lang="es-CO" sz="1400" b="1" dirty="0" err="1">
                <a:solidFill>
                  <a:schemeClr val="dk1"/>
                </a:solidFill>
              </a:rPr>
              <a:t>Const</a:t>
            </a:r>
            <a:r>
              <a:rPr lang="es-CO" sz="1400" dirty="0">
                <a:solidFill>
                  <a:schemeClr val="dk1"/>
                </a:solidFill>
              </a:rPr>
              <a:t>: Permite declarar una variable cuyo valor no puede ser modificable o cambiar posteriormente se le asigne un valor.</a:t>
            </a:r>
          </a:p>
        </p:txBody>
      </p:sp>
    </p:spTree>
    <p:extLst>
      <p:ext uri="{BB962C8B-B14F-4D97-AF65-F5344CB8AC3E}">
        <p14:creationId xmlns:p14="http://schemas.microsoft.com/office/powerpoint/2010/main" val="411156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Sintaxis y Semántica</a:t>
            </a:r>
            <a:endParaRPr dirty="0"/>
          </a:p>
        </p:txBody>
      </p:sp>
      <p:sp>
        <p:nvSpPr>
          <p:cNvPr id="4" name="Marcador de texto 3">
            <a:extLst>
              <a:ext uri="{FF2B5EF4-FFF2-40B4-BE49-F238E27FC236}">
                <a16:creationId xmlns:a16="http://schemas.microsoft.com/office/drawing/2014/main" id="{BB5F8B89-CF82-8478-5454-3B53DA724E8F}"/>
              </a:ext>
            </a:extLst>
          </p:cNvPr>
          <p:cNvSpPr>
            <a:spLocks noGrp="1"/>
          </p:cNvSpPr>
          <p:nvPr>
            <p:ph type="body" idx="1"/>
          </p:nvPr>
        </p:nvSpPr>
        <p:spPr>
          <a:xfrm>
            <a:off x="713225" y="1152475"/>
            <a:ext cx="4085706" cy="3416400"/>
          </a:xfrm>
        </p:spPr>
        <p:txBody>
          <a:bodyPr/>
          <a:lstStyle/>
          <a:p>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variable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endParaRPr lang="es-CO" b="0" dirty="0">
              <a:solidFill>
                <a:srgbClr val="569CD6"/>
              </a:solidFill>
              <a:effectLst/>
              <a:latin typeface="Consolas" panose="020B0609020204030204" pitchFamily="49" charset="0"/>
            </a:endParaRPr>
          </a:p>
          <a:p>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39700" indent="0">
              <a:buNone/>
            </a:pPr>
            <a:r>
              <a:rPr lang="es-CO" b="0" dirty="0">
                <a:solidFill>
                  <a:srgbClr val="9CDCFE"/>
                </a:solidFill>
                <a:effectLst/>
                <a:latin typeface="Consolas" panose="020B0609020204030204" pitchFamily="49" charset="0"/>
              </a:rPr>
              <a:t>    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"Camilo"</a:t>
            </a:r>
            <a:r>
              <a:rPr lang="es-CO" b="0" dirty="0">
                <a:solidFill>
                  <a:srgbClr val="D4D4D4"/>
                </a:solidFill>
                <a:effectLst/>
                <a:latin typeface="Consolas" panose="020B0609020204030204" pitchFamily="49" charset="0"/>
              </a:rPr>
              <a:t>;</a:t>
            </a:r>
          </a:p>
          <a:p>
            <a:pPr marL="139700" indent="0">
              <a:buNone/>
            </a:pPr>
            <a:endParaRPr lang="es-CO" dirty="0">
              <a:solidFill>
                <a:srgbClr val="D4D4D4"/>
              </a:solidFill>
              <a:latin typeface="Consolas" panose="020B0609020204030204" pitchFamily="49" charset="0"/>
            </a:endParaRPr>
          </a:p>
          <a:p>
            <a:r>
              <a:rPr lang="es-CO" b="0" dirty="0" err="1">
                <a:solidFill>
                  <a:srgbClr val="569CD6"/>
                </a:solidFill>
                <a:effectLst/>
                <a:latin typeface="Consolas" panose="020B0609020204030204" pitchFamily="49" charset="0"/>
              </a:rPr>
              <a:t>const</a:t>
            </a:r>
            <a:r>
              <a:rPr lang="es-CO" b="0" dirty="0">
                <a:solidFill>
                  <a:srgbClr val="D4D4D4"/>
                </a:solidFill>
                <a:effectLst/>
                <a:latin typeface="Consolas" panose="020B0609020204030204" pitchFamily="49" charset="0"/>
              </a:rPr>
              <a:t> </a:t>
            </a:r>
            <a:r>
              <a:rPr lang="es-CO" b="0" dirty="0">
                <a:solidFill>
                  <a:srgbClr val="4FC1FF"/>
                </a:solidFill>
                <a:effectLst/>
                <a:latin typeface="Consolas" panose="020B0609020204030204" pitchFamily="49" charset="0"/>
              </a:rPr>
              <a:t>apellido</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"Rocha"</a:t>
            </a:r>
            <a:r>
              <a:rPr lang="es-CO" b="0" dirty="0">
                <a:solidFill>
                  <a:srgbClr val="D4D4D4"/>
                </a:solidFill>
                <a:effectLst/>
                <a:latin typeface="Consolas" panose="020B0609020204030204" pitchFamily="49" charset="0"/>
              </a:rPr>
              <a:t>;</a:t>
            </a:r>
          </a:p>
          <a:p>
            <a:endParaRPr lang="es-CO" dirty="0"/>
          </a:p>
          <a:p>
            <a:pPr marL="139700" indent="0" algn="just">
              <a:buNone/>
            </a:pPr>
            <a:r>
              <a:rPr lang="es-CO" sz="1200" dirty="0">
                <a:solidFill>
                  <a:schemeClr val="dk1"/>
                </a:solidFill>
              </a:rPr>
              <a:t>En </a:t>
            </a:r>
            <a:r>
              <a:rPr lang="es-CO" dirty="0">
                <a:solidFill>
                  <a:schemeClr val="dk1"/>
                </a:solidFill>
              </a:rPr>
              <a:t>la declaración </a:t>
            </a:r>
            <a:r>
              <a:rPr lang="es-CO" sz="1200" dirty="0">
                <a:solidFill>
                  <a:schemeClr val="dk1"/>
                </a:solidFill>
              </a:rPr>
              <a:t>de variables se sugiere emplear un estándar como, por ejemplo: </a:t>
            </a:r>
            <a:r>
              <a:rPr lang="es-CO" dirty="0">
                <a:solidFill>
                  <a:schemeClr val="dk1"/>
                </a:solidFill>
              </a:rPr>
              <a:t>C</a:t>
            </a:r>
            <a:r>
              <a:rPr lang="es-CO" sz="1200" dirty="0">
                <a:solidFill>
                  <a:schemeClr val="dk1"/>
                </a:solidFill>
              </a:rPr>
              <a:t>amel case, dado que JavaScript es sensible a minúsculas y mayúsculas.</a:t>
            </a:r>
          </a:p>
          <a:p>
            <a:pPr marL="139700" indent="0">
              <a:buNone/>
            </a:pPr>
            <a:endParaRPr lang="es-CO" dirty="0">
              <a:solidFill>
                <a:schemeClr val="dk1"/>
              </a:solidFill>
            </a:endParaRP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FF0000"/>
                </a:solidFill>
                <a:effectLst/>
                <a:latin typeface="Consolas" panose="020B0609020204030204" pitchFamily="49" charset="0"/>
              </a:rPr>
              <a:t>c</a:t>
            </a:r>
            <a:r>
              <a:rPr lang="es-CO" b="0" dirty="0">
                <a:solidFill>
                  <a:srgbClr val="9CDCFE"/>
                </a:solidFill>
                <a:effectLst/>
                <a:latin typeface="Consolas" panose="020B0609020204030204" pitchFamily="49" charset="0"/>
              </a:rPr>
              <a:t>ompleto2</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a:t>
            </a:r>
            <a:r>
              <a:rPr lang="es-CO" b="0" dirty="0" err="1">
                <a:solidFill>
                  <a:srgbClr val="CE9178"/>
                </a:solidFill>
                <a:effectLst/>
                <a:latin typeface="Consolas" panose="020B0609020204030204" pitchFamily="49" charset="0"/>
              </a:rPr>
              <a:t>Sebastian</a:t>
            </a:r>
            <a:r>
              <a:rPr lang="es-CO" b="0" dirty="0">
                <a:solidFill>
                  <a:srgbClr val="CE9178"/>
                </a:solidFill>
                <a:effectLst/>
                <a:latin typeface="Consolas" panose="020B0609020204030204" pitchFamily="49" charset="0"/>
              </a:rPr>
              <a:t> Vanegas"</a:t>
            </a:r>
            <a:r>
              <a:rPr lang="es-CO" b="0" dirty="0">
                <a:solidFill>
                  <a:srgbClr val="D4D4D4"/>
                </a:solidFill>
                <a:effectLst/>
                <a:latin typeface="Consolas" panose="020B0609020204030204" pitchFamily="49" charset="0"/>
              </a:rPr>
              <a:t>;</a:t>
            </a: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FF0000"/>
                </a:solidFill>
                <a:effectLst/>
                <a:latin typeface="Consolas" panose="020B0609020204030204" pitchFamily="49" charset="0"/>
              </a:rPr>
              <a:t>C</a:t>
            </a:r>
            <a:r>
              <a:rPr lang="es-CO" b="0" dirty="0">
                <a:solidFill>
                  <a:srgbClr val="9CDCFE"/>
                </a:solidFill>
                <a:effectLst/>
                <a:latin typeface="Consolas" panose="020B0609020204030204" pitchFamily="49" charset="0"/>
              </a:rPr>
              <a:t>ompleto2</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"Camilo Rocha"</a:t>
            </a:r>
            <a:r>
              <a:rPr lang="es-CO" b="0" dirty="0">
                <a:solidFill>
                  <a:srgbClr val="D4D4D4"/>
                </a:solidFill>
                <a:effectLst/>
                <a:latin typeface="Consolas" panose="020B0609020204030204" pitchFamily="49" charset="0"/>
              </a:rPr>
              <a:t>;</a:t>
            </a:r>
          </a:p>
          <a:p>
            <a:pPr marL="139700" indent="0">
              <a:buNone/>
            </a:pPr>
            <a:endParaRPr lang="es-CO" sz="1200" dirty="0">
              <a:solidFill>
                <a:schemeClr val="dk1"/>
              </a:solidFill>
            </a:endParaRPr>
          </a:p>
          <a:p>
            <a:pPr marL="139700" indent="0">
              <a:buNone/>
            </a:pPr>
            <a:endParaRPr lang="es-CO" dirty="0"/>
          </a:p>
          <a:p>
            <a:pPr marL="139700" indent="0">
              <a:buNone/>
            </a:pPr>
            <a:endParaRPr lang="es-CO" dirty="0"/>
          </a:p>
        </p:txBody>
      </p:sp>
      <p:pic>
        <p:nvPicPr>
          <p:cNvPr id="1026" name="Picture 2" descr="Camel Case vs. Snake Case vs. Pascal Case — Naming Conventions | Khalil  Stemmler">
            <a:extLst>
              <a:ext uri="{FF2B5EF4-FFF2-40B4-BE49-F238E27FC236}">
                <a16:creationId xmlns:a16="http://schemas.microsoft.com/office/drawing/2014/main" id="{462E9D13-3097-2795-066F-3B3544B8A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2761" y="1631903"/>
            <a:ext cx="3100333" cy="1879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32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50"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a:t>Sintaxis y Semántica</a:t>
            </a:r>
          </a:p>
        </p:txBody>
      </p:sp>
      <p:sp>
        <p:nvSpPr>
          <p:cNvPr id="4" name="Marcador de texto 3">
            <a:extLst>
              <a:ext uri="{FF2B5EF4-FFF2-40B4-BE49-F238E27FC236}">
                <a16:creationId xmlns:a16="http://schemas.microsoft.com/office/drawing/2014/main" id="{BB5F8B89-CF82-8478-5454-3B53DA724E8F}"/>
              </a:ext>
            </a:extLst>
          </p:cNvPr>
          <p:cNvSpPr>
            <a:spLocks noGrp="1"/>
          </p:cNvSpPr>
          <p:nvPr>
            <p:ph type="body" idx="1"/>
          </p:nvPr>
        </p:nvSpPr>
        <p:spPr>
          <a:xfrm>
            <a:off x="779968" y="1343052"/>
            <a:ext cx="7976913" cy="3416400"/>
          </a:xfrm>
        </p:spPr>
        <p:txBody>
          <a:bodyPr numCol="1"/>
          <a:lstStyle/>
          <a:p>
            <a:pPr marL="139700" indent="0">
              <a:buNone/>
            </a:pPr>
            <a:r>
              <a:rPr lang="es-CO" sz="1200" dirty="0">
                <a:solidFill>
                  <a:schemeClr val="dk1"/>
                </a:solidFill>
              </a:rPr>
              <a:t>En JavaScript las variables pueden empezar por:</a:t>
            </a:r>
          </a:p>
          <a:p>
            <a:endParaRPr lang="es-CO" dirty="0">
              <a:solidFill>
                <a:schemeClr val="dk1"/>
              </a:solidFill>
            </a:endParaRPr>
          </a:p>
          <a:p>
            <a:r>
              <a:rPr lang="es-CO" sz="1200" dirty="0">
                <a:solidFill>
                  <a:schemeClr val="dk1"/>
                </a:solidFill>
              </a:rPr>
              <a:t>_</a:t>
            </a:r>
            <a:endParaRPr lang="es-CO" b="0" dirty="0">
              <a:solidFill>
                <a:srgbClr val="569CD6"/>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_1654</a:t>
            </a:r>
            <a:r>
              <a:rPr lang="es-CO" b="0" dirty="0">
                <a:solidFill>
                  <a:srgbClr val="D4D4D4"/>
                </a:solidFill>
                <a:effectLst/>
                <a:latin typeface="Consolas" panose="020B0609020204030204" pitchFamily="49" charset="0"/>
              </a:rPr>
              <a:t>;</a:t>
            </a:r>
          </a:p>
          <a:p>
            <a:endParaRPr lang="es-CO" sz="1200" dirty="0">
              <a:solidFill>
                <a:schemeClr val="dk1"/>
              </a:solidFill>
            </a:endParaRPr>
          </a:p>
          <a:p>
            <a:r>
              <a:rPr lang="es-CO" dirty="0">
                <a:solidFill>
                  <a:schemeClr val="dk1"/>
                </a:solidFill>
              </a:rPr>
              <a:t>$</a:t>
            </a:r>
            <a:endParaRPr lang="es-CO" b="0" dirty="0">
              <a:solidFill>
                <a:srgbClr val="569CD6"/>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t>
            </a:r>
            <a:r>
              <a:rPr lang="es-CO" b="0" dirty="0" err="1">
                <a:solidFill>
                  <a:srgbClr val="9CDCFE"/>
                </a:solidFill>
                <a:effectLst/>
                <a:latin typeface="Consolas" panose="020B0609020204030204" pitchFamily="49" charset="0"/>
              </a:rPr>
              <a:t>gsdgsdg</a:t>
            </a:r>
            <a:r>
              <a:rPr lang="es-CO" b="0" dirty="0">
                <a:solidFill>
                  <a:srgbClr val="D4D4D4"/>
                </a:solidFill>
                <a:effectLst/>
                <a:latin typeface="Consolas" panose="020B0609020204030204" pitchFamily="49" charset="0"/>
              </a:rPr>
              <a:t>;</a:t>
            </a:r>
          </a:p>
          <a:p>
            <a:endParaRPr lang="es-CO" dirty="0">
              <a:solidFill>
                <a:schemeClr val="dk1"/>
              </a:solidFill>
            </a:endParaRPr>
          </a:p>
          <a:p>
            <a:r>
              <a:rPr lang="es-CO" sz="1200" dirty="0">
                <a:solidFill>
                  <a:schemeClr val="dk1"/>
                </a:solidFill>
              </a:rPr>
              <a:t>Letras</a:t>
            </a: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a1654</a:t>
            </a:r>
            <a:r>
              <a:rPr lang="es-CO" b="0" dirty="0">
                <a:solidFill>
                  <a:srgbClr val="D4D4D4"/>
                </a:solidFill>
                <a:effectLst/>
                <a:latin typeface="Consolas" panose="020B0609020204030204" pitchFamily="49" charset="0"/>
              </a:rPr>
              <a:t>;</a:t>
            </a:r>
          </a:p>
          <a:p>
            <a:pPr marL="139700" indent="0">
              <a:buNone/>
            </a:pPr>
            <a:endParaRPr lang="es-CO" sz="1200" dirty="0">
              <a:solidFill>
                <a:schemeClr val="dk1"/>
              </a:solidFill>
            </a:endParaRPr>
          </a:p>
          <a:p>
            <a:pPr marL="139700" indent="0">
              <a:buNone/>
            </a:pPr>
            <a:r>
              <a:rPr lang="es-CO" dirty="0">
                <a:solidFill>
                  <a:schemeClr val="dk1"/>
                </a:solidFill>
              </a:rPr>
              <a:t>De igual manera las variables se pueden declarar inicialmente sin un valor definido:</a:t>
            </a:r>
          </a:p>
          <a:p>
            <a:pPr marL="139700" indent="0">
              <a:buNone/>
            </a:pPr>
            <a:endParaRPr lang="es-MX" b="0" dirty="0">
              <a:solidFill>
                <a:srgbClr val="569CD6"/>
              </a:solidFill>
              <a:effectLst/>
              <a:latin typeface="Consolas" panose="020B0609020204030204" pitchFamily="49" charset="0"/>
            </a:endParaRPr>
          </a:p>
          <a:p>
            <a:pPr marL="139700" indent="0">
              <a:buNone/>
            </a:pPr>
            <a:r>
              <a:rPr lang="es-MX" b="0" dirty="0" err="1">
                <a:solidFill>
                  <a:srgbClr val="569CD6"/>
                </a:solidFill>
                <a:effectLst/>
                <a:latin typeface="Consolas" panose="020B0609020204030204" pitchFamily="49" charset="0"/>
              </a:rPr>
              <a:t>let</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x</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y</a:t>
            </a:r>
            <a:r>
              <a:rPr lang="es-MX" b="0" dirty="0">
                <a:solidFill>
                  <a:srgbClr val="D4D4D4"/>
                </a:solidFill>
                <a:effectLst/>
                <a:latin typeface="Consolas" panose="020B0609020204030204" pitchFamily="49" charset="0"/>
              </a:rPr>
              <a:t>;</a:t>
            </a:r>
          </a:p>
          <a:p>
            <a:pPr marL="139700" indent="0">
              <a:buNone/>
            </a:pPr>
            <a:r>
              <a:rPr lang="es-MX" b="0" dirty="0">
                <a:solidFill>
                  <a:srgbClr val="9CDCFE"/>
                </a:solidFill>
                <a:effectLst/>
                <a:latin typeface="Consolas" panose="020B0609020204030204" pitchFamily="49" charset="0"/>
              </a:rPr>
              <a:t>x</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5</a:t>
            </a:r>
            <a:r>
              <a:rPr lang="es-MX" b="0" dirty="0">
                <a:solidFill>
                  <a:srgbClr val="D4D4D4"/>
                </a:solidFill>
                <a:effectLst/>
                <a:latin typeface="Consolas" panose="020B0609020204030204" pitchFamily="49" charset="0"/>
              </a:rPr>
              <a:t>;</a:t>
            </a:r>
          </a:p>
          <a:p>
            <a:pPr marL="139700" indent="0">
              <a:buNone/>
            </a:pPr>
            <a:r>
              <a:rPr lang="es-MX" b="0" dirty="0">
                <a:solidFill>
                  <a:srgbClr val="9CDCFE"/>
                </a:solidFill>
                <a:effectLst/>
                <a:latin typeface="Consolas" panose="020B0609020204030204" pitchFamily="49" charset="0"/>
              </a:rPr>
              <a:t>y</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3</a:t>
            </a:r>
            <a:r>
              <a:rPr lang="es-MX" b="0" dirty="0">
                <a:solidFill>
                  <a:srgbClr val="D4D4D4"/>
                </a:solidFill>
                <a:effectLst/>
                <a:latin typeface="Consolas" panose="020B0609020204030204" pitchFamily="49" charset="0"/>
              </a:rPr>
              <a:t>;</a:t>
            </a:r>
          </a:p>
          <a:p>
            <a:pPr marL="139700" indent="0">
              <a:buNone/>
            </a:pPr>
            <a:endParaRPr lang="es-CO" dirty="0">
              <a:solidFill>
                <a:schemeClr val="dk1"/>
              </a:solidFill>
            </a:endParaRPr>
          </a:p>
        </p:txBody>
      </p:sp>
    </p:spTree>
    <p:extLst>
      <p:ext uri="{BB962C8B-B14F-4D97-AF65-F5344CB8AC3E}">
        <p14:creationId xmlns:p14="http://schemas.microsoft.com/office/powerpoint/2010/main" val="2990131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idx="4294967295"/>
          </p:nvPr>
        </p:nvSpPr>
        <p:spPr>
          <a:xfrm>
            <a:off x="640080" y="384175"/>
            <a:ext cx="7718425"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chemeClr val="bg1"/>
                </a:solidFill>
                <a:latin typeface="Montserrat"/>
                <a:sym typeface="Montserrat"/>
              </a:rPr>
              <a:t>Sintaxis y Semántica – </a:t>
            </a:r>
            <a:r>
              <a:rPr lang="en" sz="2000" b="1" dirty="0">
                <a:solidFill>
                  <a:schemeClr val="bg1"/>
                </a:solidFill>
                <a:latin typeface="Montserrat"/>
                <a:sym typeface="Montserrat"/>
              </a:rPr>
              <a:t>Tipos de Datos</a:t>
            </a:r>
            <a:endParaRPr sz="2800" b="1" dirty="0">
              <a:solidFill>
                <a:schemeClr val="bg1"/>
              </a:solidFill>
              <a:latin typeface="Montserrat"/>
              <a:sym typeface="Montserrat"/>
            </a:endParaRPr>
          </a:p>
        </p:txBody>
      </p:sp>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1166813" y="1343025"/>
            <a:ext cx="7977187" cy="3416300"/>
          </a:xfrm>
        </p:spPr>
        <p:txBody>
          <a:bodyPr numCol="2"/>
          <a:lstStyle/>
          <a:p>
            <a:pPr marL="139700" indent="0" algn="just">
              <a:buNone/>
            </a:pPr>
            <a:r>
              <a:rPr lang="es-CO" sz="1200" dirty="0">
                <a:solidFill>
                  <a:schemeClr val="bg1"/>
                </a:solidFill>
                <a:latin typeface="Monserrat"/>
              </a:rPr>
              <a:t>Primitivos: Aquellos que son inmutables, básicos, no se alteran sus propiedades (</a:t>
            </a:r>
            <a:r>
              <a:rPr lang="en-US" sz="1200" dirty="0">
                <a:solidFill>
                  <a:schemeClr val="bg1"/>
                </a:solidFill>
                <a:latin typeface="Monserrat"/>
              </a:rPr>
              <a:t>string, number, </a:t>
            </a:r>
            <a:r>
              <a:rPr lang="en-US" sz="1200" dirty="0" err="1">
                <a:solidFill>
                  <a:schemeClr val="bg1"/>
                </a:solidFill>
                <a:latin typeface="Monserrat"/>
              </a:rPr>
              <a:t>bigint</a:t>
            </a:r>
            <a:r>
              <a:rPr lang="en-US" sz="1200" dirty="0">
                <a:solidFill>
                  <a:schemeClr val="bg1"/>
                </a:solidFill>
                <a:latin typeface="Monserrat"/>
              </a:rPr>
              <a:t>, </a:t>
            </a:r>
            <a:r>
              <a:rPr lang="en-US" sz="1200" dirty="0" err="1">
                <a:solidFill>
                  <a:schemeClr val="bg1"/>
                </a:solidFill>
                <a:latin typeface="Monserrat"/>
              </a:rPr>
              <a:t>boolean</a:t>
            </a:r>
            <a:r>
              <a:rPr lang="en-US" sz="1200" dirty="0">
                <a:solidFill>
                  <a:schemeClr val="bg1"/>
                </a:solidFill>
                <a:latin typeface="Monserrat"/>
              </a:rPr>
              <a:t>, undefined y symbol</a:t>
            </a:r>
            <a:r>
              <a:rPr lang="es-CO" sz="1200" dirty="0">
                <a:solidFill>
                  <a:schemeClr val="bg1"/>
                </a:solidFill>
                <a:latin typeface="Monserrat"/>
              </a:rPr>
              <a:t>).</a:t>
            </a:r>
          </a:p>
          <a:p>
            <a:pPr marL="139700" indent="0">
              <a:buNone/>
            </a:pPr>
            <a:endParaRPr lang="es-CO" dirty="0">
              <a:solidFill>
                <a:schemeClr val="dk1"/>
              </a:solidFill>
            </a:endParaRPr>
          </a:p>
          <a:p>
            <a:pPr marL="139700" indent="0">
              <a:buNone/>
            </a:pPr>
            <a:r>
              <a:rPr lang="es-CO" b="0" dirty="0">
                <a:solidFill>
                  <a:srgbClr val="6A9955"/>
                </a:solidFill>
                <a:effectLst/>
                <a:latin typeface="Consolas" panose="020B0609020204030204" pitchFamily="49" charset="0"/>
              </a:rPr>
              <a:t>//Tipo de dato: </a:t>
            </a:r>
            <a:r>
              <a:rPr lang="es-CO" b="0" dirty="0" err="1">
                <a:solidFill>
                  <a:srgbClr val="6A9955"/>
                </a:solidFill>
                <a:effectLst/>
                <a:latin typeface="Consolas" panose="020B0609020204030204" pitchFamily="49" charset="0"/>
              </a:rPr>
              <a:t>String</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"Camilo"</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//Tipo de dato: Numérico</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numero</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25</a:t>
            </a:r>
            <a:r>
              <a:rPr lang="es-CO" b="0" dirty="0">
                <a:solidFill>
                  <a:srgbClr val="D4D4D4"/>
                </a:solidFill>
                <a:effectLst/>
                <a:latin typeface="Consolas" panose="020B0609020204030204" pitchFamily="49" charset="0"/>
              </a:rPr>
              <a:t>;</a:t>
            </a:r>
          </a:p>
          <a:p>
            <a:pPr marL="139700" indent="0">
              <a:buNone/>
            </a:pPr>
            <a:endParaRPr lang="es-CO" b="0" dirty="0">
              <a:solidFill>
                <a:srgbClr val="6A9955"/>
              </a:solidFill>
              <a:effectLst/>
              <a:latin typeface="Consolas" panose="020B0609020204030204" pitchFamily="49" charset="0"/>
            </a:endParaRPr>
          </a:p>
          <a:p>
            <a:pPr marL="139700" indent="0">
              <a:buNone/>
            </a:pPr>
            <a:r>
              <a:rPr lang="es-CO" b="0" dirty="0">
                <a:solidFill>
                  <a:srgbClr val="6A9955"/>
                </a:solidFill>
                <a:effectLst/>
                <a:latin typeface="Consolas" panose="020B0609020204030204" pitchFamily="49" charset="0"/>
              </a:rPr>
              <a:t>//Tipo de dato: Booleano</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bandera</a:t>
            </a:r>
            <a:r>
              <a:rPr lang="es-CO" b="0" dirty="0">
                <a:solidFill>
                  <a:srgbClr val="D4D4D4"/>
                </a:solidFill>
                <a:effectLst/>
                <a:latin typeface="Consolas" panose="020B0609020204030204" pitchFamily="49" charset="0"/>
              </a:rPr>
              <a:t> = </a:t>
            </a:r>
            <a:r>
              <a:rPr lang="es-CO" b="0" dirty="0">
                <a:solidFill>
                  <a:srgbClr val="569CD6"/>
                </a:solidFill>
                <a:effectLst/>
                <a:latin typeface="Consolas" panose="020B0609020204030204" pitchFamily="49" charset="0"/>
              </a:rPr>
              <a:t>true</a:t>
            </a:r>
            <a:r>
              <a:rPr lang="es-CO" b="0" dirty="0">
                <a:solidFill>
                  <a:srgbClr val="D4D4D4"/>
                </a:solidFill>
                <a:effectLst/>
                <a:latin typeface="Consolas" panose="020B0609020204030204" pitchFamily="49" charset="0"/>
              </a:rPr>
              <a:t>;</a:t>
            </a:r>
          </a:p>
          <a:p>
            <a:pPr marL="139700" indent="0">
              <a:buNone/>
            </a:pPr>
            <a:endParaRPr lang="es-CO" dirty="0">
              <a:solidFill>
                <a:schemeClr val="dk1"/>
              </a:solidFill>
            </a:endParaRPr>
          </a:p>
          <a:p>
            <a:pPr marL="139700" indent="0">
              <a:buNone/>
            </a:pPr>
            <a:r>
              <a:rPr lang="es-CO" b="0" dirty="0">
                <a:solidFill>
                  <a:srgbClr val="6A9955"/>
                </a:solidFill>
                <a:effectLst/>
                <a:latin typeface="Consolas" panose="020B0609020204030204" pitchFamily="49" charset="0"/>
              </a:rPr>
              <a:t>//Tipo de dato: Symbol (Valor único para una variable) - ECMA 6</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err="1">
                <a:solidFill>
                  <a:srgbClr val="9CDCFE"/>
                </a:solidFill>
                <a:effectLst/>
                <a:latin typeface="Consolas" panose="020B0609020204030204" pitchFamily="49" charset="0"/>
              </a:rPr>
              <a:t>simbolo</a:t>
            </a:r>
            <a:r>
              <a:rPr lang="es-CO" b="0" dirty="0">
                <a:solidFill>
                  <a:srgbClr val="D4D4D4"/>
                </a:solidFill>
                <a:effectLst/>
                <a:latin typeface="Consolas" panose="020B0609020204030204" pitchFamily="49" charset="0"/>
              </a:rPr>
              <a:t> = </a:t>
            </a:r>
            <a:r>
              <a:rPr lang="es-CO" b="0" dirty="0">
                <a:solidFill>
                  <a:srgbClr val="DCDCAA"/>
                </a:solidFill>
                <a:effectLst/>
                <a:latin typeface="Consolas" panose="020B0609020204030204" pitchFamily="49" charset="0"/>
              </a:rPr>
              <a:t>Symbol</a:t>
            </a:r>
            <a:r>
              <a:rPr lang="es-CO" b="0" dirty="0">
                <a:solidFill>
                  <a:srgbClr val="D4D4D4"/>
                </a:solidFill>
                <a:effectLst/>
                <a:latin typeface="Consolas" panose="020B0609020204030204" pitchFamily="49" charset="0"/>
              </a:rPr>
              <a:t>(</a:t>
            </a:r>
            <a:r>
              <a:rPr lang="es-CO" b="0" dirty="0">
                <a:solidFill>
                  <a:srgbClr val="CE9178"/>
                </a:solidFill>
                <a:effectLst/>
                <a:latin typeface="Consolas" panose="020B0609020204030204" pitchFamily="49" charset="0"/>
              </a:rPr>
              <a:t>"Mi símbolo"</a:t>
            </a:r>
            <a:r>
              <a:rPr lang="es-CO" b="0" dirty="0">
                <a:solidFill>
                  <a:srgbClr val="D4D4D4"/>
                </a:solidFill>
                <a:effectLst/>
                <a:latin typeface="Consolas" panose="020B0609020204030204" pitchFamily="49" charset="0"/>
              </a:rPr>
              <a:t>);</a:t>
            </a:r>
          </a:p>
          <a:p>
            <a:pPr marL="139700" indent="0">
              <a:buNone/>
            </a:pPr>
            <a:r>
              <a:rPr lang="es-CO" b="0" dirty="0">
                <a:solidFill>
                  <a:srgbClr val="D4D4D4"/>
                </a:solidFill>
                <a:effectLst/>
                <a:latin typeface="Consolas" panose="020B0609020204030204" pitchFamily="49" charset="0"/>
              </a:rPr>
              <a:t>Symbol("</a:t>
            </a:r>
            <a:r>
              <a:rPr lang="es-CO" b="0" dirty="0" err="1">
                <a:solidFill>
                  <a:srgbClr val="D4D4D4"/>
                </a:solidFill>
                <a:effectLst/>
                <a:latin typeface="Consolas" panose="020B0609020204030204" pitchFamily="49" charset="0"/>
              </a:rPr>
              <a:t>foo</a:t>
            </a:r>
            <a:r>
              <a:rPr lang="es-CO" b="0" dirty="0">
                <a:solidFill>
                  <a:srgbClr val="D4D4D4"/>
                </a:solidFill>
                <a:effectLst/>
                <a:latin typeface="Consolas" panose="020B0609020204030204" pitchFamily="49" charset="0"/>
              </a:rPr>
              <a:t>") === Symbol("</a:t>
            </a:r>
            <a:r>
              <a:rPr lang="es-CO" b="0" dirty="0" err="1">
                <a:solidFill>
                  <a:srgbClr val="D4D4D4"/>
                </a:solidFill>
                <a:effectLst/>
                <a:latin typeface="Consolas" panose="020B0609020204030204" pitchFamily="49" charset="0"/>
              </a:rPr>
              <a:t>foo</a:t>
            </a:r>
            <a:r>
              <a:rPr lang="es-CO" b="0" dirty="0">
                <a:solidFill>
                  <a:srgbClr val="D4D4D4"/>
                </a:solidFill>
                <a:effectLst/>
                <a:latin typeface="Consolas" panose="020B0609020204030204" pitchFamily="49" charset="0"/>
              </a:rPr>
              <a:t>"); // false</a:t>
            </a:r>
          </a:p>
          <a:p>
            <a:pPr marL="139700" indent="0">
              <a:buNone/>
            </a:pPr>
            <a:r>
              <a:rPr lang="es-CO" b="0" dirty="0">
                <a:solidFill>
                  <a:srgbClr val="6A9955"/>
                </a:solidFill>
                <a:effectLst/>
                <a:latin typeface="Consolas" panose="020B0609020204030204" pitchFamily="49" charset="0"/>
              </a:rPr>
              <a:t>/Tipo de dato: </a:t>
            </a:r>
            <a:r>
              <a:rPr lang="es-CO" b="0" dirty="0" err="1">
                <a:solidFill>
                  <a:srgbClr val="6A9955"/>
                </a:solidFill>
                <a:effectLst/>
                <a:latin typeface="Consolas" panose="020B0609020204030204" pitchFamily="49" charset="0"/>
              </a:rPr>
              <a:t>Undefined</a:t>
            </a:r>
            <a:r>
              <a:rPr lang="es-CO" b="0" dirty="0">
                <a:solidFill>
                  <a:srgbClr val="6A9955"/>
                </a:solidFill>
                <a:effectLst/>
                <a:latin typeface="Consolas" panose="020B0609020204030204" pitchFamily="49" charset="0"/>
              </a:rPr>
              <a:t> (default)</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x</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c</a:t>
            </a:r>
            <a:r>
              <a:rPr lang="es-CO" b="0" dirty="0">
                <a:solidFill>
                  <a:srgbClr val="D4D4D4"/>
                </a:solidFill>
                <a:effectLst/>
                <a:latin typeface="Consolas" panose="020B0609020204030204" pitchFamily="49" charset="0"/>
              </a:rPr>
              <a:t> = </a:t>
            </a:r>
            <a:r>
              <a:rPr lang="es-CO" b="0" dirty="0" err="1">
                <a:solidFill>
                  <a:srgbClr val="569CD6"/>
                </a:solidFill>
                <a:effectLst/>
                <a:latin typeface="Consolas" panose="020B0609020204030204" pitchFamily="49" charset="0"/>
              </a:rPr>
              <a:t>undefined</a:t>
            </a:r>
            <a:r>
              <a:rPr lang="es-CO"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386302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1166813" y="1343025"/>
            <a:ext cx="7977187" cy="3416300"/>
          </a:xfrm>
        </p:spPr>
        <p:txBody>
          <a:bodyPr numCol="2"/>
          <a:lstStyle/>
          <a:p>
            <a:pPr marL="139700" indent="0" algn="just">
              <a:buNone/>
            </a:pPr>
            <a:r>
              <a:rPr lang="es-CO" sz="1200" dirty="0">
                <a:solidFill>
                  <a:schemeClr val="bg1"/>
                </a:solidFill>
                <a:latin typeface="Monserrat"/>
              </a:rPr>
              <a:t>Objetos: Aquellos tipos de dato que tienen propiedades o atributos modificables.</a:t>
            </a:r>
          </a:p>
          <a:p>
            <a:pPr marL="139700" indent="0">
              <a:buNone/>
            </a:pPr>
            <a:endParaRPr lang="es-CO" dirty="0">
              <a:solidFill>
                <a:schemeClr val="dk1"/>
              </a:solidFill>
            </a:endParaRPr>
          </a:p>
          <a:p>
            <a:pPr marL="139700" indent="0">
              <a:buNone/>
            </a:pPr>
            <a:r>
              <a:rPr lang="es-CO" b="0" dirty="0">
                <a:solidFill>
                  <a:srgbClr val="6A9955"/>
                </a:solidFill>
                <a:effectLst/>
                <a:latin typeface="Consolas" panose="020B0609020204030204" pitchFamily="49" charset="0"/>
              </a:rPr>
              <a:t>//Tipo de dato: Objeto - </a:t>
            </a:r>
            <a:r>
              <a:rPr lang="es-CO" b="0" dirty="0" err="1">
                <a:solidFill>
                  <a:srgbClr val="6A9955"/>
                </a:solidFill>
                <a:effectLst/>
                <a:latin typeface="Consolas" panose="020B0609020204030204" pitchFamily="49" charset="0"/>
              </a:rPr>
              <a:t>object</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objeto</a:t>
            </a:r>
            <a:r>
              <a:rPr lang="es-CO" b="0" dirty="0">
                <a:solidFill>
                  <a:srgbClr val="D4D4D4"/>
                </a:solidFill>
                <a:effectLst/>
                <a:latin typeface="Consolas" panose="020B0609020204030204" pitchFamily="49" charset="0"/>
              </a:rPr>
              <a:t> = {</a:t>
            </a:r>
          </a:p>
          <a:p>
            <a:pPr marL="13970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 :</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"Norbey"</a:t>
            </a:r>
            <a:r>
              <a:rPr lang="es-CO" b="0" dirty="0">
                <a:solidFill>
                  <a:srgbClr val="D4D4D4"/>
                </a:solidFill>
                <a:effectLst/>
                <a:latin typeface="Consolas" panose="020B0609020204030204" pitchFamily="49" charset="0"/>
              </a:rPr>
              <a:t>,</a:t>
            </a:r>
          </a:p>
          <a:p>
            <a:pPr marL="13970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apellido :</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"Muñoz"</a:t>
            </a:r>
            <a:r>
              <a:rPr lang="es-CO" b="0" dirty="0">
                <a:solidFill>
                  <a:srgbClr val="D4D4D4"/>
                </a:solidFill>
                <a:effectLst/>
                <a:latin typeface="Consolas" panose="020B0609020204030204" pitchFamily="49" charset="0"/>
              </a:rPr>
              <a:t>,</a:t>
            </a:r>
          </a:p>
          <a:p>
            <a:pPr marL="139700" indent="0">
              <a:buNone/>
            </a:pPr>
            <a:r>
              <a:rPr lang="es-CO" b="0" dirty="0">
                <a:solidFill>
                  <a:srgbClr val="D4D4D4"/>
                </a:solidFill>
                <a:effectLst/>
                <a:latin typeface="Consolas" panose="020B0609020204030204" pitchFamily="49" charset="0"/>
              </a:rPr>
              <a:t>    </a:t>
            </a:r>
            <a:r>
              <a:rPr lang="es-CO" b="0" dirty="0" err="1">
                <a:solidFill>
                  <a:srgbClr val="9CDCFE"/>
                </a:solidFill>
                <a:effectLst/>
                <a:latin typeface="Consolas" panose="020B0609020204030204" pitchFamily="49" charset="0"/>
              </a:rPr>
              <a:t>telefono</a:t>
            </a:r>
            <a:r>
              <a:rPr lang="es-CO" b="0" dirty="0">
                <a:solidFill>
                  <a:srgbClr val="9CDCFE"/>
                </a:solidFill>
                <a:effectLst/>
                <a:latin typeface="Consolas" panose="020B0609020204030204" pitchFamily="49" charset="0"/>
              </a:rPr>
              <a:t> :</a:t>
            </a:r>
            <a:r>
              <a:rPr lang="es-CO" b="0" dirty="0">
                <a:solidFill>
                  <a:srgbClr val="D4D4D4"/>
                </a:solidFill>
                <a:effectLst/>
                <a:latin typeface="Consolas" panose="020B0609020204030204" pitchFamily="49" charset="0"/>
              </a:rPr>
              <a:t> </a:t>
            </a:r>
            <a:r>
              <a:rPr lang="es-CO" b="0" dirty="0">
                <a:solidFill>
                  <a:srgbClr val="B5CEA8"/>
                </a:solidFill>
                <a:effectLst/>
                <a:latin typeface="Consolas" panose="020B0609020204030204" pitchFamily="49" charset="0"/>
              </a:rPr>
              <a:t>3153160759</a:t>
            </a:r>
            <a:endParaRPr lang="es-CO" b="0" dirty="0">
              <a:solidFill>
                <a:srgbClr val="D4D4D4"/>
              </a:solidFill>
              <a:effectLst/>
              <a:latin typeface="Consolas" panose="020B0609020204030204" pitchFamily="49" charset="0"/>
            </a:endParaRPr>
          </a:p>
          <a:p>
            <a:pPr marL="139700" indent="0">
              <a:buNone/>
            </a:pPr>
            <a:r>
              <a:rPr lang="es-CO" b="0" dirty="0">
                <a:solidFill>
                  <a:srgbClr val="D4D4D4"/>
                </a:solidFill>
                <a:effectLst/>
                <a:latin typeface="Consolas" panose="020B0609020204030204" pitchFamily="49" charset="0"/>
              </a:rPr>
              <a:t>}</a:t>
            </a:r>
          </a:p>
          <a:p>
            <a:pPr marL="139700" indent="0">
              <a:buNone/>
            </a:pPr>
            <a:endParaRPr lang="es-CO" sz="1200" dirty="0">
              <a:solidFill>
                <a:srgbClr val="D4D4D4"/>
              </a:solidFill>
              <a:latin typeface="Consolas" panose="020B0609020204030204" pitchFamily="49" charset="0"/>
            </a:endParaRPr>
          </a:p>
          <a:p>
            <a:pPr marL="139700" indent="0">
              <a:buNone/>
            </a:pPr>
            <a:r>
              <a:rPr lang="es-CO" b="0" dirty="0">
                <a:solidFill>
                  <a:srgbClr val="6A9955"/>
                </a:solidFill>
                <a:effectLst/>
                <a:latin typeface="Consolas" panose="020B0609020204030204" pitchFamily="49" charset="0"/>
              </a:rPr>
              <a:t>// Array</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autos</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'BMW'</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'Audi'</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'Volvo’</a:t>
            </a:r>
            <a:r>
              <a:rPr lang="es-CO" b="0" dirty="0">
                <a:solidFill>
                  <a:srgbClr val="D4D4D4"/>
                </a:solidFill>
                <a:effectLst/>
                <a:latin typeface="Consolas" panose="020B0609020204030204" pitchFamily="49" charset="0"/>
              </a:rPr>
              <a:t>];</a:t>
            </a:r>
          </a:p>
          <a:p>
            <a:pPr marL="139700" indent="0">
              <a:buNone/>
            </a:pPr>
            <a:endParaRPr lang="es-CO" sz="1200" dirty="0">
              <a:solidFill>
                <a:srgbClr val="D4D4D4"/>
              </a:solidFill>
              <a:latin typeface="Consolas" panose="020B0609020204030204" pitchFamily="49" charset="0"/>
            </a:endParaRPr>
          </a:p>
          <a:p>
            <a:pPr marL="139700" indent="0">
              <a:buNone/>
            </a:pPr>
            <a:r>
              <a:rPr lang="es-CO" b="0" dirty="0">
                <a:solidFill>
                  <a:srgbClr val="6A9955"/>
                </a:solidFill>
                <a:effectLst/>
                <a:latin typeface="Consolas" panose="020B0609020204030204" pitchFamily="49" charset="0"/>
              </a:rPr>
              <a:t>// Nulo</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y</a:t>
            </a:r>
            <a:r>
              <a:rPr lang="es-CO" b="0" dirty="0">
                <a:solidFill>
                  <a:srgbClr val="D4D4D4"/>
                </a:solidFill>
                <a:effectLst/>
                <a:latin typeface="Consolas" panose="020B0609020204030204" pitchFamily="49" charset="0"/>
              </a:rPr>
              <a:t> = </a:t>
            </a:r>
            <a:r>
              <a:rPr lang="es-CO" b="0" dirty="0" err="1">
                <a:solidFill>
                  <a:srgbClr val="569CD6"/>
                </a:solidFill>
                <a:effectLst/>
                <a:latin typeface="Consolas" panose="020B0609020204030204" pitchFamily="49" charset="0"/>
              </a:rPr>
              <a:t>null</a:t>
            </a:r>
            <a:r>
              <a:rPr lang="es-CO" b="0" dirty="0">
                <a:solidFill>
                  <a:srgbClr val="D4D4D4"/>
                </a:solidFill>
                <a:effectLst/>
                <a:latin typeface="Consolas" panose="020B0609020204030204" pitchFamily="49" charset="0"/>
              </a:rPr>
              <a:t>;</a:t>
            </a:r>
          </a:p>
          <a:p>
            <a:pPr marL="139700" indent="0">
              <a:buNone/>
            </a:pPr>
            <a:endParaRPr lang="es-CO" dirty="0">
              <a:solidFill>
                <a:srgbClr val="D4D4D4"/>
              </a:solidFill>
              <a:latin typeface="Consolas" panose="020B0609020204030204" pitchFamily="49" charset="0"/>
            </a:endParaRPr>
          </a:p>
          <a:p>
            <a:pPr marL="139700" indent="0">
              <a:buNone/>
            </a:pPr>
            <a:r>
              <a:rPr lang="es-CO" sz="1200" dirty="0">
                <a:solidFill>
                  <a:schemeClr val="bg1"/>
                </a:solidFill>
                <a:latin typeface="Monserrat"/>
              </a:rPr>
              <a:t>Funciones:</a:t>
            </a:r>
          </a:p>
          <a:p>
            <a:pPr marL="139700" indent="0">
              <a:buNone/>
            </a:pPr>
            <a:endParaRPr lang="es-CO" b="0" dirty="0">
              <a:solidFill>
                <a:schemeClr val="dk1"/>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function</a:t>
            </a:r>
            <a:r>
              <a:rPr lang="es-CO" b="0" dirty="0">
                <a:solidFill>
                  <a:srgbClr val="D4D4D4"/>
                </a:solidFill>
                <a:effectLst/>
                <a:latin typeface="Consolas" panose="020B0609020204030204" pitchFamily="49" charset="0"/>
              </a:rPr>
              <a:t> </a:t>
            </a:r>
            <a:r>
              <a:rPr lang="es-CO" b="0" dirty="0" err="1">
                <a:solidFill>
                  <a:srgbClr val="DCDCAA"/>
                </a:solidFill>
                <a:effectLst/>
                <a:latin typeface="Consolas" panose="020B0609020204030204" pitchFamily="49" charset="0"/>
              </a:rPr>
              <a:t>myfuncion</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D4D4D4"/>
                </a:solidFill>
                <a:effectLst/>
                <a:latin typeface="Consolas" panose="020B0609020204030204" pitchFamily="49" charset="0"/>
              </a:rPr>
              <a:t>}</a:t>
            </a:r>
          </a:p>
          <a:p>
            <a:pPr marL="139700" indent="0">
              <a:buNone/>
            </a:pPr>
            <a:endParaRPr lang="es-CO" dirty="0">
              <a:solidFill>
                <a:schemeClr val="dk1"/>
              </a:solidFill>
              <a:latin typeface="Consolas" panose="020B0609020204030204" pitchFamily="49" charset="0"/>
            </a:endParaRPr>
          </a:p>
          <a:p>
            <a:pPr marL="139700" indent="0">
              <a:buNone/>
            </a:pPr>
            <a:r>
              <a:rPr lang="es-MX" b="0" dirty="0" err="1">
                <a:solidFill>
                  <a:srgbClr val="569CD6"/>
                </a:solidFill>
                <a:effectLst/>
                <a:latin typeface="Consolas" panose="020B0609020204030204" pitchFamily="49" charset="0"/>
              </a:rPr>
              <a:t>class</a:t>
            </a:r>
            <a:r>
              <a:rPr lang="es-MX" b="0" dirty="0">
                <a:solidFill>
                  <a:srgbClr val="D4D4D4"/>
                </a:solidFill>
                <a:effectLst/>
                <a:latin typeface="Consolas" panose="020B0609020204030204" pitchFamily="49" charset="0"/>
              </a:rPr>
              <a:t> </a:t>
            </a:r>
            <a:r>
              <a:rPr lang="es-MX" b="0" dirty="0">
                <a:solidFill>
                  <a:srgbClr val="4EC9B0"/>
                </a:solidFill>
                <a:effectLst/>
                <a:latin typeface="Consolas" panose="020B0609020204030204" pitchFamily="49" charset="0"/>
              </a:rPr>
              <a:t>Persona</a:t>
            </a:r>
            <a:r>
              <a:rPr lang="es-MX" b="0" dirty="0">
                <a:solidFill>
                  <a:srgbClr val="D4D4D4"/>
                </a:solidFill>
                <a:effectLst/>
                <a:latin typeface="Consolas" panose="020B0609020204030204" pitchFamily="49" charset="0"/>
              </a:rPr>
              <a:t>{</a:t>
            </a:r>
          </a:p>
          <a:p>
            <a:pPr marL="139700" indent="0">
              <a:buNone/>
            </a:pPr>
            <a:r>
              <a:rPr lang="es-MX" b="0" dirty="0">
                <a:solidFill>
                  <a:srgbClr val="D4D4D4"/>
                </a:solidFill>
                <a:effectLst/>
                <a:latin typeface="Consolas" panose="020B0609020204030204" pitchFamily="49" charset="0"/>
              </a:rPr>
              <a:t>    </a:t>
            </a:r>
            <a:r>
              <a:rPr lang="es-MX" b="0" dirty="0">
                <a:solidFill>
                  <a:srgbClr val="569CD6"/>
                </a:solidFill>
                <a:effectLst/>
                <a:latin typeface="Consolas" panose="020B0609020204030204" pitchFamily="49" charset="0"/>
              </a:rPr>
              <a:t>constructor</a:t>
            </a:r>
            <a:r>
              <a:rPr lang="es-MX" b="0" dirty="0">
                <a:solidFill>
                  <a:srgbClr val="D4D4D4"/>
                </a:solidFill>
                <a:effectLst/>
                <a:latin typeface="Consolas" panose="020B0609020204030204" pitchFamily="49" charset="0"/>
              </a:rPr>
              <a:t>(</a:t>
            </a:r>
            <a:r>
              <a:rPr lang="es-MX" b="0" dirty="0">
                <a:solidFill>
                  <a:srgbClr val="9CDCFE"/>
                </a:solidFill>
                <a:effectLst/>
                <a:latin typeface="Consolas" panose="020B0609020204030204" pitchFamily="49" charset="0"/>
              </a:rPr>
              <a:t>nombre</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apellido</a:t>
            </a:r>
            <a:r>
              <a:rPr lang="es-MX" b="0" dirty="0">
                <a:solidFill>
                  <a:srgbClr val="D4D4D4"/>
                </a:solidFill>
                <a:effectLst/>
                <a:latin typeface="Consolas" panose="020B0609020204030204" pitchFamily="49" charset="0"/>
              </a:rPr>
              <a:t>){</a:t>
            </a:r>
          </a:p>
          <a:p>
            <a:pPr marL="139700" indent="0">
              <a:buNone/>
            </a:pPr>
            <a:r>
              <a:rPr lang="es-MX" b="0" dirty="0">
                <a:solidFill>
                  <a:srgbClr val="D4D4D4"/>
                </a:solidFill>
                <a:effectLst/>
                <a:latin typeface="Consolas" panose="020B0609020204030204" pitchFamily="49" charset="0"/>
              </a:rPr>
              <a:t>        </a:t>
            </a:r>
            <a:r>
              <a:rPr lang="es-MX" b="0" dirty="0" err="1">
                <a:solidFill>
                  <a:srgbClr val="569CD6"/>
                </a:solidFill>
                <a:effectLst/>
                <a:latin typeface="Consolas" panose="020B0609020204030204" pitchFamily="49" charset="0"/>
              </a:rPr>
              <a:t>this</a:t>
            </a:r>
            <a:r>
              <a:rPr lang="es-MX" b="0" dirty="0" err="1">
                <a:solidFill>
                  <a:srgbClr val="D4D4D4"/>
                </a:solidFill>
                <a:effectLst/>
                <a:latin typeface="Consolas" panose="020B0609020204030204" pitchFamily="49" charset="0"/>
              </a:rPr>
              <a:t>.</a:t>
            </a:r>
            <a:r>
              <a:rPr lang="es-MX" b="0" dirty="0" err="1">
                <a:solidFill>
                  <a:srgbClr val="9CDCFE"/>
                </a:solidFill>
                <a:effectLst/>
                <a:latin typeface="Consolas" panose="020B0609020204030204" pitchFamily="49" charset="0"/>
              </a:rPr>
              <a:t>nombre</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nombre</a:t>
            </a:r>
            <a:r>
              <a:rPr lang="es-MX" b="0" dirty="0">
                <a:solidFill>
                  <a:srgbClr val="D4D4D4"/>
                </a:solidFill>
                <a:effectLst/>
                <a:latin typeface="Consolas" panose="020B0609020204030204" pitchFamily="49" charset="0"/>
              </a:rPr>
              <a:t>;</a:t>
            </a:r>
          </a:p>
          <a:p>
            <a:pPr marL="139700" indent="0">
              <a:buNone/>
            </a:pPr>
            <a:r>
              <a:rPr lang="es-MX" b="0" dirty="0">
                <a:solidFill>
                  <a:srgbClr val="D4D4D4"/>
                </a:solidFill>
                <a:effectLst/>
                <a:latin typeface="Consolas" panose="020B0609020204030204" pitchFamily="49" charset="0"/>
              </a:rPr>
              <a:t>        </a:t>
            </a:r>
            <a:r>
              <a:rPr lang="es-MX" b="0" dirty="0" err="1">
                <a:solidFill>
                  <a:srgbClr val="569CD6"/>
                </a:solidFill>
                <a:effectLst/>
                <a:latin typeface="Consolas" panose="020B0609020204030204" pitchFamily="49" charset="0"/>
              </a:rPr>
              <a:t>this</a:t>
            </a:r>
            <a:r>
              <a:rPr lang="es-MX" b="0" dirty="0" err="1">
                <a:solidFill>
                  <a:srgbClr val="D4D4D4"/>
                </a:solidFill>
                <a:effectLst/>
                <a:latin typeface="Consolas" panose="020B0609020204030204" pitchFamily="49" charset="0"/>
              </a:rPr>
              <a:t>.</a:t>
            </a:r>
            <a:r>
              <a:rPr lang="es-MX" b="0" dirty="0" err="1">
                <a:solidFill>
                  <a:srgbClr val="9CDCFE"/>
                </a:solidFill>
                <a:effectLst/>
                <a:latin typeface="Consolas" panose="020B0609020204030204" pitchFamily="49" charset="0"/>
              </a:rPr>
              <a:t>apellido</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apellido</a:t>
            </a:r>
            <a:r>
              <a:rPr lang="es-MX" b="0" dirty="0">
                <a:solidFill>
                  <a:srgbClr val="D4D4D4"/>
                </a:solidFill>
                <a:effectLst/>
                <a:latin typeface="Consolas" panose="020B0609020204030204" pitchFamily="49" charset="0"/>
              </a:rPr>
              <a:t>;</a:t>
            </a:r>
          </a:p>
          <a:p>
            <a:pPr marL="139700" indent="0">
              <a:buNone/>
            </a:pPr>
            <a:r>
              <a:rPr lang="es-MX" b="0" dirty="0">
                <a:solidFill>
                  <a:srgbClr val="D4D4D4"/>
                </a:solidFill>
                <a:effectLst/>
                <a:latin typeface="Consolas" panose="020B0609020204030204" pitchFamily="49" charset="0"/>
              </a:rPr>
              <a:t>    }</a:t>
            </a:r>
          </a:p>
          <a:p>
            <a:pPr marL="139700" indent="0">
              <a:buNone/>
            </a:pPr>
            <a:r>
              <a:rPr lang="es-MX" b="0" dirty="0">
                <a:solidFill>
                  <a:srgbClr val="D4D4D4"/>
                </a:solidFill>
                <a:effectLst/>
                <a:latin typeface="Consolas" panose="020B0609020204030204" pitchFamily="49" charset="0"/>
              </a:rPr>
              <a:t>}</a:t>
            </a:r>
          </a:p>
          <a:p>
            <a:pPr marL="139700" indent="0">
              <a:buNone/>
            </a:pPr>
            <a:endParaRPr lang="es-CO" b="0" dirty="0">
              <a:solidFill>
                <a:srgbClr val="D4D4D4"/>
              </a:solidFill>
              <a:effectLst/>
              <a:latin typeface="Consolas" panose="020B0609020204030204" pitchFamily="49" charset="0"/>
            </a:endParaRPr>
          </a:p>
          <a:p>
            <a:pPr marL="139700" indent="0">
              <a:buNone/>
            </a:pPr>
            <a:endParaRPr lang="es-CO" sz="1200" dirty="0">
              <a:solidFill>
                <a:srgbClr val="D4D4D4"/>
              </a:solidFill>
              <a:latin typeface="Consolas" panose="020B0609020204030204" pitchFamily="49" charset="0"/>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2F48B344-E30A-BD33-D41B-5E0B948F21A4}"/>
              </a:ext>
            </a:extLst>
          </p:cNvPr>
          <p:cNvSpPr txBox="1">
            <a:spLocks/>
          </p:cNvSpPr>
          <p:nvPr/>
        </p:nvSpPr>
        <p:spPr>
          <a:xfrm>
            <a:off x="640080"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MX" sz="2800" b="1" dirty="0">
                <a:solidFill>
                  <a:schemeClr val="bg1"/>
                </a:solidFill>
                <a:latin typeface="Montserrat"/>
                <a:sym typeface="Montserrat"/>
              </a:rPr>
              <a:t>Sintaxis y Semántica – </a:t>
            </a:r>
            <a:r>
              <a:rPr lang="es-MX" sz="2000" b="1" dirty="0">
                <a:solidFill>
                  <a:schemeClr val="bg1"/>
                </a:solidFill>
                <a:latin typeface="Montserrat"/>
                <a:sym typeface="Montserrat"/>
              </a:rPr>
              <a:t>Tipos de Datos</a:t>
            </a:r>
            <a:endParaRPr lang="es-MX" sz="2800" b="1" dirty="0">
              <a:solidFill>
                <a:schemeClr val="bg1"/>
              </a:solidFill>
              <a:latin typeface="Montserrat"/>
              <a:sym typeface="Montserrat"/>
            </a:endParaRPr>
          </a:p>
        </p:txBody>
      </p:sp>
    </p:spTree>
    <p:extLst>
      <p:ext uri="{BB962C8B-B14F-4D97-AF65-F5344CB8AC3E}">
        <p14:creationId xmlns:p14="http://schemas.microsoft.com/office/powerpoint/2010/main" val="249019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idx="4294967295"/>
          </p:nvPr>
        </p:nvSpPr>
        <p:spPr>
          <a:xfrm>
            <a:off x="604911" y="384175"/>
            <a:ext cx="7718425"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chemeClr val="bg1"/>
                </a:solidFill>
                <a:latin typeface="Montserrat"/>
              </a:rPr>
              <a:t>Sintaxis y Semántica – </a:t>
            </a:r>
            <a:r>
              <a:rPr lang="en" sz="2000" b="1" dirty="0">
                <a:solidFill>
                  <a:schemeClr val="bg1"/>
                </a:solidFill>
                <a:latin typeface="Montserrat"/>
              </a:rPr>
              <a:t>Operadores</a:t>
            </a:r>
            <a:endParaRPr sz="2800" b="1" dirty="0">
              <a:solidFill>
                <a:schemeClr val="bg1"/>
              </a:solidFill>
              <a:latin typeface="Montserrat"/>
            </a:endParaRPr>
          </a:p>
        </p:txBody>
      </p:sp>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1166813" y="1343025"/>
            <a:ext cx="7977187" cy="3416300"/>
          </a:xfrm>
        </p:spPr>
        <p:txBody>
          <a:bodyPr numCol="2"/>
          <a:lstStyle/>
          <a:p>
            <a:pPr marL="139700" indent="0" algn="just">
              <a:buNone/>
            </a:pPr>
            <a:r>
              <a:rPr lang="es-CO" sz="1200" dirty="0">
                <a:solidFill>
                  <a:schemeClr val="bg1"/>
                </a:solidFill>
                <a:latin typeface="Monserrat"/>
              </a:rPr>
              <a:t>Aritméticos: Operadores que permiten operar variables de tipo numérico (Suma, resta, multiplicación, división, módulo, exponente)</a:t>
            </a:r>
          </a:p>
          <a:p>
            <a:pPr marL="139700" indent="0">
              <a:buNone/>
            </a:pPr>
            <a:endParaRPr lang="es-CO" dirty="0">
              <a:solidFill>
                <a:schemeClr val="dk1"/>
              </a:solidFill>
            </a:endParaRPr>
          </a:p>
          <a:p>
            <a:pPr marL="139700" indent="0">
              <a:buNone/>
            </a:pPr>
            <a:r>
              <a:rPr lang="es-CO" b="0" dirty="0">
                <a:solidFill>
                  <a:srgbClr val="6A9955"/>
                </a:solidFill>
                <a:effectLst/>
                <a:latin typeface="Consolas" panose="020B0609020204030204" pitchFamily="49" charset="0"/>
              </a:rPr>
              <a:t>/SUMA</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3</a:t>
            </a:r>
            <a:r>
              <a:rPr lang="es-CO" b="0" dirty="0">
                <a:solidFill>
                  <a:srgbClr val="D4D4D4"/>
                </a:solidFill>
                <a:effectLst/>
                <a:latin typeface="Consolas" panose="020B0609020204030204" pitchFamily="49" charset="0"/>
              </a:rPr>
              <a:t>;</a:t>
            </a: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2</a:t>
            </a:r>
            <a:r>
              <a:rPr lang="es-CO" b="0" dirty="0">
                <a:solidFill>
                  <a:srgbClr val="D4D4D4"/>
                </a:solidFill>
                <a:effectLst/>
                <a:latin typeface="Consolas" panose="020B0609020204030204" pitchFamily="49" charset="0"/>
              </a:rPr>
              <a:t>;</a:t>
            </a: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//RESTA</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//MULTIPLICACIÓN</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endParaRPr lang="es-CO" b="0" dirty="0">
              <a:solidFill>
                <a:srgbClr val="D4D4D4"/>
              </a:solidFill>
              <a:effectLst/>
              <a:latin typeface="Consolas" panose="020B0609020204030204" pitchFamily="49" charset="0"/>
            </a:endParaRPr>
          </a:p>
          <a:p>
            <a:pPr marL="139700" indent="0">
              <a:buNone/>
            </a:pPr>
            <a:endParaRPr lang="es-CO" dirty="0">
              <a:solidFill>
                <a:srgbClr val="D4D4D4"/>
              </a:solidFill>
              <a:latin typeface="Consolas" panose="020B0609020204030204" pitchFamily="49" charset="0"/>
            </a:endParaRPr>
          </a:p>
          <a:p>
            <a:pPr marL="139700" indent="0">
              <a:buNone/>
            </a:pPr>
            <a:endParaRPr lang="es-CO" b="0" dirty="0">
              <a:solidFill>
                <a:srgbClr val="D4D4D4"/>
              </a:solidFill>
              <a:effectLst/>
              <a:latin typeface="Consolas" panose="020B0609020204030204" pitchFamily="49" charset="0"/>
            </a:endParaRPr>
          </a:p>
          <a:p>
            <a:pPr marL="139700" indent="0">
              <a:buNone/>
            </a:pPr>
            <a:endParaRPr lang="es-CO" dirty="0">
              <a:solidFill>
                <a:srgbClr val="D4D4D4"/>
              </a:solidFill>
              <a:latin typeface="Consolas" panose="020B0609020204030204" pitchFamily="49" charset="0"/>
            </a:endParaRPr>
          </a:p>
          <a:p>
            <a:pPr marL="139700" indent="0">
              <a:buNone/>
            </a:pPr>
            <a:endParaRPr lang="es-CO" b="0" dirty="0">
              <a:solidFill>
                <a:srgbClr val="D4D4D4"/>
              </a:solidFill>
              <a:effectLst/>
              <a:latin typeface="Consolas" panose="020B0609020204030204" pitchFamily="49" charset="0"/>
            </a:endParaRPr>
          </a:p>
          <a:p>
            <a:pPr marL="139700" indent="0">
              <a:buNone/>
            </a:pPr>
            <a:endParaRPr lang="es-CO" dirty="0">
              <a:solidFill>
                <a:srgbClr val="D4D4D4"/>
              </a:solidFill>
              <a:latin typeface="Consolas" panose="020B0609020204030204" pitchFamily="49" charset="0"/>
            </a:endParaRPr>
          </a:p>
          <a:p>
            <a:pPr marL="139700" indent="0">
              <a:buNone/>
            </a:pPr>
            <a:endParaRPr lang="es-CO" b="0" dirty="0">
              <a:solidFill>
                <a:srgbClr val="D4D4D4"/>
              </a:solidFill>
              <a:effectLst/>
              <a:latin typeface="Consolas" panose="020B0609020204030204" pitchFamily="49" charset="0"/>
            </a:endParaRPr>
          </a:p>
          <a:p>
            <a:pPr marL="139700" indent="0">
              <a:buNone/>
            </a:pPr>
            <a:r>
              <a:rPr lang="es-CO" b="0" dirty="0">
                <a:solidFill>
                  <a:srgbClr val="6A9955"/>
                </a:solidFill>
                <a:effectLst/>
                <a:latin typeface="Consolas" panose="020B0609020204030204" pitchFamily="49" charset="0"/>
              </a:rPr>
              <a:t>//DIVISIÓN</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endParaRPr lang="es-CO" b="0" dirty="0">
              <a:solidFill>
                <a:srgbClr val="6A9955"/>
              </a:solidFill>
              <a:effectLst/>
              <a:latin typeface="Consolas" panose="020B0609020204030204" pitchFamily="49" charset="0"/>
            </a:endParaRPr>
          </a:p>
          <a:p>
            <a:pPr marL="139700" indent="0">
              <a:buNone/>
            </a:pPr>
            <a:r>
              <a:rPr lang="es-CO" b="0" dirty="0">
                <a:solidFill>
                  <a:srgbClr val="6A9955"/>
                </a:solidFill>
                <a:effectLst/>
                <a:latin typeface="Consolas" panose="020B0609020204030204" pitchFamily="49" charset="0"/>
              </a:rPr>
              <a:t>//MÓDULO</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//EXPONENTE</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endParaRPr lang="es-CO" sz="1200" dirty="0">
              <a:solidFill>
                <a:schemeClr val="dk1"/>
              </a:solidFill>
            </a:endParaRPr>
          </a:p>
          <a:p>
            <a:pPr marL="139700" indent="0">
              <a:buNone/>
            </a:pPr>
            <a:endParaRPr lang="es-CO" dirty="0">
              <a:solidFill>
                <a:schemeClr val="dk1"/>
              </a:solidFill>
            </a:endParaRPr>
          </a:p>
          <a:p>
            <a:pPr marL="139700" indent="0">
              <a:buNone/>
            </a:pPr>
            <a:endParaRPr lang="es-CO" sz="1200" dirty="0">
              <a:solidFill>
                <a:schemeClr val="dk1"/>
              </a:solidFill>
            </a:endParaRPr>
          </a:p>
          <a:p>
            <a:pPr marL="139700" indent="0">
              <a:buNone/>
            </a:pPr>
            <a:endParaRPr lang="es-CO" dirty="0">
              <a:solidFill>
                <a:schemeClr val="dk1"/>
              </a:solidFill>
            </a:endParaRPr>
          </a:p>
          <a:p>
            <a:pPr marL="139700" indent="0">
              <a:buNone/>
            </a:pPr>
            <a:endParaRPr lang="es-CO" sz="1200" dirty="0">
              <a:solidFill>
                <a:schemeClr val="dk1"/>
              </a:solidFill>
            </a:endParaRPr>
          </a:p>
        </p:txBody>
      </p:sp>
    </p:spTree>
    <p:extLst>
      <p:ext uri="{BB962C8B-B14F-4D97-AF65-F5344CB8AC3E}">
        <p14:creationId xmlns:p14="http://schemas.microsoft.com/office/powerpoint/2010/main" val="131391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¿Qué es?</a:t>
            </a:r>
            <a:endParaRPr dirty="0"/>
          </a:p>
        </p:txBody>
      </p:sp>
      <p:sp>
        <p:nvSpPr>
          <p:cNvPr id="192" name="Google Shape;192;p31"/>
          <p:cNvSpPr txBox="1">
            <a:spLocks noGrp="1"/>
          </p:cNvSpPr>
          <p:nvPr>
            <p:ph type="body" idx="1"/>
          </p:nvPr>
        </p:nvSpPr>
        <p:spPr>
          <a:xfrm>
            <a:off x="713225" y="1152475"/>
            <a:ext cx="4866617" cy="3706526"/>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MX" sz="1400" dirty="0">
                <a:solidFill>
                  <a:schemeClr val="dk1"/>
                </a:solidFill>
              </a:rPr>
              <a:t>JavaScript es un lenguaje de programación </a:t>
            </a:r>
            <a:r>
              <a:rPr lang="es-MX" sz="1400" b="1" dirty="0">
                <a:solidFill>
                  <a:schemeClr val="dk1"/>
                </a:solidFill>
              </a:rPr>
              <a:t>interpretado</a:t>
            </a:r>
            <a:r>
              <a:rPr lang="es-MX" sz="1400" dirty="0">
                <a:solidFill>
                  <a:schemeClr val="dk1"/>
                </a:solidFill>
              </a:rPr>
              <a:t> con una sintaxis semejante a la de C o Java. Pese a su nombre, estrictamente no tiene "nada" que ver con Java. JavaScript no es siquiera un lenguaje orientado a objetos propiamente dicho.</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MX" sz="1400" dirty="0">
                <a:solidFill>
                  <a:schemeClr val="dk1"/>
                </a:solidFill>
              </a:rPr>
              <a:t>Está soportado por la especificación de lenguaje de programación ECMA Script emitida por  ECMA internacional, la última versión lanzada (6) fue en 2015.</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ES" sz="1400" dirty="0">
                <a:solidFill>
                  <a:schemeClr val="dk1"/>
                </a:solidFill>
              </a:rPr>
              <a:t>El código JavaScript puede ser interpretado por cualquier navegador web moderno, como Mozilla Firefox, Google Chrome, Opera, Safari, entre otros.</a:t>
            </a:r>
          </a:p>
          <a:p>
            <a:pPr marL="0" indent="0" algn="just">
              <a:buClr>
                <a:schemeClr val="dk1"/>
              </a:buClr>
              <a:buSzPts val="1100"/>
              <a:buNone/>
            </a:pPr>
            <a:endParaRPr lang="es-ES" sz="1400" dirty="0">
              <a:solidFill>
                <a:schemeClr val="dk1"/>
              </a:solidFill>
            </a:endParaRPr>
          </a:p>
        </p:txBody>
      </p:sp>
      <p:pic>
        <p:nvPicPr>
          <p:cNvPr id="4" name="Picture 2">
            <a:extLst>
              <a:ext uri="{FF2B5EF4-FFF2-40B4-BE49-F238E27FC236}">
                <a16:creationId xmlns:a16="http://schemas.microsoft.com/office/drawing/2014/main" id="{36FCCADE-7A1C-8986-1AD3-FC21BB0DD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154" y="1574800"/>
            <a:ext cx="257175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551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1166813" y="1343025"/>
            <a:ext cx="7977187" cy="3416300"/>
          </a:xfrm>
        </p:spPr>
        <p:txBody>
          <a:bodyPr numCol="2"/>
          <a:lstStyle/>
          <a:p>
            <a:pPr marL="139700" indent="0" algn="just">
              <a:buNone/>
            </a:pPr>
            <a:r>
              <a:rPr lang="es-CO" sz="1200" dirty="0">
                <a:solidFill>
                  <a:schemeClr val="bg1"/>
                </a:solidFill>
                <a:latin typeface="Monserrat"/>
              </a:rPr>
              <a:t>Incremento y decremento: Aumento y disminución de valor de una variable numérica.</a:t>
            </a:r>
          </a:p>
          <a:p>
            <a:pPr marL="139700" indent="0">
              <a:buNone/>
            </a:pPr>
            <a:endParaRPr lang="es-CO" dirty="0">
              <a:solidFill>
                <a:schemeClr val="dk1"/>
              </a:solidFill>
            </a:endParaRPr>
          </a:p>
          <a:p>
            <a:pPr marL="139700" indent="0">
              <a:buNone/>
            </a:pPr>
            <a:r>
              <a:rPr lang="es-CO" b="0" dirty="0">
                <a:solidFill>
                  <a:srgbClr val="6A9955"/>
                </a:solidFill>
                <a:effectLst/>
                <a:latin typeface="Consolas" panose="020B0609020204030204" pitchFamily="49" charset="0"/>
              </a:rPr>
              <a:t>//Variables</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x</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3</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y</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4</a:t>
            </a:r>
            <a:r>
              <a:rPr lang="es-CO" b="0" dirty="0">
                <a:solidFill>
                  <a:srgbClr val="D4D4D4"/>
                </a:solidFill>
                <a:effectLst/>
                <a:latin typeface="Consolas" panose="020B0609020204030204" pitchFamily="49" charset="0"/>
              </a:rPr>
              <a:t>;</a:t>
            </a: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sum</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x</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y</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//INCREMENTO</a:t>
            </a:r>
            <a:endParaRPr lang="es-CO" b="0" dirty="0">
              <a:solidFill>
                <a:srgbClr val="D4D4D4"/>
              </a:solidFill>
              <a:effectLst/>
              <a:latin typeface="Consolas" panose="020B0609020204030204" pitchFamily="49" charset="0"/>
            </a:endParaRPr>
          </a:p>
          <a:p>
            <a:pPr marL="139700" indent="0">
              <a:buNone/>
            </a:pPr>
            <a:r>
              <a:rPr lang="es-CO" b="0" dirty="0">
                <a:solidFill>
                  <a:srgbClr val="6A9955"/>
                </a:solidFill>
                <a:effectLst/>
                <a:latin typeface="Consolas" panose="020B0609020204030204" pitchFamily="49" charset="0"/>
              </a:rPr>
              <a:t>//</a:t>
            </a:r>
            <a:r>
              <a:rPr lang="es-CO" b="0" dirty="0" err="1">
                <a:solidFill>
                  <a:srgbClr val="6A9955"/>
                </a:solidFill>
                <a:effectLst/>
                <a:latin typeface="Consolas" panose="020B0609020204030204" pitchFamily="49" charset="0"/>
              </a:rPr>
              <a:t>Preincremento</a:t>
            </a:r>
            <a:r>
              <a:rPr lang="es-CO" b="0" dirty="0">
                <a:solidFill>
                  <a:srgbClr val="6A9955"/>
                </a:solidFill>
                <a:effectLst/>
                <a:latin typeface="Consolas" panose="020B0609020204030204" pitchFamily="49" charset="0"/>
              </a:rPr>
              <a:t> (++ antes de la variable)</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sum</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x</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a:t>
            </a:r>
            <a:r>
              <a:rPr lang="es-CO" b="0" dirty="0" err="1">
                <a:solidFill>
                  <a:srgbClr val="6A9955"/>
                </a:solidFill>
                <a:effectLst/>
                <a:latin typeface="Consolas" panose="020B0609020204030204" pitchFamily="49" charset="0"/>
              </a:rPr>
              <a:t>Posincremento</a:t>
            </a:r>
            <a:r>
              <a:rPr lang="es-CO" b="0" dirty="0">
                <a:solidFill>
                  <a:srgbClr val="6A9955"/>
                </a:solidFill>
                <a:effectLst/>
                <a:latin typeface="Consolas" panose="020B0609020204030204" pitchFamily="49" charset="0"/>
              </a:rPr>
              <a:t> (++ después de la variable)</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sum</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y</a:t>
            </a:r>
            <a:r>
              <a:rPr lang="es-CO" b="0" dirty="0">
                <a:solidFill>
                  <a:srgbClr val="D4D4D4"/>
                </a:solidFill>
                <a:effectLst/>
                <a:latin typeface="Consolas" panose="020B0609020204030204" pitchFamily="49" charset="0"/>
              </a:rPr>
              <a:t>++;</a:t>
            </a:r>
          </a:p>
          <a:p>
            <a:pPr marL="139700" indent="0">
              <a:buNone/>
            </a:pPr>
            <a:endParaRPr lang="es-CO" b="0" dirty="0">
              <a:solidFill>
                <a:srgbClr val="D4D4D4"/>
              </a:solidFill>
              <a:effectLst/>
              <a:latin typeface="Consolas" panose="020B0609020204030204" pitchFamily="49" charset="0"/>
            </a:endParaRPr>
          </a:p>
          <a:p>
            <a:pPr marL="139700" indent="0">
              <a:buNone/>
            </a:pPr>
            <a:endParaRPr lang="es-CO" dirty="0">
              <a:solidFill>
                <a:srgbClr val="D4D4D4"/>
              </a:solidFill>
              <a:latin typeface="Consolas" panose="020B0609020204030204" pitchFamily="49" charset="0"/>
            </a:endParaRP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//DECREMENTO</a:t>
            </a:r>
            <a:endParaRPr lang="es-CO" b="0" dirty="0">
              <a:solidFill>
                <a:srgbClr val="D4D4D4"/>
              </a:solidFill>
              <a:effectLst/>
              <a:latin typeface="Consolas" panose="020B0609020204030204" pitchFamily="49" charset="0"/>
            </a:endParaRPr>
          </a:p>
          <a:p>
            <a:pPr marL="139700" indent="0">
              <a:buNone/>
            </a:pPr>
            <a:r>
              <a:rPr lang="es-CO" b="0" dirty="0">
                <a:solidFill>
                  <a:srgbClr val="6A9955"/>
                </a:solidFill>
                <a:effectLst/>
                <a:latin typeface="Consolas" panose="020B0609020204030204" pitchFamily="49" charset="0"/>
              </a:rPr>
              <a:t>//</a:t>
            </a:r>
            <a:r>
              <a:rPr lang="es-CO" b="0" dirty="0" err="1">
                <a:solidFill>
                  <a:srgbClr val="6A9955"/>
                </a:solidFill>
                <a:effectLst/>
                <a:latin typeface="Consolas" panose="020B0609020204030204" pitchFamily="49" charset="0"/>
              </a:rPr>
              <a:t>Predecremento</a:t>
            </a:r>
            <a:r>
              <a:rPr lang="es-CO" b="0" dirty="0">
                <a:solidFill>
                  <a:srgbClr val="6A9955"/>
                </a:solidFill>
                <a:effectLst/>
                <a:latin typeface="Consolas" panose="020B0609020204030204" pitchFamily="49" charset="0"/>
              </a:rPr>
              <a:t> (-- antes de la variable)</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sum</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x</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a:t>
            </a:r>
            <a:r>
              <a:rPr lang="es-CO" b="0" dirty="0" err="1">
                <a:solidFill>
                  <a:srgbClr val="6A9955"/>
                </a:solidFill>
                <a:effectLst/>
                <a:latin typeface="Consolas" panose="020B0609020204030204" pitchFamily="49" charset="0"/>
              </a:rPr>
              <a:t>Posdecremento</a:t>
            </a:r>
            <a:r>
              <a:rPr lang="es-CO" b="0" dirty="0">
                <a:solidFill>
                  <a:srgbClr val="6A9955"/>
                </a:solidFill>
                <a:effectLst/>
                <a:latin typeface="Consolas" panose="020B0609020204030204" pitchFamily="49" charset="0"/>
              </a:rPr>
              <a:t> (-- después de la variable)</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sum</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y</a:t>
            </a:r>
            <a:r>
              <a:rPr lang="es-CO" b="0" dirty="0">
                <a:solidFill>
                  <a:srgbClr val="D4D4D4"/>
                </a:solidFill>
                <a:effectLst/>
                <a:latin typeface="Consolas" panose="020B0609020204030204" pitchFamily="49" charset="0"/>
              </a:rPr>
              <a:t>--;</a:t>
            </a:r>
          </a:p>
          <a:p>
            <a:pPr marL="139700" indent="0">
              <a:buNone/>
            </a:pPr>
            <a:endParaRPr lang="es-CO" sz="1200" dirty="0">
              <a:solidFill>
                <a:schemeClr val="dk1"/>
              </a:solidFill>
            </a:endParaRPr>
          </a:p>
          <a:p>
            <a:pPr marL="139700" indent="0">
              <a:buNone/>
            </a:pPr>
            <a:endParaRPr lang="es-CO" dirty="0">
              <a:solidFill>
                <a:schemeClr val="dk1"/>
              </a:solidFill>
            </a:endParaRPr>
          </a:p>
          <a:p>
            <a:pPr marL="139700" indent="0">
              <a:buNone/>
            </a:pPr>
            <a:endParaRPr lang="es-CO" sz="1200" dirty="0">
              <a:solidFill>
                <a:schemeClr val="dk1"/>
              </a:solidFill>
            </a:endParaRPr>
          </a:p>
        </p:txBody>
      </p:sp>
      <p:sp>
        <p:nvSpPr>
          <p:cNvPr id="3" name="Google Shape;191;p31">
            <a:extLst>
              <a:ext uri="{FF2B5EF4-FFF2-40B4-BE49-F238E27FC236}">
                <a16:creationId xmlns:a16="http://schemas.microsoft.com/office/drawing/2014/main" id="{32A4292B-C03E-81F3-09FC-D3E8C368278F}"/>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a:solidFill>
                  <a:schemeClr val="bg1"/>
                </a:solidFill>
                <a:latin typeface="Montserrat"/>
              </a:rPr>
              <a:t>Sintaxis y Semántica – </a:t>
            </a:r>
            <a:r>
              <a:rPr lang="es-CO" sz="2000" b="1">
                <a:solidFill>
                  <a:schemeClr val="bg1"/>
                </a:solidFill>
                <a:latin typeface="Montserrat"/>
              </a:rPr>
              <a:t>Operadores</a:t>
            </a:r>
            <a:endParaRPr lang="es-CO" sz="2800" b="1" dirty="0">
              <a:solidFill>
                <a:schemeClr val="bg1"/>
              </a:solidFill>
              <a:latin typeface="Montserrat"/>
            </a:endParaRPr>
          </a:p>
        </p:txBody>
      </p:sp>
    </p:spTree>
    <p:extLst>
      <p:ext uri="{BB962C8B-B14F-4D97-AF65-F5344CB8AC3E}">
        <p14:creationId xmlns:p14="http://schemas.microsoft.com/office/powerpoint/2010/main" val="2265475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1166813" y="1343025"/>
            <a:ext cx="7977187" cy="3416300"/>
          </a:xfrm>
        </p:spPr>
        <p:txBody>
          <a:bodyPr numCol="2"/>
          <a:lstStyle/>
          <a:p>
            <a:pPr marL="139700" indent="0">
              <a:buNone/>
            </a:pPr>
            <a:r>
              <a:rPr lang="es-CO" sz="1200" dirty="0">
                <a:solidFill>
                  <a:schemeClr val="bg1"/>
                </a:solidFill>
                <a:latin typeface="Monserrat"/>
              </a:rPr>
              <a:t>Operadores de asignación</a:t>
            </a:r>
          </a:p>
          <a:p>
            <a:pPr marL="139700" indent="0">
              <a:buNone/>
            </a:pPr>
            <a:endParaRPr lang="es-CO" dirty="0">
              <a:solidFill>
                <a:schemeClr val="dk1"/>
              </a:solidFill>
            </a:endParaRPr>
          </a:p>
          <a:p>
            <a:pPr marL="139700" indent="0">
              <a:buNone/>
            </a:pPr>
            <a:r>
              <a:rPr lang="es-CO" b="0" dirty="0">
                <a:solidFill>
                  <a:srgbClr val="6A9955"/>
                </a:solidFill>
                <a:effectLst/>
                <a:latin typeface="Consolas" panose="020B0609020204030204" pitchFamily="49" charset="0"/>
              </a:rPr>
              <a:t>// Asignación (=)</a:t>
            </a:r>
            <a:endParaRPr lang="es-CO" b="0" dirty="0">
              <a:solidFill>
                <a:srgbClr val="D4D4D4"/>
              </a:solidFill>
              <a:effectLst/>
              <a:latin typeface="Consolas" panose="020B0609020204030204" pitchFamily="49" charset="0"/>
            </a:endParaRPr>
          </a:p>
          <a:p>
            <a:pPr marL="139700" indent="0">
              <a:buNone/>
            </a:pPr>
            <a:br>
              <a:rPr lang="es-CO" b="0" dirty="0">
                <a:solidFill>
                  <a:srgbClr val="D4D4D4"/>
                </a:solidFill>
                <a:effectLst/>
                <a:latin typeface="Consolas" panose="020B0609020204030204" pitchFamily="49" charset="0"/>
              </a:rPr>
            </a:b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1</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 Asignación compuesto </a:t>
            </a:r>
            <a:endParaRPr lang="es-CO" b="0" dirty="0">
              <a:solidFill>
                <a:srgbClr val="D4D4D4"/>
              </a:solidFill>
              <a:effectLst/>
              <a:latin typeface="Consolas" panose="020B0609020204030204" pitchFamily="49" charset="0"/>
            </a:endParaRPr>
          </a:p>
          <a:p>
            <a:pPr marL="139700" indent="0">
              <a:buNone/>
            </a:pPr>
            <a:br>
              <a:rPr lang="es-CO" b="0" dirty="0">
                <a:solidFill>
                  <a:srgbClr val="D4D4D4"/>
                </a:solidFill>
                <a:effectLst/>
                <a:latin typeface="Consolas" panose="020B0609020204030204" pitchFamily="49" charset="0"/>
              </a:rPr>
            </a:b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3</a:t>
            </a:r>
            <a:r>
              <a:rPr lang="es-CO" b="0" dirty="0">
                <a:solidFill>
                  <a:srgbClr val="D4D4D4"/>
                </a:solidFill>
                <a:effectLst/>
                <a:latin typeface="Consolas" panose="020B0609020204030204" pitchFamily="49" charset="0"/>
              </a:rPr>
              <a:t>; </a:t>
            </a:r>
            <a:r>
              <a:rPr lang="es-CO" b="0" dirty="0">
                <a:solidFill>
                  <a:srgbClr val="6A9955"/>
                </a:solidFill>
                <a:effectLst/>
                <a:latin typeface="Consolas" panose="020B0609020204030204" pitchFamily="49" charset="0"/>
              </a:rPr>
              <a:t>// a = a + 3</a:t>
            </a:r>
            <a:endParaRPr lang="es-CO" b="0" dirty="0">
              <a:solidFill>
                <a:srgbClr val="D4D4D4"/>
              </a:solidFill>
              <a:effectLst/>
              <a:latin typeface="Consolas" panose="020B0609020204030204" pitchFamily="49" charset="0"/>
            </a:endParaRPr>
          </a:p>
          <a:p>
            <a:pPr marL="139700" indent="0">
              <a:buNone/>
            </a:pPr>
            <a:br>
              <a:rPr lang="es-CO" b="0" dirty="0">
                <a:solidFill>
                  <a:srgbClr val="D4D4D4"/>
                </a:solidFill>
                <a:effectLst/>
                <a:latin typeface="Consolas" panose="020B0609020204030204" pitchFamily="49" charset="0"/>
              </a:rPr>
            </a:b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2</a:t>
            </a:r>
            <a:r>
              <a:rPr lang="es-CO" b="0" dirty="0">
                <a:solidFill>
                  <a:srgbClr val="D4D4D4"/>
                </a:solidFill>
                <a:effectLst/>
                <a:latin typeface="Consolas" panose="020B0609020204030204" pitchFamily="49" charset="0"/>
              </a:rPr>
              <a:t>; </a:t>
            </a:r>
            <a:r>
              <a:rPr lang="es-CO" b="0" dirty="0">
                <a:solidFill>
                  <a:srgbClr val="6A9955"/>
                </a:solidFill>
                <a:effectLst/>
                <a:latin typeface="Consolas" panose="020B0609020204030204" pitchFamily="49" charset="0"/>
              </a:rPr>
              <a:t>// a = a - 2</a:t>
            </a:r>
            <a:endParaRPr lang="es-CO" b="0" dirty="0">
              <a:solidFill>
                <a:srgbClr val="D4D4D4"/>
              </a:solidFill>
              <a:effectLst/>
              <a:latin typeface="Consolas" panose="020B0609020204030204" pitchFamily="49" charset="0"/>
            </a:endParaRPr>
          </a:p>
          <a:p>
            <a:pPr marL="139700" indent="0">
              <a:buNone/>
            </a:pPr>
            <a:br>
              <a:rPr lang="es-CO" b="0" dirty="0">
                <a:solidFill>
                  <a:srgbClr val="D4D4D4"/>
                </a:solidFill>
                <a:effectLst/>
                <a:latin typeface="Consolas" panose="020B0609020204030204" pitchFamily="49" charset="0"/>
              </a:rPr>
            </a:b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5</a:t>
            </a:r>
            <a:r>
              <a:rPr lang="es-CO" b="0" dirty="0">
                <a:solidFill>
                  <a:srgbClr val="D4D4D4"/>
                </a:solidFill>
                <a:effectLst/>
                <a:latin typeface="Consolas" panose="020B0609020204030204" pitchFamily="49" charset="0"/>
              </a:rPr>
              <a:t>; </a:t>
            </a:r>
            <a:r>
              <a:rPr lang="es-CO" b="0" dirty="0">
                <a:solidFill>
                  <a:srgbClr val="6A9955"/>
                </a:solidFill>
                <a:effectLst/>
                <a:latin typeface="Consolas" panose="020B0609020204030204" pitchFamily="49" charset="0"/>
              </a:rPr>
              <a:t>// a = a * 5</a:t>
            </a:r>
            <a:endParaRPr lang="es-CO" b="0" dirty="0">
              <a:solidFill>
                <a:srgbClr val="D4D4D4"/>
              </a:solidFill>
              <a:effectLst/>
              <a:latin typeface="Consolas" panose="020B0609020204030204" pitchFamily="49" charset="0"/>
            </a:endParaRPr>
          </a:p>
          <a:p>
            <a:pPr marL="139700" indent="0">
              <a:buNone/>
            </a:pPr>
            <a:br>
              <a:rPr lang="es-CO" b="0" dirty="0">
                <a:solidFill>
                  <a:srgbClr val="D4D4D4"/>
                </a:solidFill>
                <a:effectLst/>
                <a:latin typeface="Consolas" panose="020B0609020204030204" pitchFamily="49" charset="0"/>
              </a:rPr>
            </a:b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3</a:t>
            </a:r>
            <a:r>
              <a:rPr lang="es-CO" b="0" dirty="0">
                <a:solidFill>
                  <a:srgbClr val="D4D4D4"/>
                </a:solidFill>
                <a:effectLst/>
                <a:latin typeface="Consolas" panose="020B0609020204030204" pitchFamily="49" charset="0"/>
              </a:rPr>
              <a:t>; </a:t>
            </a:r>
            <a:r>
              <a:rPr lang="es-CO" b="0" dirty="0">
                <a:solidFill>
                  <a:srgbClr val="6A9955"/>
                </a:solidFill>
                <a:effectLst/>
                <a:latin typeface="Consolas" panose="020B0609020204030204" pitchFamily="49" charset="0"/>
              </a:rPr>
              <a:t>// a = a / 3</a:t>
            </a:r>
            <a:endParaRPr lang="es-CO" b="0" dirty="0">
              <a:solidFill>
                <a:srgbClr val="D4D4D4"/>
              </a:solidFill>
              <a:effectLst/>
              <a:latin typeface="Consolas" panose="020B0609020204030204" pitchFamily="49" charset="0"/>
            </a:endParaRPr>
          </a:p>
          <a:p>
            <a:pPr marL="139700" indent="0">
              <a:buNone/>
            </a:pPr>
            <a:br>
              <a:rPr lang="es-CO" b="0" dirty="0">
                <a:solidFill>
                  <a:srgbClr val="D4D4D4"/>
                </a:solidFill>
                <a:effectLst/>
                <a:latin typeface="Consolas" panose="020B0609020204030204" pitchFamily="49" charset="0"/>
              </a:rPr>
            </a:br>
            <a:endParaRPr lang="es-CO" b="0" dirty="0">
              <a:solidFill>
                <a:srgbClr val="D4D4D4"/>
              </a:solidFill>
              <a:effectLst/>
              <a:latin typeface="Consolas" panose="020B0609020204030204" pitchFamily="49" charset="0"/>
            </a:endParaRPr>
          </a:p>
          <a:p>
            <a:pPr marL="139700" indent="0">
              <a:buNone/>
            </a:pPr>
            <a:endParaRPr lang="es-CO" dirty="0">
              <a:solidFill>
                <a:srgbClr val="D4D4D4"/>
              </a:solidFill>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2</a:t>
            </a:r>
            <a:r>
              <a:rPr lang="es-CO" b="0" dirty="0">
                <a:solidFill>
                  <a:srgbClr val="D4D4D4"/>
                </a:solidFill>
                <a:effectLst/>
                <a:latin typeface="Consolas" panose="020B0609020204030204" pitchFamily="49" charset="0"/>
              </a:rPr>
              <a:t>; </a:t>
            </a:r>
            <a:r>
              <a:rPr lang="es-CO" b="0" dirty="0">
                <a:solidFill>
                  <a:srgbClr val="6A9955"/>
                </a:solidFill>
                <a:effectLst/>
                <a:latin typeface="Consolas" panose="020B0609020204030204" pitchFamily="49" charset="0"/>
              </a:rPr>
              <a:t>// a = a % 3</a:t>
            </a:r>
            <a:endParaRPr lang="es-CO" b="0" dirty="0">
              <a:solidFill>
                <a:srgbClr val="D4D4D4"/>
              </a:solidFill>
              <a:effectLst/>
              <a:latin typeface="Consolas" panose="020B0609020204030204" pitchFamily="49" charset="0"/>
            </a:endParaRPr>
          </a:p>
          <a:p>
            <a:pPr marL="139700" indent="0">
              <a:buNone/>
            </a:pPr>
            <a:br>
              <a:rPr lang="es-CO" b="0" dirty="0">
                <a:solidFill>
                  <a:srgbClr val="D4D4D4"/>
                </a:solidFill>
                <a:effectLst/>
                <a:latin typeface="Consolas" panose="020B0609020204030204" pitchFamily="49" charset="0"/>
              </a:rPr>
            </a:b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2</a:t>
            </a:r>
            <a:r>
              <a:rPr lang="es-CO" b="0" dirty="0">
                <a:solidFill>
                  <a:srgbClr val="D4D4D4"/>
                </a:solidFill>
                <a:effectLst/>
                <a:latin typeface="Consolas" panose="020B0609020204030204" pitchFamily="49" charset="0"/>
              </a:rPr>
              <a:t>; </a:t>
            </a:r>
            <a:r>
              <a:rPr lang="es-CO" b="0" dirty="0">
                <a:solidFill>
                  <a:srgbClr val="6A9955"/>
                </a:solidFill>
                <a:effectLst/>
                <a:latin typeface="Consolas" panose="020B0609020204030204" pitchFamily="49" charset="0"/>
              </a:rPr>
              <a:t>// a = a ** 2</a:t>
            </a:r>
            <a:endParaRPr lang="es-CO" b="0" dirty="0">
              <a:solidFill>
                <a:srgbClr val="D4D4D4"/>
              </a:solidFill>
              <a:effectLst/>
              <a:latin typeface="Consolas" panose="020B0609020204030204" pitchFamily="49" charset="0"/>
            </a:endParaRPr>
          </a:p>
          <a:p>
            <a:endParaRPr lang="es-CO" dirty="0">
              <a:solidFill>
                <a:schemeClr val="dk1"/>
              </a:solidFill>
            </a:endParaRPr>
          </a:p>
        </p:txBody>
      </p:sp>
      <p:sp>
        <p:nvSpPr>
          <p:cNvPr id="2" name="Google Shape;191;p31">
            <a:extLst>
              <a:ext uri="{FF2B5EF4-FFF2-40B4-BE49-F238E27FC236}">
                <a16:creationId xmlns:a16="http://schemas.microsoft.com/office/drawing/2014/main" id="{8D052362-8DF7-AB16-00F9-477E39913D37}"/>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a:solidFill>
                  <a:schemeClr val="bg1"/>
                </a:solidFill>
                <a:latin typeface="Montserrat"/>
              </a:rPr>
              <a:t>Sintaxis y Semántica – </a:t>
            </a:r>
            <a:r>
              <a:rPr lang="es-CO" sz="2000" b="1">
                <a:solidFill>
                  <a:schemeClr val="bg1"/>
                </a:solidFill>
                <a:latin typeface="Montserrat"/>
              </a:rPr>
              <a:t>Operadores</a:t>
            </a:r>
            <a:endParaRPr lang="es-CO" sz="2800" b="1" dirty="0">
              <a:solidFill>
                <a:schemeClr val="bg1"/>
              </a:solidFill>
              <a:latin typeface="Montserrat"/>
            </a:endParaRPr>
          </a:p>
        </p:txBody>
      </p:sp>
    </p:spTree>
    <p:extLst>
      <p:ext uri="{BB962C8B-B14F-4D97-AF65-F5344CB8AC3E}">
        <p14:creationId xmlns:p14="http://schemas.microsoft.com/office/powerpoint/2010/main" val="2088904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1166813" y="1343025"/>
            <a:ext cx="7977187" cy="3416300"/>
          </a:xfrm>
        </p:spPr>
        <p:txBody>
          <a:bodyPr numCol="2"/>
          <a:lstStyle/>
          <a:p>
            <a:pPr marL="139700" indent="0">
              <a:buNone/>
            </a:pPr>
            <a:r>
              <a:rPr lang="es-CO" sz="1200" dirty="0">
                <a:solidFill>
                  <a:schemeClr val="bg1"/>
                </a:solidFill>
                <a:latin typeface="Monserrat"/>
              </a:rPr>
              <a:t>Operadores de comparación</a:t>
            </a:r>
          </a:p>
          <a:p>
            <a:pPr marL="139700" indent="0">
              <a:buNone/>
            </a:pPr>
            <a:endParaRPr lang="es-CO" dirty="0">
              <a:solidFill>
                <a:schemeClr val="dk1"/>
              </a:solidFill>
            </a:endParaRPr>
          </a:p>
          <a:p>
            <a:pPr marL="139700" indent="0">
              <a:buNone/>
            </a:pPr>
            <a:r>
              <a:rPr lang="es-MX" b="0" dirty="0" err="1">
                <a:solidFill>
                  <a:srgbClr val="569CD6"/>
                </a:solidFill>
                <a:effectLst/>
                <a:latin typeface="Consolas" panose="020B0609020204030204" pitchFamily="49" charset="0"/>
              </a:rPr>
              <a:t>let</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3</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b</a:t>
            </a:r>
            <a:r>
              <a:rPr lang="es-MX" b="0" dirty="0">
                <a:solidFill>
                  <a:srgbClr val="D4D4D4"/>
                </a:solidFill>
                <a:effectLst/>
                <a:latin typeface="Consolas" panose="020B0609020204030204" pitchFamily="49" charset="0"/>
              </a:rPr>
              <a:t>= </a:t>
            </a:r>
            <a:r>
              <a:rPr lang="es-MX" b="0" dirty="0">
                <a:solidFill>
                  <a:srgbClr val="B5CEA8"/>
                </a:solidFill>
                <a:effectLst/>
                <a:latin typeface="Consolas" panose="020B0609020204030204" pitchFamily="49" charset="0"/>
              </a:rPr>
              <a:t>2</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c</a:t>
            </a:r>
            <a:r>
              <a:rPr lang="es-MX" b="0" dirty="0">
                <a:solidFill>
                  <a:srgbClr val="D4D4D4"/>
                </a:solidFill>
                <a:effectLst/>
                <a:latin typeface="Consolas" panose="020B0609020204030204" pitchFamily="49" charset="0"/>
              </a:rPr>
              <a:t>=</a:t>
            </a:r>
            <a:r>
              <a:rPr lang="es-MX" b="0" dirty="0">
                <a:solidFill>
                  <a:srgbClr val="CE9178"/>
                </a:solidFill>
                <a:effectLst/>
                <a:latin typeface="Consolas" panose="020B0609020204030204" pitchFamily="49" charset="0"/>
              </a:rPr>
              <a:t>"3"</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d</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3</a:t>
            </a:r>
            <a:r>
              <a:rPr lang="es-MX" b="0" dirty="0">
                <a:solidFill>
                  <a:srgbClr val="D4D4D4"/>
                </a:solidFill>
                <a:effectLst/>
                <a:latin typeface="Consolas" panose="020B0609020204030204" pitchFamily="49" charset="0"/>
              </a:rPr>
              <a:t>;</a:t>
            </a:r>
          </a:p>
          <a:p>
            <a:pPr marL="139700" indent="0">
              <a:buNone/>
            </a:pPr>
            <a:br>
              <a:rPr lang="es-MX" b="0" dirty="0">
                <a:solidFill>
                  <a:srgbClr val="D4D4D4"/>
                </a:solidFill>
                <a:effectLst/>
                <a:latin typeface="Consolas" panose="020B0609020204030204" pitchFamily="49" charset="0"/>
              </a:rPr>
            </a:br>
            <a:r>
              <a:rPr lang="es-MX" b="0" dirty="0">
                <a:solidFill>
                  <a:srgbClr val="6A9955"/>
                </a:solidFill>
                <a:effectLst/>
                <a:latin typeface="Consolas" panose="020B0609020204030204" pitchFamily="49" charset="0"/>
              </a:rPr>
              <a:t>// Igualdad == , se revisa el valor sin importar el tipo</a:t>
            </a:r>
            <a:endParaRPr lang="es-MX" b="0" dirty="0">
              <a:solidFill>
                <a:srgbClr val="D4D4D4"/>
              </a:solidFill>
              <a:effectLst/>
              <a:latin typeface="Consolas" panose="020B0609020204030204" pitchFamily="49" charset="0"/>
            </a:endParaRPr>
          </a:p>
          <a:p>
            <a:pPr marL="139700" indent="0">
              <a:buNone/>
            </a:pPr>
            <a:r>
              <a:rPr lang="es-MX" b="0" dirty="0" err="1">
                <a:solidFill>
                  <a:srgbClr val="569CD6"/>
                </a:solidFill>
                <a:effectLst/>
                <a:latin typeface="Consolas" panose="020B0609020204030204" pitchFamily="49" charset="0"/>
              </a:rPr>
              <a:t>let</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z</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b</a:t>
            </a:r>
            <a:r>
              <a:rPr lang="es-MX" b="0" dirty="0">
                <a:solidFill>
                  <a:srgbClr val="D4D4D4"/>
                </a:solidFill>
                <a:effectLst/>
                <a:latin typeface="Consolas" panose="020B0609020204030204" pitchFamily="49" charset="0"/>
              </a:rPr>
              <a:t>);</a:t>
            </a:r>
          </a:p>
          <a:p>
            <a:pPr marL="139700" indent="0">
              <a:buNone/>
            </a:pPr>
            <a:br>
              <a:rPr lang="es-MX" b="0" dirty="0">
                <a:solidFill>
                  <a:srgbClr val="D4D4D4"/>
                </a:solidFill>
                <a:effectLst/>
                <a:latin typeface="Consolas" panose="020B0609020204030204" pitchFamily="49" charset="0"/>
              </a:rPr>
            </a:br>
            <a:r>
              <a:rPr lang="es-MX" b="0" dirty="0">
                <a:solidFill>
                  <a:srgbClr val="9CDCFE"/>
                </a:solidFill>
                <a:effectLst/>
                <a:latin typeface="Consolas" panose="020B0609020204030204" pitchFamily="49" charset="0"/>
              </a:rPr>
              <a:t>z</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c</a:t>
            </a:r>
            <a:r>
              <a:rPr lang="es-MX" b="0" dirty="0">
                <a:solidFill>
                  <a:srgbClr val="D4D4D4"/>
                </a:solidFill>
                <a:effectLst/>
                <a:latin typeface="Consolas" panose="020B0609020204030204" pitchFamily="49" charset="0"/>
              </a:rPr>
              <a:t>);</a:t>
            </a:r>
          </a:p>
          <a:p>
            <a:pPr marL="139700" indent="0">
              <a:buNone/>
            </a:pPr>
            <a:br>
              <a:rPr lang="es-MX" b="0" dirty="0">
                <a:solidFill>
                  <a:srgbClr val="D4D4D4"/>
                </a:solidFill>
                <a:effectLst/>
                <a:latin typeface="Consolas" panose="020B0609020204030204" pitchFamily="49" charset="0"/>
              </a:rPr>
            </a:br>
            <a:r>
              <a:rPr lang="es-MX" b="0" dirty="0">
                <a:solidFill>
                  <a:srgbClr val="6A9955"/>
                </a:solidFill>
                <a:effectLst/>
                <a:latin typeface="Consolas" panose="020B0609020204030204" pitchFamily="49" charset="0"/>
              </a:rPr>
              <a:t>// Igualdad estricta ===, se revisa el valor importando el tipo</a:t>
            </a:r>
            <a:endParaRPr lang="es-MX" b="0" dirty="0">
              <a:solidFill>
                <a:srgbClr val="D4D4D4"/>
              </a:solidFill>
              <a:effectLst/>
              <a:latin typeface="Consolas" panose="020B0609020204030204" pitchFamily="49" charset="0"/>
            </a:endParaRPr>
          </a:p>
          <a:p>
            <a:pPr marL="139700" indent="0">
              <a:buNone/>
            </a:pPr>
            <a:r>
              <a:rPr lang="es-MX" b="0" dirty="0">
                <a:solidFill>
                  <a:srgbClr val="9CDCFE"/>
                </a:solidFill>
                <a:effectLst/>
                <a:latin typeface="Consolas" panose="020B0609020204030204" pitchFamily="49" charset="0"/>
              </a:rPr>
              <a:t>z</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c</a:t>
            </a:r>
            <a:r>
              <a:rPr lang="es-MX" b="0" dirty="0">
                <a:solidFill>
                  <a:srgbClr val="D4D4D4"/>
                </a:solidFill>
                <a:effectLst/>
                <a:latin typeface="Consolas" panose="020B0609020204030204" pitchFamily="49" charset="0"/>
              </a:rPr>
              <a:t>);</a:t>
            </a:r>
          </a:p>
          <a:p>
            <a:pPr marL="139700" indent="0">
              <a:buNone/>
            </a:pPr>
            <a:br>
              <a:rPr lang="es-MX" b="0" dirty="0">
                <a:solidFill>
                  <a:srgbClr val="D4D4D4"/>
                </a:solidFill>
                <a:effectLst/>
                <a:latin typeface="Consolas" panose="020B0609020204030204" pitchFamily="49" charset="0"/>
              </a:rPr>
            </a:br>
            <a:endParaRPr lang="es-MX" b="0" dirty="0">
              <a:solidFill>
                <a:srgbClr val="D4D4D4"/>
              </a:solidFill>
              <a:effectLst/>
              <a:latin typeface="Consolas" panose="020B0609020204030204" pitchFamily="49" charset="0"/>
            </a:endParaRPr>
          </a:p>
          <a:p>
            <a:pPr marL="139700" indent="0">
              <a:buNone/>
            </a:pPr>
            <a:endParaRPr lang="es-MX" dirty="0">
              <a:solidFill>
                <a:srgbClr val="D4D4D4"/>
              </a:solidFill>
              <a:latin typeface="Consolas" panose="020B0609020204030204" pitchFamily="49" charset="0"/>
            </a:endParaRPr>
          </a:p>
          <a:p>
            <a:pPr marL="139700" indent="0">
              <a:buNone/>
            </a:pPr>
            <a:r>
              <a:rPr lang="es-MX" b="0" dirty="0">
                <a:solidFill>
                  <a:srgbClr val="6A9955"/>
                </a:solidFill>
                <a:effectLst/>
                <a:latin typeface="Consolas" panose="020B0609020204030204" pitchFamily="49" charset="0"/>
              </a:rPr>
              <a:t>/*Operador Distinto a:*/</a:t>
            </a:r>
            <a:endParaRPr lang="es-MX" b="0" dirty="0">
              <a:solidFill>
                <a:srgbClr val="D4D4D4"/>
              </a:solidFill>
              <a:effectLst/>
              <a:latin typeface="Consolas" panose="020B0609020204030204" pitchFamily="49" charset="0"/>
            </a:endParaRPr>
          </a:p>
          <a:p>
            <a:pPr marL="139700" indent="0">
              <a:buNone/>
            </a:pPr>
            <a:br>
              <a:rPr lang="es-MX" b="0" dirty="0">
                <a:solidFill>
                  <a:srgbClr val="D4D4D4"/>
                </a:solidFill>
                <a:effectLst/>
                <a:latin typeface="Consolas" panose="020B0609020204030204" pitchFamily="49" charset="0"/>
              </a:rPr>
            </a:br>
            <a:r>
              <a:rPr lang="es-MX" b="0" dirty="0">
                <a:solidFill>
                  <a:srgbClr val="6A9955"/>
                </a:solidFill>
                <a:effectLst/>
                <a:latin typeface="Consolas" panose="020B0609020204030204" pitchFamily="49" charset="0"/>
              </a:rPr>
              <a:t>// Distinto a</a:t>
            </a:r>
            <a:endParaRPr lang="es-MX" b="0" dirty="0">
              <a:solidFill>
                <a:srgbClr val="D4D4D4"/>
              </a:solidFill>
              <a:effectLst/>
              <a:latin typeface="Consolas" panose="020B0609020204030204" pitchFamily="49" charset="0"/>
            </a:endParaRPr>
          </a:p>
          <a:p>
            <a:pPr marL="139700" indent="0">
              <a:buNone/>
            </a:pPr>
            <a:r>
              <a:rPr lang="es-MX" b="0" dirty="0">
                <a:solidFill>
                  <a:srgbClr val="9CDCFE"/>
                </a:solidFill>
                <a:effectLst/>
                <a:latin typeface="Consolas" panose="020B0609020204030204" pitchFamily="49" charset="0"/>
              </a:rPr>
              <a:t>z</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c</a:t>
            </a:r>
            <a:r>
              <a:rPr lang="es-MX" b="0" dirty="0">
                <a:solidFill>
                  <a:srgbClr val="D4D4D4"/>
                </a:solidFill>
                <a:effectLst/>
                <a:latin typeface="Consolas" panose="020B0609020204030204" pitchFamily="49" charset="0"/>
              </a:rPr>
              <a:t>);</a:t>
            </a:r>
          </a:p>
          <a:p>
            <a:pPr marL="139700" indent="0">
              <a:buNone/>
            </a:pPr>
            <a:br>
              <a:rPr lang="es-MX" b="0" dirty="0">
                <a:solidFill>
                  <a:srgbClr val="D4D4D4"/>
                </a:solidFill>
                <a:effectLst/>
                <a:latin typeface="Consolas" panose="020B0609020204030204" pitchFamily="49" charset="0"/>
              </a:rPr>
            </a:br>
            <a:r>
              <a:rPr lang="es-MX" b="0" dirty="0">
                <a:solidFill>
                  <a:srgbClr val="6A9955"/>
                </a:solidFill>
                <a:effectLst/>
                <a:latin typeface="Consolas" panose="020B0609020204030204" pitchFamily="49" charset="0"/>
              </a:rPr>
              <a:t>//Distinto a estricto</a:t>
            </a:r>
            <a:endParaRPr lang="es-MX" b="0" dirty="0">
              <a:solidFill>
                <a:srgbClr val="D4D4D4"/>
              </a:solidFill>
              <a:effectLst/>
              <a:latin typeface="Consolas" panose="020B0609020204030204" pitchFamily="49" charset="0"/>
            </a:endParaRPr>
          </a:p>
          <a:p>
            <a:pPr marL="139700" indent="0">
              <a:buNone/>
            </a:pPr>
            <a:r>
              <a:rPr lang="es-MX" b="0" dirty="0">
                <a:solidFill>
                  <a:srgbClr val="9CDCFE"/>
                </a:solidFill>
                <a:effectLst/>
                <a:latin typeface="Consolas" panose="020B0609020204030204" pitchFamily="49" charset="0"/>
              </a:rPr>
              <a:t>z</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c</a:t>
            </a:r>
            <a:r>
              <a:rPr lang="es-MX" b="0" dirty="0">
                <a:solidFill>
                  <a:srgbClr val="D4D4D4"/>
                </a:solidFill>
                <a:effectLst/>
                <a:latin typeface="Consolas" panose="020B0609020204030204" pitchFamily="49" charset="0"/>
              </a:rPr>
              <a:t>);</a:t>
            </a:r>
          </a:p>
          <a:p>
            <a:endParaRPr lang="es-CO" sz="1200" dirty="0">
              <a:solidFill>
                <a:schemeClr val="dk1"/>
              </a:solidFill>
            </a:endParaRPr>
          </a:p>
          <a:p>
            <a:pPr marL="139700" indent="0">
              <a:buNone/>
            </a:pPr>
            <a:endParaRPr lang="es-CO" dirty="0">
              <a:solidFill>
                <a:schemeClr val="dk1"/>
              </a:solidFill>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A7272735-49B8-D786-9147-0DCB9684AF67}"/>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a:solidFill>
                  <a:schemeClr val="bg1"/>
                </a:solidFill>
                <a:latin typeface="Montserrat"/>
              </a:rPr>
              <a:t>Sintaxis y Semántica – </a:t>
            </a:r>
            <a:r>
              <a:rPr lang="es-CO" sz="2000" b="1">
                <a:solidFill>
                  <a:schemeClr val="bg1"/>
                </a:solidFill>
                <a:latin typeface="Montserrat"/>
              </a:rPr>
              <a:t>Operadores</a:t>
            </a:r>
            <a:endParaRPr lang="es-CO" sz="2800" b="1" dirty="0">
              <a:solidFill>
                <a:schemeClr val="bg1"/>
              </a:solidFill>
              <a:latin typeface="Montserrat"/>
            </a:endParaRPr>
          </a:p>
        </p:txBody>
      </p:sp>
    </p:spTree>
    <p:extLst>
      <p:ext uri="{BB962C8B-B14F-4D97-AF65-F5344CB8AC3E}">
        <p14:creationId xmlns:p14="http://schemas.microsoft.com/office/powerpoint/2010/main" val="503909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1166813" y="1238250"/>
            <a:ext cx="7977187" cy="3416300"/>
          </a:xfrm>
        </p:spPr>
        <p:txBody>
          <a:bodyPr numCol="2"/>
          <a:lstStyle/>
          <a:p>
            <a:pPr marL="139700" indent="0">
              <a:buNone/>
            </a:pPr>
            <a:r>
              <a:rPr lang="es-CO" sz="1200" dirty="0">
                <a:solidFill>
                  <a:schemeClr val="bg1"/>
                </a:solidFill>
                <a:latin typeface="Monserrat"/>
              </a:rPr>
              <a:t>Operadores relacionales</a:t>
            </a:r>
          </a:p>
          <a:p>
            <a:pPr marL="139700" indent="0">
              <a:buNone/>
            </a:pPr>
            <a:endParaRPr lang="es-CO" dirty="0">
              <a:solidFill>
                <a:schemeClr val="dk1"/>
              </a:solidFill>
            </a:endParaRPr>
          </a:p>
          <a:p>
            <a:pPr marL="139700" indent="0">
              <a:buNone/>
            </a:pP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3</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 Menor</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&lt;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//Menor o igual</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&lt;=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//Mayor</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&gt;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//Mayor o igual</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&gt;=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p:txBody>
      </p:sp>
      <p:sp>
        <p:nvSpPr>
          <p:cNvPr id="2" name="Google Shape;191;p31">
            <a:extLst>
              <a:ext uri="{FF2B5EF4-FFF2-40B4-BE49-F238E27FC236}">
                <a16:creationId xmlns:a16="http://schemas.microsoft.com/office/drawing/2014/main" id="{EFF3BE81-F6FB-A7EE-5E57-78AE463468F0}"/>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a:solidFill>
                  <a:schemeClr val="bg1"/>
                </a:solidFill>
                <a:latin typeface="Montserrat"/>
              </a:rPr>
              <a:t>Sintaxis y Semántica – </a:t>
            </a:r>
            <a:r>
              <a:rPr lang="es-CO" sz="2000" b="1">
                <a:solidFill>
                  <a:schemeClr val="bg1"/>
                </a:solidFill>
                <a:latin typeface="Montserrat"/>
              </a:rPr>
              <a:t>Operadores</a:t>
            </a:r>
            <a:endParaRPr lang="es-CO" sz="2800" b="1" dirty="0">
              <a:solidFill>
                <a:schemeClr val="bg1"/>
              </a:solidFill>
              <a:latin typeface="Montserrat"/>
            </a:endParaRPr>
          </a:p>
        </p:txBody>
      </p:sp>
    </p:spTree>
    <p:extLst>
      <p:ext uri="{BB962C8B-B14F-4D97-AF65-F5344CB8AC3E}">
        <p14:creationId xmlns:p14="http://schemas.microsoft.com/office/powerpoint/2010/main" val="3335102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660376" y="1279720"/>
            <a:ext cx="7977187" cy="3416300"/>
          </a:xfrm>
        </p:spPr>
        <p:txBody>
          <a:bodyPr numCol="1"/>
          <a:lstStyle/>
          <a:p>
            <a:pPr marL="139700" indent="0" algn="just">
              <a:buNone/>
            </a:pPr>
            <a:r>
              <a:rPr lang="es-CO" sz="1200" dirty="0">
                <a:solidFill>
                  <a:schemeClr val="bg1"/>
                </a:solidFill>
                <a:latin typeface="Monserrat"/>
              </a:rPr>
              <a:t>Operador ternario: Se asigna un valor a una variable dependiente a que se cumpla una condición booleana (true/false).</a:t>
            </a:r>
          </a:p>
          <a:p>
            <a:pPr marL="139700" indent="0" algn="just">
              <a:buNone/>
            </a:pPr>
            <a:endParaRPr lang="es-CO" sz="1200" dirty="0">
              <a:solidFill>
                <a:schemeClr val="bg1"/>
              </a:solidFill>
              <a:latin typeface="Monserrat"/>
            </a:endParaRPr>
          </a:p>
          <a:p>
            <a:pPr marL="368300" indent="-228600" algn="just">
              <a:buAutoNum type="arabicPeriod"/>
            </a:pPr>
            <a:r>
              <a:rPr lang="es-CO" sz="1200" dirty="0">
                <a:solidFill>
                  <a:schemeClr val="bg1"/>
                </a:solidFill>
                <a:latin typeface="Monserrat"/>
              </a:rPr>
              <a:t>Se define una variable.</a:t>
            </a:r>
          </a:p>
          <a:p>
            <a:pPr marL="368300" indent="-228600" algn="just">
              <a:buAutoNum type="arabicPeriod"/>
            </a:pPr>
            <a:r>
              <a:rPr lang="es-CO" sz="1200" dirty="0">
                <a:solidFill>
                  <a:schemeClr val="bg1"/>
                </a:solidFill>
                <a:latin typeface="Monserrat"/>
              </a:rPr>
              <a:t>Se asigna una condición</a:t>
            </a:r>
          </a:p>
          <a:p>
            <a:pPr marL="368300" indent="-228600" algn="just">
              <a:buAutoNum type="arabicPeriod"/>
            </a:pPr>
            <a:r>
              <a:rPr lang="es-CO" sz="1200" dirty="0">
                <a:solidFill>
                  <a:schemeClr val="bg1"/>
                </a:solidFill>
                <a:latin typeface="Monserrat"/>
              </a:rPr>
              <a:t>Se añade un ‘?’</a:t>
            </a:r>
          </a:p>
          <a:p>
            <a:pPr marL="368300" indent="-228600" algn="just">
              <a:buAutoNum type="arabicPeriod"/>
            </a:pPr>
            <a:r>
              <a:rPr lang="es-CO" sz="1200" dirty="0">
                <a:solidFill>
                  <a:schemeClr val="bg1"/>
                </a:solidFill>
                <a:latin typeface="Monserrat"/>
              </a:rPr>
              <a:t>Posteriormente se codifica el valor a asignar a la variable del paso 1 si la condición retorna </a:t>
            </a:r>
            <a:r>
              <a:rPr lang="es-CO" sz="1200" b="1" i="1" dirty="0">
                <a:solidFill>
                  <a:schemeClr val="bg1"/>
                </a:solidFill>
                <a:latin typeface="Monserrat"/>
              </a:rPr>
              <a:t>true.</a:t>
            </a:r>
          </a:p>
          <a:p>
            <a:pPr marL="368300" indent="-228600" algn="just">
              <a:buFont typeface="Proxima Nova"/>
              <a:buAutoNum type="arabicPeriod"/>
            </a:pPr>
            <a:r>
              <a:rPr lang="es-CO" sz="1200" dirty="0">
                <a:solidFill>
                  <a:schemeClr val="bg1"/>
                </a:solidFill>
                <a:latin typeface="Monserrat"/>
              </a:rPr>
              <a:t>Finalmente se codifica el valor a asignar a la variable del paso 1 si la condición retorna </a:t>
            </a:r>
            <a:r>
              <a:rPr lang="es-CO" sz="1200" b="1" i="1" dirty="0">
                <a:solidFill>
                  <a:schemeClr val="bg1"/>
                </a:solidFill>
                <a:latin typeface="Monserrat"/>
              </a:rPr>
              <a:t>false.</a:t>
            </a:r>
          </a:p>
          <a:p>
            <a:pPr marL="368300" indent="-228600">
              <a:buAutoNum type="arabicPeriod"/>
            </a:pPr>
            <a:endParaRPr lang="es-CO" sz="1200" b="1" i="1" dirty="0">
              <a:solidFill>
                <a:schemeClr val="bg1"/>
              </a:solidFill>
              <a:latin typeface="Monserrat"/>
            </a:endParaRP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resultado</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1</a:t>
            </a:r>
            <a:r>
              <a:rPr lang="es-CO" b="0" dirty="0">
                <a:solidFill>
                  <a:srgbClr val="D4D4D4"/>
                </a:solidFill>
                <a:effectLst/>
                <a:latin typeface="Consolas" panose="020B0609020204030204" pitchFamily="49" charset="0"/>
              </a:rPr>
              <a:t> &gt; </a:t>
            </a:r>
            <a:r>
              <a:rPr lang="es-CO" b="0" dirty="0">
                <a:solidFill>
                  <a:srgbClr val="B5CEA8"/>
                </a:solidFill>
                <a:effectLst/>
                <a:latin typeface="Consolas" panose="020B0609020204030204" pitchFamily="49" charset="0"/>
              </a:rPr>
              <a:t>2</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"verdadero"</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"falso"</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resultado2</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1</a:t>
            </a:r>
            <a:r>
              <a:rPr lang="es-CO" b="0" dirty="0">
                <a:solidFill>
                  <a:srgbClr val="D4D4D4"/>
                </a:solidFill>
                <a:effectLst/>
                <a:latin typeface="Consolas" panose="020B0609020204030204" pitchFamily="49" charset="0"/>
              </a:rPr>
              <a:t> &gt; </a:t>
            </a:r>
            <a:r>
              <a:rPr lang="es-CO" b="0" dirty="0">
                <a:solidFill>
                  <a:srgbClr val="B5CEA8"/>
                </a:solidFill>
                <a:effectLst/>
                <a:latin typeface="Consolas" panose="020B0609020204030204" pitchFamily="49" charset="0"/>
              </a:rPr>
              <a:t>2</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"verdadero"</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0</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numero</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10</a:t>
            </a:r>
            <a:r>
              <a:rPr lang="es-CO" b="0" dirty="0">
                <a:solidFill>
                  <a:srgbClr val="D4D4D4"/>
                </a:solidFill>
                <a:effectLst/>
                <a:latin typeface="Consolas" panose="020B0609020204030204" pitchFamily="49" charset="0"/>
              </a:rPr>
              <a:t>;</a:t>
            </a:r>
          </a:p>
          <a:p>
            <a:pPr marL="139700" indent="0">
              <a:buNone/>
            </a:pPr>
            <a:r>
              <a:rPr lang="es-CO" b="0" dirty="0">
                <a:solidFill>
                  <a:srgbClr val="9CDCFE"/>
                </a:solidFill>
                <a:effectLst/>
                <a:latin typeface="Consolas" panose="020B0609020204030204" pitchFamily="49" charset="0"/>
              </a:rPr>
              <a:t>resultado</a:t>
            </a:r>
            <a:r>
              <a:rPr lang="es-CO" b="0" dirty="0">
                <a:solidFill>
                  <a:srgbClr val="D4D4D4"/>
                </a:solidFill>
                <a:effectLst/>
                <a:latin typeface="Consolas" panose="020B0609020204030204" pitchFamily="49" charset="0"/>
              </a:rPr>
              <a:t> = ( </a:t>
            </a:r>
            <a:r>
              <a:rPr lang="es-CO" b="0" dirty="0">
                <a:solidFill>
                  <a:srgbClr val="9CDCFE"/>
                </a:solidFill>
                <a:effectLst/>
                <a:latin typeface="Consolas" panose="020B0609020204030204" pitchFamily="49" charset="0"/>
              </a:rPr>
              <a:t>numero</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2</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0</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"par"</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"impar"</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endParaRPr lang="es-CO" sz="1200" dirty="0">
              <a:solidFill>
                <a:schemeClr val="dk1"/>
              </a:solidFill>
            </a:endParaRPr>
          </a:p>
          <a:p>
            <a:endParaRPr lang="es-CO" dirty="0">
              <a:solidFill>
                <a:schemeClr val="dk1"/>
              </a:solidFill>
            </a:endParaRPr>
          </a:p>
          <a:p>
            <a:endParaRPr lang="es-CO" sz="1200" dirty="0">
              <a:solidFill>
                <a:schemeClr val="dk1"/>
              </a:solidFill>
            </a:endParaRPr>
          </a:p>
          <a:p>
            <a:pPr marL="139700" indent="0">
              <a:buNone/>
            </a:pPr>
            <a:endParaRPr lang="es-CO" dirty="0">
              <a:solidFill>
                <a:schemeClr val="dk1"/>
              </a:solidFill>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30D9DC3E-0D9C-AA59-4BA4-19DD4182CC1E}"/>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a:solidFill>
                  <a:schemeClr val="bg1"/>
                </a:solidFill>
                <a:latin typeface="Montserrat"/>
              </a:rPr>
              <a:t>Sintaxis y Semántica – </a:t>
            </a:r>
            <a:r>
              <a:rPr lang="es-CO" sz="2000" b="1">
                <a:solidFill>
                  <a:schemeClr val="bg1"/>
                </a:solidFill>
                <a:latin typeface="Montserrat"/>
              </a:rPr>
              <a:t>Operadores</a:t>
            </a:r>
            <a:endParaRPr lang="es-CO" sz="2800" b="1" dirty="0">
              <a:solidFill>
                <a:schemeClr val="bg1"/>
              </a:solidFill>
              <a:latin typeface="Montserrat"/>
            </a:endParaRPr>
          </a:p>
        </p:txBody>
      </p:sp>
    </p:spTree>
    <p:extLst>
      <p:ext uri="{BB962C8B-B14F-4D97-AF65-F5344CB8AC3E}">
        <p14:creationId xmlns:p14="http://schemas.microsoft.com/office/powerpoint/2010/main" val="2585511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604911" y="1343025"/>
            <a:ext cx="7977187" cy="3416300"/>
          </a:xfrm>
        </p:spPr>
        <p:txBody>
          <a:bodyPr numCol="2"/>
          <a:lstStyle/>
          <a:p>
            <a:pPr marL="139700" indent="0" algn="just">
              <a:buNone/>
            </a:pPr>
            <a:r>
              <a:rPr lang="es-CO" sz="1200" dirty="0">
                <a:solidFill>
                  <a:schemeClr val="bg1"/>
                </a:solidFill>
                <a:latin typeface="Monserrat"/>
              </a:rPr>
              <a:t>Operadores de conjunción (AND) y disyunción (OR).</a:t>
            </a:r>
          </a:p>
          <a:p>
            <a:pPr marL="139700" indent="0">
              <a:buNone/>
            </a:pPr>
            <a:endParaRPr lang="es-CO" sz="1200" dirty="0">
              <a:solidFill>
                <a:schemeClr val="dk1"/>
              </a:solidFill>
            </a:endParaRPr>
          </a:p>
          <a:p>
            <a:pPr marL="139700" indent="0">
              <a:buNone/>
            </a:pPr>
            <a:endParaRPr lang="es-CO" dirty="0">
              <a:solidFill>
                <a:schemeClr val="dk1"/>
              </a:solidFill>
            </a:endParaRPr>
          </a:p>
          <a:p>
            <a:pPr marL="139700" indent="0">
              <a:buNone/>
            </a:pPr>
            <a:r>
              <a:rPr lang="es-MX" b="0" dirty="0" err="1">
                <a:solidFill>
                  <a:srgbClr val="569CD6"/>
                </a:solidFill>
                <a:effectLst/>
                <a:latin typeface="Consolas" panose="020B0609020204030204" pitchFamily="49" charset="0"/>
              </a:rPr>
              <a:t>let</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11</a:t>
            </a:r>
            <a:r>
              <a:rPr lang="es-MX" b="0" dirty="0">
                <a:solidFill>
                  <a:srgbClr val="D4D4D4"/>
                </a:solidFill>
                <a:effectLst/>
                <a:latin typeface="Consolas" panose="020B0609020204030204" pitchFamily="49" charset="0"/>
              </a:rPr>
              <a:t>;</a:t>
            </a:r>
          </a:p>
          <a:p>
            <a:pPr marL="139700" indent="0">
              <a:buNone/>
            </a:pPr>
            <a:r>
              <a:rPr lang="es-MX" b="0" dirty="0" err="1">
                <a:solidFill>
                  <a:srgbClr val="569CD6"/>
                </a:solidFill>
                <a:effectLst/>
                <a:latin typeface="Consolas" panose="020B0609020204030204" pitchFamily="49" charset="0"/>
              </a:rPr>
              <a:t>let</a:t>
            </a:r>
            <a:r>
              <a:rPr lang="es-MX" b="0" dirty="0">
                <a:solidFill>
                  <a:srgbClr val="D4D4D4"/>
                </a:solidFill>
                <a:effectLst/>
                <a:latin typeface="Consolas" panose="020B0609020204030204" pitchFamily="49" charset="0"/>
              </a:rPr>
              <a:t> </a:t>
            </a:r>
            <a:r>
              <a:rPr lang="es-MX" b="0" dirty="0" err="1">
                <a:solidFill>
                  <a:srgbClr val="9CDCFE"/>
                </a:solidFill>
                <a:effectLst/>
                <a:latin typeface="Consolas" panose="020B0609020204030204" pitchFamily="49" charset="0"/>
              </a:rPr>
              <a:t>minimo</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0</a:t>
            </a:r>
            <a:r>
              <a:rPr lang="es-MX" b="0" dirty="0">
                <a:solidFill>
                  <a:srgbClr val="D4D4D4"/>
                </a:solidFill>
                <a:effectLst/>
                <a:latin typeface="Consolas" panose="020B0609020204030204" pitchFamily="49" charset="0"/>
              </a:rPr>
              <a:t>;</a:t>
            </a:r>
          </a:p>
          <a:p>
            <a:pPr marL="139700" indent="0">
              <a:buNone/>
            </a:pPr>
            <a:r>
              <a:rPr lang="es-MX" b="0" dirty="0" err="1">
                <a:solidFill>
                  <a:srgbClr val="569CD6"/>
                </a:solidFill>
                <a:effectLst/>
                <a:latin typeface="Consolas" panose="020B0609020204030204" pitchFamily="49" charset="0"/>
              </a:rPr>
              <a:t>let</a:t>
            </a:r>
            <a:r>
              <a:rPr lang="es-MX" b="0" dirty="0">
                <a:solidFill>
                  <a:srgbClr val="D4D4D4"/>
                </a:solidFill>
                <a:effectLst/>
                <a:latin typeface="Consolas" panose="020B0609020204030204" pitchFamily="49" charset="0"/>
              </a:rPr>
              <a:t> </a:t>
            </a:r>
            <a:r>
              <a:rPr lang="es-MX" b="0" dirty="0" err="1">
                <a:solidFill>
                  <a:srgbClr val="9CDCFE"/>
                </a:solidFill>
                <a:effectLst/>
                <a:latin typeface="Consolas" panose="020B0609020204030204" pitchFamily="49" charset="0"/>
              </a:rPr>
              <a:t>maximo</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10</a:t>
            </a:r>
            <a:r>
              <a:rPr lang="es-MX" b="0" dirty="0">
                <a:solidFill>
                  <a:srgbClr val="D4D4D4"/>
                </a:solidFill>
                <a:effectLst/>
                <a:latin typeface="Consolas" panose="020B0609020204030204" pitchFamily="49" charset="0"/>
              </a:rPr>
              <a:t>;</a:t>
            </a:r>
          </a:p>
          <a:p>
            <a:pPr marL="139700" indent="0">
              <a:buNone/>
            </a:pPr>
            <a:endParaRPr lang="es-MX" dirty="0">
              <a:solidFill>
                <a:srgbClr val="D4D4D4"/>
              </a:solidFill>
              <a:latin typeface="Consolas" panose="020B0609020204030204" pitchFamily="49" charset="0"/>
            </a:endParaRPr>
          </a:p>
          <a:p>
            <a:pPr marL="139700" indent="0">
              <a:buNone/>
            </a:pPr>
            <a:r>
              <a:rPr lang="es-MX" dirty="0">
                <a:solidFill>
                  <a:srgbClr val="6A9955"/>
                </a:solidFill>
                <a:latin typeface="Consolas" panose="020B0609020204030204" pitchFamily="49" charset="0"/>
              </a:rPr>
              <a:t>//AND: Se cumple cuando dos condiciones son verdaderas</a:t>
            </a:r>
          </a:p>
          <a:p>
            <a:pPr marL="139700" indent="0">
              <a:buNone/>
            </a:pPr>
            <a:br>
              <a:rPr lang="es-MX" b="0" dirty="0">
                <a:solidFill>
                  <a:srgbClr val="D4D4D4"/>
                </a:solidFill>
                <a:effectLst/>
                <a:latin typeface="Consolas" panose="020B0609020204030204" pitchFamily="49" charset="0"/>
              </a:rPr>
            </a:br>
            <a:r>
              <a:rPr lang="es-MX" b="0" dirty="0" err="1">
                <a:solidFill>
                  <a:srgbClr val="C586C0"/>
                </a:solidFill>
                <a:effectLst/>
                <a:latin typeface="Consolas" panose="020B0609020204030204" pitchFamily="49" charset="0"/>
              </a:rPr>
              <a:t>if</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&gt;= </a:t>
            </a:r>
            <a:r>
              <a:rPr lang="es-MX" b="0" dirty="0" err="1">
                <a:solidFill>
                  <a:srgbClr val="9CDCFE"/>
                </a:solidFill>
                <a:effectLst/>
                <a:latin typeface="Consolas" panose="020B0609020204030204" pitchFamily="49" charset="0"/>
              </a:rPr>
              <a:t>minimo</a:t>
            </a:r>
            <a:r>
              <a:rPr lang="es-MX" b="0" dirty="0">
                <a:solidFill>
                  <a:srgbClr val="D4D4D4"/>
                </a:solidFill>
                <a:effectLst/>
                <a:latin typeface="Consolas" panose="020B0609020204030204" pitchFamily="49" charset="0"/>
              </a:rPr>
              <a:t> &amp;&amp;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&lt;= </a:t>
            </a:r>
            <a:r>
              <a:rPr lang="es-MX" b="0" dirty="0" err="1">
                <a:solidFill>
                  <a:srgbClr val="9CDCFE"/>
                </a:solidFill>
                <a:effectLst/>
                <a:latin typeface="Consolas" panose="020B0609020204030204" pitchFamily="49" charset="0"/>
              </a:rPr>
              <a:t>maximo</a:t>
            </a:r>
            <a:r>
              <a:rPr lang="es-MX" b="0" dirty="0">
                <a:solidFill>
                  <a:srgbClr val="D4D4D4"/>
                </a:solidFill>
                <a:effectLst/>
                <a:latin typeface="Consolas" panose="020B0609020204030204" pitchFamily="49" charset="0"/>
              </a:rPr>
              <a:t> ){</a:t>
            </a:r>
          </a:p>
          <a:p>
            <a:pPr marL="139700" indent="0">
              <a:buNone/>
            </a:pP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console</a:t>
            </a:r>
            <a:r>
              <a:rPr lang="es-MX" b="0" dirty="0">
                <a:solidFill>
                  <a:srgbClr val="D4D4D4"/>
                </a:solidFill>
                <a:effectLst/>
                <a:latin typeface="Consolas" panose="020B0609020204030204" pitchFamily="49" charset="0"/>
              </a:rPr>
              <a:t>.</a:t>
            </a:r>
            <a:r>
              <a:rPr lang="es-MX" b="0" dirty="0">
                <a:solidFill>
                  <a:srgbClr val="DCDCAA"/>
                </a:solidFill>
                <a:effectLst/>
                <a:latin typeface="Consolas" panose="020B0609020204030204" pitchFamily="49" charset="0"/>
              </a:rPr>
              <a:t>log</a:t>
            </a:r>
            <a:r>
              <a:rPr lang="es-MX" b="0" dirty="0">
                <a:solidFill>
                  <a:srgbClr val="D4D4D4"/>
                </a:solidFill>
                <a:effectLst/>
                <a:latin typeface="Consolas" panose="020B0609020204030204" pitchFamily="49" charset="0"/>
              </a:rPr>
              <a:t>(</a:t>
            </a:r>
            <a:r>
              <a:rPr lang="es-MX" b="0" dirty="0">
                <a:solidFill>
                  <a:srgbClr val="CE9178"/>
                </a:solidFill>
                <a:effectLst/>
                <a:latin typeface="Consolas" panose="020B0609020204030204" pitchFamily="49" charset="0"/>
              </a:rPr>
              <a:t>"El número está en el rango"</a:t>
            </a:r>
            <a:r>
              <a:rPr lang="es-MX" b="0" dirty="0">
                <a:solidFill>
                  <a:srgbClr val="D4D4D4"/>
                </a:solidFill>
                <a:effectLst/>
                <a:latin typeface="Consolas" panose="020B0609020204030204" pitchFamily="49" charset="0"/>
              </a:rPr>
              <a:t>)</a:t>
            </a:r>
          </a:p>
          <a:p>
            <a:pPr marL="139700" indent="0">
              <a:buNone/>
            </a:pPr>
            <a:r>
              <a:rPr lang="es-MX" b="0" dirty="0">
                <a:solidFill>
                  <a:srgbClr val="D4D4D4"/>
                </a:solidFill>
                <a:effectLst/>
                <a:latin typeface="Consolas" panose="020B0609020204030204" pitchFamily="49" charset="0"/>
              </a:rPr>
              <a:t>}</a:t>
            </a:r>
          </a:p>
          <a:p>
            <a:pPr marL="139700" indent="0">
              <a:buNone/>
            </a:pPr>
            <a:r>
              <a:rPr lang="es-MX" b="0" dirty="0" err="1">
                <a:solidFill>
                  <a:srgbClr val="C586C0"/>
                </a:solidFill>
                <a:effectLst/>
                <a:latin typeface="Consolas" panose="020B0609020204030204" pitchFamily="49" charset="0"/>
              </a:rPr>
              <a:t>else</a:t>
            </a:r>
            <a:r>
              <a:rPr lang="es-MX" b="0" dirty="0">
                <a:solidFill>
                  <a:srgbClr val="D4D4D4"/>
                </a:solidFill>
                <a:effectLst/>
                <a:latin typeface="Consolas" panose="020B0609020204030204" pitchFamily="49" charset="0"/>
              </a:rPr>
              <a:t>{</a:t>
            </a:r>
          </a:p>
          <a:p>
            <a:pPr marL="139700" indent="0">
              <a:buNone/>
            </a:pP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console</a:t>
            </a:r>
            <a:r>
              <a:rPr lang="es-MX" b="0" dirty="0">
                <a:solidFill>
                  <a:srgbClr val="D4D4D4"/>
                </a:solidFill>
                <a:effectLst/>
                <a:latin typeface="Consolas" panose="020B0609020204030204" pitchFamily="49" charset="0"/>
              </a:rPr>
              <a:t>.</a:t>
            </a:r>
            <a:r>
              <a:rPr lang="es-MX" b="0" dirty="0">
                <a:solidFill>
                  <a:srgbClr val="DCDCAA"/>
                </a:solidFill>
                <a:effectLst/>
                <a:latin typeface="Consolas" panose="020B0609020204030204" pitchFamily="49" charset="0"/>
              </a:rPr>
              <a:t>log</a:t>
            </a:r>
            <a:r>
              <a:rPr lang="es-MX" b="0" dirty="0">
                <a:solidFill>
                  <a:srgbClr val="D4D4D4"/>
                </a:solidFill>
                <a:effectLst/>
                <a:latin typeface="Consolas" panose="020B0609020204030204" pitchFamily="49" charset="0"/>
              </a:rPr>
              <a:t>(</a:t>
            </a:r>
            <a:r>
              <a:rPr lang="es-MX" b="0" dirty="0">
                <a:solidFill>
                  <a:srgbClr val="CE9178"/>
                </a:solidFill>
                <a:effectLst/>
                <a:latin typeface="Consolas" panose="020B0609020204030204" pitchFamily="49" charset="0"/>
              </a:rPr>
              <a:t>"El número está fuera del rango"</a:t>
            </a:r>
            <a:r>
              <a:rPr lang="es-MX" b="0" dirty="0">
                <a:solidFill>
                  <a:srgbClr val="D4D4D4"/>
                </a:solidFill>
                <a:effectLst/>
                <a:latin typeface="Consolas" panose="020B0609020204030204" pitchFamily="49" charset="0"/>
              </a:rPr>
              <a:t>)</a:t>
            </a:r>
          </a:p>
          <a:p>
            <a:pPr marL="139700" indent="0">
              <a:buNone/>
            </a:pPr>
            <a:r>
              <a:rPr lang="es-MX" b="0" dirty="0">
                <a:solidFill>
                  <a:srgbClr val="D4D4D4"/>
                </a:solidFill>
                <a:effectLst/>
                <a:latin typeface="Consolas" panose="020B0609020204030204" pitchFamily="49" charset="0"/>
              </a:rPr>
              <a:t>}</a:t>
            </a:r>
          </a:p>
          <a:p>
            <a:pPr marL="139700" indent="0">
              <a:buNone/>
            </a:pPr>
            <a:endParaRPr lang="es-MX" dirty="0">
              <a:solidFill>
                <a:srgbClr val="D4D4D4"/>
              </a:solidFill>
              <a:latin typeface="Consolas" panose="020B0609020204030204" pitchFamily="49" charset="0"/>
            </a:endParaRPr>
          </a:p>
          <a:p>
            <a:pPr marL="139700" indent="0">
              <a:buNone/>
            </a:pPr>
            <a:endParaRPr lang="es-MX" dirty="0">
              <a:solidFill>
                <a:srgbClr val="D4D4D4"/>
              </a:solidFill>
              <a:latin typeface="Consolas" panose="020B0609020204030204" pitchFamily="49" charset="0"/>
            </a:endParaRPr>
          </a:p>
          <a:p>
            <a:pPr marL="139700" indent="0">
              <a:buNone/>
            </a:pPr>
            <a:endParaRPr lang="es-MX" dirty="0">
              <a:solidFill>
                <a:srgbClr val="D4D4D4"/>
              </a:solidFill>
              <a:latin typeface="Consolas" panose="020B0609020204030204" pitchFamily="49" charset="0"/>
            </a:endParaRPr>
          </a:p>
          <a:p>
            <a:pPr marL="139700" indent="0">
              <a:buNone/>
            </a:pPr>
            <a:endParaRPr lang="es-MX" dirty="0">
              <a:solidFill>
                <a:srgbClr val="D4D4D4"/>
              </a:solidFill>
              <a:latin typeface="Consolas" panose="020B0609020204030204" pitchFamily="49" charset="0"/>
            </a:endParaRPr>
          </a:p>
          <a:p>
            <a:pPr marL="139700" indent="0">
              <a:buNone/>
            </a:pPr>
            <a:r>
              <a:rPr lang="es-MX" dirty="0">
                <a:solidFill>
                  <a:srgbClr val="6A9955"/>
                </a:solidFill>
                <a:latin typeface="Consolas" panose="020B0609020204030204" pitchFamily="49" charset="0"/>
              </a:rPr>
              <a:t>//OR: Se cumple cuando una o dos condiciones de dos es verdadera.</a:t>
            </a:r>
          </a:p>
          <a:p>
            <a:pPr marL="139700" indent="0">
              <a:buNone/>
            </a:pPr>
            <a:endParaRPr lang="es-MX" b="0" dirty="0">
              <a:solidFill>
                <a:srgbClr val="C586C0"/>
              </a:solidFill>
              <a:effectLst/>
              <a:latin typeface="Consolas" panose="020B0609020204030204" pitchFamily="49" charset="0"/>
            </a:endParaRPr>
          </a:p>
          <a:p>
            <a:pPr marL="158750" indent="0">
              <a:buNone/>
            </a:pPr>
            <a:r>
              <a:rPr lang="es-MX" b="0" dirty="0" err="1">
                <a:solidFill>
                  <a:srgbClr val="569CD6"/>
                </a:solidFill>
                <a:effectLst/>
                <a:latin typeface="Consolas" panose="020B0609020204030204" pitchFamily="49" charset="0"/>
              </a:rPr>
              <a:t>let</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vacaciones</a:t>
            </a:r>
            <a:r>
              <a:rPr lang="es-MX" b="0" dirty="0">
                <a:solidFill>
                  <a:srgbClr val="D4D4D4"/>
                </a:solidFill>
                <a:effectLst/>
                <a:latin typeface="Consolas" panose="020B0609020204030204" pitchFamily="49" charset="0"/>
              </a:rPr>
              <a:t> = </a:t>
            </a:r>
            <a:r>
              <a:rPr lang="es-MX" b="0" dirty="0">
                <a:solidFill>
                  <a:srgbClr val="569CD6"/>
                </a:solidFill>
                <a:effectLst/>
                <a:latin typeface="Consolas" panose="020B0609020204030204" pitchFamily="49" charset="0"/>
              </a:rPr>
              <a:t>false</a:t>
            </a:r>
            <a:r>
              <a:rPr lang="es-MX" b="0" dirty="0">
                <a:solidFill>
                  <a:srgbClr val="D4D4D4"/>
                </a:solidFill>
                <a:effectLst/>
                <a:latin typeface="Consolas" panose="020B0609020204030204" pitchFamily="49" charset="0"/>
              </a:rPr>
              <a:t>;</a:t>
            </a:r>
          </a:p>
          <a:p>
            <a:pPr marL="158750" indent="0">
              <a:buNone/>
            </a:pPr>
            <a:r>
              <a:rPr lang="es-MX" b="0" dirty="0" err="1">
                <a:solidFill>
                  <a:srgbClr val="569CD6"/>
                </a:solidFill>
                <a:effectLst/>
                <a:latin typeface="Consolas" panose="020B0609020204030204" pitchFamily="49" charset="0"/>
              </a:rPr>
              <a:t>let</a:t>
            </a:r>
            <a:r>
              <a:rPr lang="es-MX" b="0" dirty="0">
                <a:solidFill>
                  <a:srgbClr val="D4D4D4"/>
                </a:solidFill>
                <a:effectLst/>
                <a:latin typeface="Consolas" panose="020B0609020204030204" pitchFamily="49" charset="0"/>
              </a:rPr>
              <a:t> </a:t>
            </a:r>
            <a:r>
              <a:rPr lang="es-MX" b="0" dirty="0" err="1">
                <a:solidFill>
                  <a:srgbClr val="9CDCFE"/>
                </a:solidFill>
                <a:effectLst/>
                <a:latin typeface="Consolas" panose="020B0609020204030204" pitchFamily="49" charset="0"/>
              </a:rPr>
              <a:t>diaDescanso</a:t>
            </a:r>
            <a:r>
              <a:rPr lang="es-MX" b="0" dirty="0">
                <a:solidFill>
                  <a:srgbClr val="D4D4D4"/>
                </a:solidFill>
                <a:effectLst/>
                <a:latin typeface="Consolas" panose="020B0609020204030204" pitchFamily="49" charset="0"/>
              </a:rPr>
              <a:t> = </a:t>
            </a:r>
            <a:r>
              <a:rPr lang="es-MX" b="0" dirty="0">
                <a:solidFill>
                  <a:srgbClr val="569CD6"/>
                </a:solidFill>
                <a:effectLst/>
                <a:latin typeface="Consolas" panose="020B0609020204030204" pitchFamily="49" charset="0"/>
              </a:rPr>
              <a:t>true</a:t>
            </a:r>
            <a:r>
              <a:rPr lang="es-MX" b="0" dirty="0">
                <a:solidFill>
                  <a:srgbClr val="D4D4D4"/>
                </a:solidFill>
                <a:effectLst/>
                <a:latin typeface="Consolas" panose="020B0609020204030204" pitchFamily="49" charset="0"/>
              </a:rPr>
              <a:t>;</a:t>
            </a:r>
          </a:p>
          <a:p>
            <a:pPr marL="158750" indent="0">
              <a:buNone/>
            </a:pPr>
            <a:br>
              <a:rPr lang="es-MX" b="0" dirty="0">
                <a:solidFill>
                  <a:srgbClr val="D4D4D4"/>
                </a:solidFill>
                <a:effectLst/>
                <a:latin typeface="Consolas" panose="020B0609020204030204" pitchFamily="49" charset="0"/>
              </a:rPr>
            </a:br>
            <a:r>
              <a:rPr lang="es-MX" b="0" dirty="0" err="1">
                <a:solidFill>
                  <a:srgbClr val="C586C0"/>
                </a:solidFill>
                <a:effectLst/>
                <a:latin typeface="Consolas" panose="020B0609020204030204" pitchFamily="49" charset="0"/>
              </a:rPr>
              <a:t>if</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vacaciones</a:t>
            </a:r>
            <a:r>
              <a:rPr lang="es-MX" b="0" dirty="0">
                <a:solidFill>
                  <a:srgbClr val="D4D4D4"/>
                </a:solidFill>
                <a:effectLst/>
                <a:latin typeface="Consolas" panose="020B0609020204030204" pitchFamily="49" charset="0"/>
              </a:rPr>
              <a:t> || </a:t>
            </a:r>
            <a:r>
              <a:rPr lang="es-MX" b="0" dirty="0" err="1">
                <a:solidFill>
                  <a:srgbClr val="9CDCFE"/>
                </a:solidFill>
                <a:effectLst/>
                <a:latin typeface="Consolas" panose="020B0609020204030204" pitchFamily="49" charset="0"/>
              </a:rPr>
              <a:t>diaDescanso</a:t>
            </a:r>
            <a:r>
              <a:rPr lang="es-MX" b="0" dirty="0">
                <a:solidFill>
                  <a:srgbClr val="D4D4D4"/>
                </a:solidFill>
                <a:effectLst/>
                <a:latin typeface="Consolas" panose="020B0609020204030204" pitchFamily="49" charset="0"/>
              </a:rPr>
              <a:t> ){</a:t>
            </a:r>
          </a:p>
          <a:p>
            <a:pPr marL="158750" indent="0">
              <a:buNone/>
            </a:pP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console</a:t>
            </a:r>
            <a:r>
              <a:rPr lang="es-MX" b="0" dirty="0">
                <a:solidFill>
                  <a:srgbClr val="D4D4D4"/>
                </a:solidFill>
                <a:effectLst/>
                <a:latin typeface="Consolas" panose="020B0609020204030204" pitchFamily="49" charset="0"/>
              </a:rPr>
              <a:t>.</a:t>
            </a:r>
            <a:r>
              <a:rPr lang="es-MX" b="0" dirty="0">
                <a:solidFill>
                  <a:srgbClr val="DCDCAA"/>
                </a:solidFill>
                <a:effectLst/>
                <a:latin typeface="Consolas" panose="020B0609020204030204" pitchFamily="49" charset="0"/>
              </a:rPr>
              <a:t>log</a:t>
            </a:r>
            <a:r>
              <a:rPr lang="es-MX" b="0" dirty="0">
                <a:solidFill>
                  <a:srgbClr val="D4D4D4"/>
                </a:solidFill>
                <a:effectLst/>
                <a:latin typeface="Consolas" panose="020B0609020204030204" pitchFamily="49" charset="0"/>
              </a:rPr>
              <a:t>(</a:t>
            </a:r>
            <a:r>
              <a:rPr lang="es-MX" b="0" dirty="0">
                <a:solidFill>
                  <a:srgbClr val="CE9178"/>
                </a:solidFill>
                <a:effectLst/>
                <a:latin typeface="Consolas" panose="020B0609020204030204" pitchFamily="49" charset="0"/>
              </a:rPr>
              <a:t>"El padre puede asistir al juego del hijo"</a:t>
            </a:r>
            <a:r>
              <a:rPr lang="es-MX" b="0" dirty="0">
                <a:solidFill>
                  <a:srgbClr val="D4D4D4"/>
                </a:solidFill>
                <a:effectLst/>
                <a:latin typeface="Consolas" panose="020B0609020204030204" pitchFamily="49" charset="0"/>
              </a:rPr>
              <a:t>);</a:t>
            </a:r>
          </a:p>
          <a:p>
            <a:pPr marL="158750" indent="0">
              <a:buNone/>
            </a:pPr>
            <a:r>
              <a:rPr lang="es-MX" b="0" dirty="0">
                <a:solidFill>
                  <a:srgbClr val="D4D4D4"/>
                </a:solidFill>
                <a:effectLst/>
                <a:latin typeface="Consolas" panose="020B0609020204030204" pitchFamily="49" charset="0"/>
              </a:rPr>
              <a:t>}</a:t>
            </a:r>
          </a:p>
          <a:p>
            <a:pPr marL="158750" indent="0">
              <a:buNone/>
            </a:pPr>
            <a:r>
              <a:rPr lang="es-MX" b="0" dirty="0" err="1">
                <a:solidFill>
                  <a:srgbClr val="C586C0"/>
                </a:solidFill>
                <a:effectLst/>
                <a:latin typeface="Consolas" panose="020B0609020204030204" pitchFamily="49" charset="0"/>
              </a:rPr>
              <a:t>else</a:t>
            </a:r>
            <a:r>
              <a:rPr lang="es-MX" b="0" dirty="0">
                <a:solidFill>
                  <a:srgbClr val="D4D4D4"/>
                </a:solidFill>
                <a:effectLst/>
                <a:latin typeface="Consolas" panose="020B0609020204030204" pitchFamily="49" charset="0"/>
              </a:rPr>
              <a:t>{</a:t>
            </a:r>
          </a:p>
          <a:p>
            <a:pPr marL="158750" indent="0">
              <a:buNone/>
            </a:pP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console</a:t>
            </a:r>
            <a:r>
              <a:rPr lang="es-MX" b="0" dirty="0">
                <a:solidFill>
                  <a:srgbClr val="D4D4D4"/>
                </a:solidFill>
                <a:effectLst/>
                <a:latin typeface="Consolas" panose="020B0609020204030204" pitchFamily="49" charset="0"/>
              </a:rPr>
              <a:t>.</a:t>
            </a:r>
            <a:r>
              <a:rPr lang="es-MX" b="0" dirty="0">
                <a:solidFill>
                  <a:srgbClr val="DCDCAA"/>
                </a:solidFill>
                <a:effectLst/>
                <a:latin typeface="Consolas" panose="020B0609020204030204" pitchFamily="49" charset="0"/>
              </a:rPr>
              <a:t>log</a:t>
            </a:r>
            <a:r>
              <a:rPr lang="es-MX" b="0" dirty="0">
                <a:solidFill>
                  <a:srgbClr val="D4D4D4"/>
                </a:solidFill>
                <a:effectLst/>
                <a:latin typeface="Consolas" panose="020B0609020204030204" pitchFamily="49" charset="0"/>
              </a:rPr>
              <a:t>(</a:t>
            </a:r>
            <a:r>
              <a:rPr lang="es-MX" b="0" dirty="0">
                <a:solidFill>
                  <a:srgbClr val="CE9178"/>
                </a:solidFill>
                <a:effectLst/>
                <a:latin typeface="Consolas" panose="020B0609020204030204" pitchFamily="49" charset="0"/>
              </a:rPr>
              <a:t>"El padre está ocupado"</a:t>
            </a:r>
            <a:r>
              <a:rPr lang="es-MX" b="0" dirty="0">
                <a:solidFill>
                  <a:srgbClr val="D4D4D4"/>
                </a:solidFill>
                <a:effectLst/>
                <a:latin typeface="Consolas" panose="020B0609020204030204" pitchFamily="49" charset="0"/>
              </a:rPr>
              <a:t>);</a:t>
            </a:r>
          </a:p>
          <a:p>
            <a:pPr marL="158750" indent="0">
              <a:buNone/>
            </a:pPr>
            <a:r>
              <a:rPr lang="es-MX" b="0" dirty="0">
                <a:solidFill>
                  <a:srgbClr val="D4D4D4"/>
                </a:solidFill>
                <a:effectLst/>
                <a:latin typeface="Consolas" panose="020B0609020204030204" pitchFamily="49" charset="0"/>
              </a:rPr>
              <a:t>}</a:t>
            </a:r>
          </a:p>
          <a:p>
            <a:pPr marL="139700" indent="0">
              <a:buNone/>
            </a:pPr>
            <a:endParaRPr lang="es-MX" b="0" dirty="0">
              <a:solidFill>
                <a:srgbClr val="D4D4D4"/>
              </a:solidFill>
              <a:effectLst/>
              <a:latin typeface="Consolas" panose="020B0609020204030204" pitchFamily="49" charset="0"/>
            </a:endParaRPr>
          </a:p>
          <a:p>
            <a:endParaRPr lang="es-CO" sz="1200" dirty="0">
              <a:solidFill>
                <a:schemeClr val="dk1"/>
              </a:solidFill>
            </a:endParaRPr>
          </a:p>
          <a:p>
            <a:pPr marL="139700" indent="0">
              <a:buNone/>
            </a:pPr>
            <a:endParaRPr lang="es-CO" dirty="0">
              <a:solidFill>
                <a:schemeClr val="dk1"/>
              </a:solidFill>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AA9EE5DD-6020-1EDD-10BD-A4AAA8079230}"/>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a:solidFill>
                  <a:schemeClr val="bg1"/>
                </a:solidFill>
                <a:latin typeface="Montserrat"/>
              </a:rPr>
              <a:t>Sintaxis y Semántica – </a:t>
            </a:r>
            <a:r>
              <a:rPr lang="es-CO" sz="2000" b="1">
                <a:solidFill>
                  <a:schemeClr val="bg1"/>
                </a:solidFill>
                <a:latin typeface="Montserrat"/>
              </a:rPr>
              <a:t>Operadores</a:t>
            </a:r>
            <a:endParaRPr lang="es-CO" sz="2800" b="1" dirty="0">
              <a:solidFill>
                <a:schemeClr val="bg1"/>
              </a:solidFill>
              <a:latin typeface="Montserrat"/>
            </a:endParaRPr>
          </a:p>
        </p:txBody>
      </p:sp>
    </p:spTree>
    <p:extLst>
      <p:ext uri="{BB962C8B-B14F-4D97-AF65-F5344CB8AC3E}">
        <p14:creationId xmlns:p14="http://schemas.microsoft.com/office/powerpoint/2010/main" val="2047862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604911" y="1343025"/>
            <a:ext cx="7977187" cy="3416300"/>
          </a:xfrm>
        </p:spPr>
        <p:txBody>
          <a:bodyPr numCol="1"/>
          <a:lstStyle/>
          <a:p>
            <a:pPr marL="139700" indent="0" algn="just">
              <a:buNone/>
            </a:pPr>
            <a:r>
              <a:rPr lang="es-CO" sz="1200" dirty="0">
                <a:solidFill>
                  <a:schemeClr val="bg1"/>
                </a:solidFill>
                <a:latin typeface="Monserrat"/>
              </a:rPr>
              <a:t>Son sentencias que permiten controlar el flujo de ejecución de un código o script a partir de condiciones que se cumplen o no.</a:t>
            </a:r>
          </a:p>
          <a:p>
            <a:pPr marL="139700" indent="0" algn="just">
              <a:buNone/>
            </a:pPr>
            <a:endParaRPr lang="es-CO" sz="1200" dirty="0">
              <a:solidFill>
                <a:schemeClr val="bg1"/>
              </a:solidFill>
              <a:latin typeface="Monserrat"/>
            </a:endParaRPr>
          </a:p>
          <a:p>
            <a:pPr marL="139700" indent="0" algn="just">
              <a:buNone/>
            </a:pPr>
            <a:endParaRPr lang="es-CO" sz="1200" dirty="0">
              <a:solidFill>
                <a:schemeClr val="bg1"/>
              </a:solidFill>
              <a:latin typeface="Monserrat"/>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25817E2E-D586-0511-0A62-DF606CB78E81}"/>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Sentencias de control</a:t>
            </a:r>
            <a:endParaRPr lang="es-CO" sz="2800" b="1" dirty="0">
              <a:solidFill>
                <a:schemeClr val="bg1"/>
              </a:solidFill>
              <a:latin typeface="Montserrat"/>
            </a:endParaRPr>
          </a:p>
        </p:txBody>
      </p:sp>
      <p:pic>
        <p:nvPicPr>
          <p:cNvPr id="5" name="Imagen 4">
            <a:extLst>
              <a:ext uri="{FF2B5EF4-FFF2-40B4-BE49-F238E27FC236}">
                <a16:creationId xmlns:a16="http://schemas.microsoft.com/office/drawing/2014/main" id="{3DADE1B4-6C51-BAFC-8ACB-A213BBD6AD05}"/>
              </a:ext>
            </a:extLst>
          </p:cNvPr>
          <p:cNvPicPr>
            <a:picLocks noChangeAspect="1"/>
          </p:cNvPicPr>
          <p:nvPr/>
        </p:nvPicPr>
        <p:blipFill>
          <a:blip r:embed="rId3"/>
          <a:stretch>
            <a:fillRect/>
          </a:stretch>
        </p:blipFill>
        <p:spPr>
          <a:xfrm>
            <a:off x="5026658" y="1960049"/>
            <a:ext cx="2914809" cy="2182251"/>
          </a:xfrm>
          <a:prstGeom prst="rect">
            <a:avLst/>
          </a:prstGeom>
        </p:spPr>
      </p:pic>
      <p:sp>
        <p:nvSpPr>
          <p:cNvPr id="6" name="Marcador de texto 3">
            <a:extLst>
              <a:ext uri="{FF2B5EF4-FFF2-40B4-BE49-F238E27FC236}">
                <a16:creationId xmlns:a16="http://schemas.microsoft.com/office/drawing/2014/main" id="{704281D3-2A10-6D07-8094-7C6AB7AD48C8}"/>
              </a:ext>
            </a:extLst>
          </p:cNvPr>
          <p:cNvSpPr txBox="1">
            <a:spLocks/>
          </p:cNvSpPr>
          <p:nvPr/>
        </p:nvSpPr>
        <p:spPr>
          <a:xfrm>
            <a:off x="604911" y="1343025"/>
            <a:ext cx="3967089" cy="3416300"/>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311150" indent="-171450" algn="just"/>
            <a:r>
              <a:rPr lang="es-CO" sz="1200" dirty="0" err="1">
                <a:solidFill>
                  <a:schemeClr val="bg1"/>
                </a:solidFill>
                <a:latin typeface="Monserrat"/>
              </a:rPr>
              <a:t>If</a:t>
            </a:r>
            <a:r>
              <a:rPr lang="es-CO" sz="1200" dirty="0">
                <a:solidFill>
                  <a:schemeClr val="bg1"/>
                </a:solidFill>
                <a:latin typeface="Monserrat"/>
              </a:rPr>
              <a:t>: Ejecuta el bloque de código dentro de su  sentencia siempre y cuando se cumpla la condición que contiene.</a:t>
            </a:r>
          </a:p>
          <a:p>
            <a:pPr marL="311150" indent="-171450" algn="just"/>
            <a:r>
              <a:rPr lang="es-CO" sz="1200" dirty="0" err="1">
                <a:solidFill>
                  <a:schemeClr val="bg1"/>
                </a:solidFill>
                <a:latin typeface="Monserrat"/>
              </a:rPr>
              <a:t>Else</a:t>
            </a:r>
            <a:r>
              <a:rPr lang="es-CO" sz="1200" dirty="0">
                <a:solidFill>
                  <a:schemeClr val="bg1"/>
                </a:solidFill>
                <a:latin typeface="Monserrat"/>
              </a:rPr>
              <a:t>: Ejecuta le bloque de código dentro de la definición del </a:t>
            </a:r>
            <a:r>
              <a:rPr lang="es-CO" sz="1200" b="1" i="1" dirty="0" err="1">
                <a:solidFill>
                  <a:schemeClr val="bg1"/>
                </a:solidFill>
                <a:latin typeface="Monserrat"/>
              </a:rPr>
              <a:t>else</a:t>
            </a:r>
            <a:r>
              <a:rPr lang="es-CO" sz="1200" b="1" i="1" dirty="0">
                <a:solidFill>
                  <a:schemeClr val="bg1"/>
                </a:solidFill>
                <a:latin typeface="Monserrat"/>
              </a:rPr>
              <a:t> </a:t>
            </a:r>
            <a:r>
              <a:rPr lang="es-CO" sz="1200" dirty="0">
                <a:solidFill>
                  <a:schemeClr val="bg1"/>
                </a:solidFill>
                <a:latin typeface="Monserrat"/>
              </a:rPr>
              <a:t>si la condición del </a:t>
            </a:r>
            <a:r>
              <a:rPr lang="es-CO" sz="1200" dirty="0" err="1">
                <a:solidFill>
                  <a:schemeClr val="bg1"/>
                </a:solidFill>
                <a:latin typeface="Monserrat"/>
              </a:rPr>
              <a:t>if</a:t>
            </a:r>
            <a:r>
              <a:rPr lang="es-CO" sz="1200" dirty="0">
                <a:solidFill>
                  <a:schemeClr val="bg1"/>
                </a:solidFill>
                <a:latin typeface="Monserrat"/>
              </a:rPr>
              <a:t> no es cumplida.</a:t>
            </a:r>
          </a:p>
          <a:p>
            <a:pPr marL="311150" indent="-171450" algn="just"/>
            <a:r>
              <a:rPr lang="es-CO" sz="1200" dirty="0" err="1">
                <a:solidFill>
                  <a:schemeClr val="bg1"/>
                </a:solidFill>
                <a:latin typeface="Monserrat"/>
              </a:rPr>
              <a:t>Else</a:t>
            </a:r>
            <a:r>
              <a:rPr lang="es-CO" sz="1200" dirty="0">
                <a:solidFill>
                  <a:schemeClr val="bg1"/>
                </a:solidFill>
                <a:latin typeface="Monserrat"/>
              </a:rPr>
              <a:t> </a:t>
            </a:r>
            <a:r>
              <a:rPr lang="es-CO" sz="1200" dirty="0" err="1">
                <a:solidFill>
                  <a:schemeClr val="bg1"/>
                </a:solidFill>
                <a:latin typeface="Monserrat"/>
              </a:rPr>
              <a:t>If</a:t>
            </a:r>
            <a:r>
              <a:rPr lang="es-CO" sz="1200" dirty="0">
                <a:solidFill>
                  <a:schemeClr val="bg1"/>
                </a:solidFill>
                <a:latin typeface="Monserrat"/>
              </a:rPr>
              <a:t>: Ejecuta un bloque de código en el que no se cumple una primera condición pero cumple la del </a:t>
            </a:r>
            <a:r>
              <a:rPr lang="es-CO" sz="1200" dirty="0" err="1">
                <a:solidFill>
                  <a:schemeClr val="bg1"/>
                </a:solidFill>
                <a:latin typeface="Monserrat"/>
              </a:rPr>
              <a:t>Else</a:t>
            </a:r>
            <a:r>
              <a:rPr lang="es-CO" sz="1200" dirty="0">
                <a:solidFill>
                  <a:schemeClr val="bg1"/>
                </a:solidFill>
                <a:latin typeface="Monserrat"/>
              </a:rPr>
              <a:t> </a:t>
            </a:r>
            <a:r>
              <a:rPr lang="es-CO" sz="1200" dirty="0" err="1">
                <a:solidFill>
                  <a:schemeClr val="bg1"/>
                </a:solidFill>
                <a:latin typeface="Monserrat"/>
              </a:rPr>
              <a:t>If</a:t>
            </a:r>
            <a:r>
              <a:rPr lang="es-CO" sz="1200" dirty="0">
                <a:solidFill>
                  <a:schemeClr val="bg1"/>
                </a:solidFill>
                <a:latin typeface="Monserrat"/>
              </a:rPr>
              <a:t>.</a:t>
            </a:r>
          </a:p>
          <a:p>
            <a:pPr marL="311150" indent="-171450" algn="just"/>
            <a:endParaRPr lang="es-MX" sz="1200" i="1" dirty="0">
              <a:solidFill>
                <a:schemeClr val="bg1"/>
              </a:solidFill>
              <a:latin typeface="Monserrat"/>
            </a:endParaRPr>
          </a:p>
          <a:p>
            <a:pPr marL="139700" indent="0">
              <a:buFont typeface="Proxima Nova"/>
              <a:buNone/>
            </a:pPr>
            <a:endParaRPr lang="es-CO" sz="1200" dirty="0">
              <a:solidFill>
                <a:schemeClr val="dk1"/>
              </a:solidFill>
            </a:endParaRPr>
          </a:p>
        </p:txBody>
      </p:sp>
    </p:spTree>
    <p:extLst>
      <p:ext uri="{BB962C8B-B14F-4D97-AF65-F5344CB8AC3E}">
        <p14:creationId xmlns:p14="http://schemas.microsoft.com/office/powerpoint/2010/main" val="655094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604911" y="1343025"/>
            <a:ext cx="3967089" cy="3416300"/>
          </a:xfrm>
        </p:spPr>
        <p:txBody>
          <a:bodyPr numCol="1"/>
          <a:lstStyle/>
          <a:p>
            <a:pPr marL="139700" indent="0" algn="just">
              <a:buNone/>
            </a:pPr>
            <a:endParaRPr lang="es-CO" sz="1200" dirty="0">
              <a:solidFill>
                <a:schemeClr val="bg1"/>
              </a:solidFill>
              <a:latin typeface="Monserrat"/>
            </a:endParaRPr>
          </a:p>
          <a:p>
            <a:pPr marL="139700" indent="0" algn="just">
              <a:buNone/>
            </a:pPr>
            <a:r>
              <a:rPr lang="es-CO" sz="1200" dirty="0">
                <a:solidFill>
                  <a:schemeClr val="bg1"/>
                </a:solidFill>
                <a:latin typeface="Monserrat"/>
              </a:rPr>
              <a:t>Otro tipo de sentencia de control corresponde a una declaración de interruptor que con base en el valor de una variable o expresión cambia el flujo de ejecución.</a:t>
            </a:r>
          </a:p>
          <a:p>
            <a:pPr marL="139700" indent="0" algn="just">
              <a:buNone/>
            </a:pPr>
            <a:endParaRPr lang="es-CO" sz="1200" dirty="0">
              <a:solidFill>
                <a:schemeClr val="bg1"/>
              </a:solidFill>
              <a:latin typeface="Monserrat"/>
            </a:endParaRPr>
          </a:p>
          <a:p>
            <a:pPr marL="139700" indent="0" algn="just">
              <a:buNone/>
            </a:pPr>
            <a:r>
              <a:rPr lang="es-CO" sz="1200" dirty="0">
                <a:solidFill>
                  <a:schemeClr val="bg1"/>
                </a:solidFill>
                <a:latin typeface="Monserrat"/>
              </a:rPr>
              <a:t>Se debe tener en cuenta que esta sentencia define un caso por defecto “</a:t>
            </a:r>
            <a:r>
              <a:rPr lang="es-CO" sz="1200" b="1" i="1" dirty="0">
                <a:solidFill>
                  <a:schemeClr val="bg1"/>
                </a:solidFill>
                <a:latin typeface="Monserrat"/>
              </a:rPr>
              <a:t>default - </a:t>
            </a:r>
            <a:r>
              <a:rPr lang="es-CO" sz="1200" b="1" i="1" dirty="0" err="1">
                <a:solidFill>
                  <a:schemeClr val="bg1"/>
                </a:solidFill>
                <a:latin typeface="Monserrat"/>
              </a:rPr>
              <a:t>else</a:t>
            </a:r>
            <a:r>
              <a:rPr lang="es-CO" sz="1200" dirty="0">
                <a:solidFill>
                  <a:schemeClr val="bg1"/>
                </a:solidFill>
                <a:latin typeface="Monserrat"/>
              </a:rPr>
              <a:t>” en dado caso que el valor recibido en la condición no corresponda a los casos especificados.</a:t>
            </a:r>
          </a:p>
          <a:p>
            <a:pPr marL="139700" indent="0" algn="just">
              <a:buNone/>
            </a:pPr>
            <a:endParaRPr lang="es-CO" sz="1200" dirty="0">
              <a:solidFill>
                <a:schemeClr val="bg1"/>
              </a:solidFill>
              <a:latin typeface="Monserrat"/>
            </a:endParaRPr>
          </a:p>
          <a:p>
            <a:pPr marL="139700" indent="0" algn="just">
              <a:buNone/>
            </a:pPr>
            <a:r>
              <a:rPr lang="es-CO" sz="1200" dirty="0">
                <a:solidFill>
                  <a:schemeClr val="bg1"/>
                </a:solidFill>
                <a:latin typeface="Monserrat"/>
              </a:rPr>
              <a:t>Es importante colocar la palabra reservada “</a:t>
            </a:r>
            <a:r>
              <a:rPr lang="es-CO" sz="1200" b="1" i="1" dirty="0">
                <a:solidFill>
                  <a:schemeClr val="bg1"/>
                </a:solidFill>
                <a:latin typeface="Monserrat"/>
              </a:rPr>
              <a:t>Break</a:t>
            </a:r>
            <a:r>
              <a:rPr lang="es-CO" sz="1200" dirty="0">
                <a:solidFill>
                  <a:schemeClr val="bg1"/>
                </a:solidFill>
                <a:latin typeface="Monserrat"/>
              </a:rPr>
              <a:t>” dado que si no se coloca se accede a los siguientes casos sin revisar si se cumple el caso o no.</a:t>
            </a:r>
          </a:p>
          <a:p>
            <a:pPr marL="139700" indent="0" algn="just">
              <a:buNone/>
            </a:pPr>
            <a:endParaRPr lang="es-CO" sz="1200" dirty="0">
              <a:solidFill>
                <a:schemeClr val="bg1"/>
              </a:solidFill>
              <a:latin typeface="Monserrat"/>
            </a:endParaRPr>
          </a:p>
          <a:p>
            <a:pPr marL="139700" indent="0" algn="just">
              <a:buNone/>
            </a:pPr>
            <a:endParaRPr lang="es-CO" sz="1200" dirty="0">
              <a:solidFill>
                <a:schemeClr val="bg1"/>
              </a:solidFill>
              <a:latin typeface="Monserrat"/>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25817E2E-D586-0511-0A62-DF606CB78E81}"/>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Sentencias de control</a:t>
            </a:r>
            <a:endParaRPr lang="es-CO" sz="2800" b="1" dirty="0">
              <a:solidFill>
                <a:schemeClr val="bg1"/>
              </a:solidFill>
              <a:latin typeface="Montserrat"/>
            </a:endParaRPr>
          </a:p>
        </p:txBody>
      </p:sp>
      <p:pic>
        <p:nvPicPr>
          <p:cNvPr id="1026" name="Picture 2" descr="Switch Statement in C++ - GeeksforGeeks">
            <a:extLst>
              <a:ext uri="{FF2B5EF4-FFF2-40B4-BE49-F238E27FC236}">
                <a16:creationId xmlns:a16="http://schemas.microsoft.com/office/drawing/2014/main" id="{7668D187-0A1A-A091-37F0-305D7D67EB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656" y="1252760"/>
            <a:ext cx="2886880" cy="3412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511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6" y="1343025"/>
            <a:ext cx="7977187" cy="3416300"/>
          </a:xfrm>
        </p:spPr>
        <p:txBody>
          <a:bodyPr numCol="1"/>
          <a:lstStyle/>
          <a:p>
            <a:pPr marL="139700" indent="0">
              <a:buNone/>
            </a:pPr>
            <a:r>
              <a:rPr lang="es-CO" sz="1200" dirty="0">
                <a:solidFill>
                  <a:schemeClr val="bg1"/>
                </a:solidFill>
                <a:latin typeface="Monserrat"/>
              </a:rPr>
              <a:t>Permiten ejecutar un bloque de código de manera iterativa dependiente a las condicionales definidas.</a:t>
            </a:r>
            <a:endParaRPr lang="es-MX" sz="1200" dirty="0">
              <a:solidFill>
                <a:schemeClr val="bg1"/>
              </a:solidFill>
              <a:latin typeface="Monserrat"/>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43A78AF8-CA94-70B3-B525-1090C22B15C7}"/>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Ciclos</a:t>
            </a:r>
            <a:endParaRPr lang="es-CO" sz="2800" b="1" dirty="0">
              <a:solidFill>
                <a:schemeClr val="bg1"/>
              </a:solidFill>
              <a:latin typeface="Montserrat"/>
            </a:endParaRPr>
          </a:p>
        </p:txBody>
      </p:sp>
      <p:sp>
        <p:nvSpPr>
          <p:cNvPr id="3" name="Marcador de texto 3">
            <a:extLst>
              <a:ext uri="{FF2B5EF4-FFF2-40B4-BE49-F238E27FC236}">
                <a16:creationId xmlns:a16="http://schemas.microsoft.com/office/drawing/2014/main" id="{A1989D11-B47C-A2B3-9437-ECFB8244DB38}"/>
              </a:ext>
            </a:extLst>
          </p:cNvPr>
          <p:cNvSpPr txBox="1">
            <a:spLocks/>
          </p:cNvSpPr>
          <p:nvPr/>
        </p:nvSpPr>
        <p:spPr>
          <a:xfrm>
            <a:off x="583406" y="1427430"/>
            <a:ext cx="7977187" cy="3416300"/>
          </a:xfrm>
          <a:prstGeom prst="rect">
            <a:avLst/>
          </a:prstGeom>
          <a:noFill/>
          <a:ln>
            <a:noFill/>
          </a:ln>
        </p:spPr>
        <p:txBody>
          <a:bodyPr spcFirstLastPara="1" wrap="square" lIns="91425" tIns="91425" rIns="91425" bIns="91425" numCol="3"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marL="139700" indent="0">
              <a:buFont typeface="Proxima Nova"/>
              <a:buNone/>
            </a:pPr>
            <a:endParaRPr lang="es-CO" sz="1200" dirty="0">
              <a:solidFill>
                <a:schemeClr val="bg1"/>
              </a:solidFill>
              <a:latin typeface="Monserrat"/>
            </a:endParaRPr>
          </a:p>
          <a:p>
            <a:pPr marL="139700" indent="0">
              <a:buFont typeface="Proxima Nova"/>
              <a:buNone/>
            </a:pPr>
            <a:endParaRPr lang="es-CO" sz="1200" dirty="0">
              <a:solidFill>
                <a:schemeClr val="bg1"/>
              </a:solidFill>
              <a:latin typeface="Monserrat"/>
            </a:endParaRPr>
          </a:p>
          <a:p>
            <a:pPr marL="139700" indent="0">
              <a:buFont typeface="Proxima Nova"/>
              <a:buNone/>
            </a:pPr>
            <a:r>
              <a:rPr lang="es-CO" sz="1200" dirty="0">
                <a:solidFill>
                  <a:schemeClr val="bg1"/>
                </a:solidFill>
                <a:latin typeface="Monserrat"/>
              </a:rPr>
              <a:t>               </a:t>
            </a:r>
            <a:r>
              <a:rPr lang="es-CO" sz="1200" dirty="0" err="1">
                <a:solidFill>
                  <a:schemeClr val="bg1"/>
                </a:solidFill>
                <a:latin typeface="Monserrat"/>
              </a:rPr>
              <a:t>While</a:t>
            </a: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buFont typeface="Proxima Nova"/>
              <a:buNone/>
            </a:pPr>
            <a:r>
              <a:rPr lang="es-CO" sz="1200" dirty="0">
                <a:solidFill>
                  <a:schemeClr val="bg1"/>
                </a:solidFill>
                <a:latin typeface="Monserrat"/>
              </a:rPr>
              <a:t>      Do </a:t>
            </a:r>
            <a:r>
              <a:rPr lang="es-CO" sz="1200" dirty="0" err="1">
                <a:solidFill>
                  <a:schemeClr val="bg1"/>
                </a:solidFill>
                <a:latin typeface="Monserrat"/>
              </a:rPr>
              <a:t>While</a:t>
            </a: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buFont typeface="Proxima Nova"/>
              <a:buNone/>
            </a:pPr>
            <a:r>
              <a:rPr lang="es-CO" sz="1200" dirty="0">
                <a:solidFill>
                  <a:schemeClr val="bg1"/>
                </a:solidFill>
                <a:latin typeface="Monserrat"/>
              </a:rPr>
              <a:t>                         </a:t>
            </a:r>
            <a:r>
              <a:rPr lang="es-CO" sz="1200" dirty="0" err="1">
                <a:solidFill>
                  <a:schemeClr val="bg1"/>
                </a:solidFill>
                <a:latin typeface="Monserrat"/>
              </a:rPr>
              <a:t>For</a:t>
            </a:r>
            <a:endParaRPr lang="es-CO" sz="1200" dirty="0">
              <a:solidFill>
                <a:schemeClr val="bg1"/>
              </a:solidFill>
              <a:latin typeface="Monserrat"/>
            </a:endParaRPr>
          </a:p>
          <a:p>
            <a:pPr marL="139700" indent="0">
              <a:buFont typeface="Proxima Nova"/>
              <a:buNone/>
            </a:pPr>
            <a:endParaRPr lang="es-CO" sz="1200" dirty="0">
              <a:solidFill>
                <a:schemeClr val="dk1"/>
              </a:solidFill>
            </a:endParaRPr>
          </a:p>
        </p:txBody>
      </p:sp>
      <p:pic>
        <p:nvPicPr>
          <p:cNvPr id="6" name="Imagen 5">
            <a:extLst>
              <a:ext uri="{FF2B5EF4-FFF2-40B4-BE49-F238E27FC236}">
                <a16:creationId xmlns:a16="http://schemas.microsoft.com/office/drawing/2014/main" id="{9F4296F0-5F79-1BEE-3EF9-793DDE05E95A}"/>
              </a:ext>
            </a:extLst>
          </p:cNvPr>
          <p:cNvPicPr>
            <a:picLocks noChangeAspect="1"/>
          </p:cNvPicPr>
          <p:nvPr/>
        </p:nvPicPr>
        <p:blipFill>
          <a:blip r:embed="rId3"/>
          <a:stretch>
            <a:fillRect/>
          </a:stretch>
        </p:blipFill>
        <p:spPr>
          <a:xfrm>
            <a:off x="612157" y="2455691"/>
            <a:ext cx="2049947" cy="2216980"/>
          </a:xfrm>
          <a:prstGeom prst="rect">
            <a:avLst/>
          </a:prstGeom>
        </p:spPr>
      </p:pic>
      <p:pic>
        <p:nvPicPr>
          <p:cNvPr id="8" name="Imagen 7">
            <a:extLst>
              <a:ext uri="{FF2B5EF4-FFF2-40B4-BE49-F238E27FC236}">
                <a16:creationId xmlns:a16="http://schemas.microsoft.com/office/drawing/2014/main" id="{67244AB4-C1B4-7546-4D2D-282233E2C635}"/>
              </a:ext>
            </a:extLst>
          </p:cNvPr>
          <p:cNvPicPr>
            <a:picLocks noChangeAspect="1"/>
          </p:cNvPicPr>
          <p:nvPr/>
        </p:nvPicPr>
        <p:blipFill>
          <a:blip r:embed="rId4"/>
          <a:stretch>
            <a:fillRect/>
          </a:stretch>
        </p:blipFill>
        <p:spPr>
          <a:xfrm>
            <a:off x="2932608" y="2455691"/>
            <a:ext cx="2533193" cy="1984863"/>
          </a:xfrm>
          <a:prstGeom prst="rect">
            <a:avLst/>
          </a:prstGeom>
        </p:spPr>
      </p:pic>
      <p:pic>
        <p:nvPicPr>
          <p:cNvPr id="10" name="Imagen 9">
            <a:extLst>
              <a:ext uri="{FF2B5EF4-FFF2-40B4-BE49-F238E27FC236}">
                <a16:creationId xmlns:a16="http://schemas.microsoft.com/office/drawing/2014/main" id="{E9230F84-2D1A-D710-0353-BD60355FD629}"/>
              </a:ext>
            </a:extLst>
          </p:cNvPr>
          <p:cNvPicPr>
            <a:picLocks noChangeAspect="1"/>
          </p:cNvPicPr>
          <p:nvPr/>
        </p:nvPicPr>
        <p:blipFill>
          <a:blip r:embed="rId5"/>
          <a:stretch>
            <a:fillRect/>
          </a:stretch>
        </p:blipFill>
        <p:spPr>
          <a:xfrm>
            <a:off x="5608328" y="2455691"/>
            <a:ext cx="2923515" cy="1910202"/>
          </a:xfrm>
          <a:prstGeom prst="rect">
            <a:avLst/>
          </a:prstGeom>
        </p:spPr>
      </p:pic>
    </p:spTree>
    <p:extLst>
      <p:ext uri="{BB962C8B-B14F-4D97-AF65-F5344CB8AC3E}">
        <p14:creationId xmlns:p14="http://schemas.microsoft.com/office/powerpoint/2010/main" val="465794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6" y="1237517"/>
            <a:ext cx="7977187" cy="3416300"/>
          </a:xfrm>
        </p:spPr>
        <p:txBody>
          <a:bodyPr numCol="1"/>
          <a:lstStyle/>
          <a:p>
            <a:pPr marL="139700" indent="0" algn="just">
              <a:buNone/>
            </a:pPr>
            <a:r>
              <a:rPr lang="es-CO" sz="1200" dirty="0">
                <a:solidFill>
                  <a:schemeClr val="bg1"/>
                </a:solidFill>
                <a:latin typeface="Monserrat"/>
              </a:rPr>
              <a:t>Las funciones en JavaScript permiten agrupar un conjunto de líneas de código que pueden ser utilizadas en diferentes instantes de tiempo sin tener que reescribir su funcionalidad. Existen diferentes maneras de definir una función dependiente a gusto del desarrollador o a la necesidad del momento.</a:t>
            </a:r>
          </a:p>
          <a:p>
            <a:pPr marL="139700" indent="0" algn="just">
              <a:buNone/>
            </a:pPr>
            <a:endParaRPr lang="es-CO" sz="1200" dirty="0">
              <a:solidFill>
                <a:schemeClr val="bg1"/>
              </a:solidFill>
              <a:latin typeface="Monserrat"/>
            </a:endParaRPr>
          </a:p>
          <a:p>
            <a:pPr marL="139700" indent="0" algn="just">
              <a:buNone/>
            </a:pPr>
            <a:r>
              <a:rPr lang="es-CO" sz="1200" dirty="0">
                <a:solidFill>
                  <a:schemeClr val="bg1"/>
                </a:solidFill>
                <a:latin typeface="Monserrat"/>
              </a:rPr>
              <a:t>La sintaxis de una función corresponde a la palabra reservada “</a:t>
            </a:r>
            <a:r>
              <a:rPr lang="es-CO" sz="1200" dirty="0" err="1">
                <a:solidFill>
                  <a:schemeClr val="bg1"/>
                </a:solidFill>
                <a:latin typeface="Monserrat"/>
              </a:rPr>
              <a:t>function</a:t>
            </a:r>
            <a:r>
              <a:rPr lang="es-CO" sz="1200" dirty="0">
                <a:solidFill>
                  <a:schemeClr val="bg1"/>
                </a:solidFill>
                <a:latin typeface="Monserrat"/>
              </a:rPr>
              <a:t>”, seguido del nombre de la función y entre corchetes el código de esta que contenga un retorno de información, en dado caso de no retornar nada se le conoce como funciones </a:t>
            </a:r>
            <a:r>
              <a:rPr lang="es-CO" sz="1200" dirty="0" err="1">
                <a:solidFill>
                  <a:schemeClr val="bg1"/>
                </a:solidFill>
                <a:latin typeface="Monserrat"/>
              </a:rPr>
              <a:t>void</a:t>
            </a:r>
            <a:r>
              <a:rPr lang="es-CO" sz="1200" dirty="0">
                <a:solidFill>
                  <a:schemeClr val="bg1"/>
                </a:solidFill>
                <a:latin typeface="Monserrat"/>
              </a:rPr>
              <a:t>.</a:t>
            </a:r>
          </a:p>
          <a:p>
            <a:pPr marL="139700" indent="0">
              <a:buNone/>
            </a:pPr>
            <a:endParaRPr lang="es-CO" sz="1200" dirty="0">
              <a:solidFill>
                <a:schemeClr val="bg1"/>
              </a:solidFill>
              <a:latin typeface="Monserrat"/>
            </a:endParaRPr>
          </a:p>
          <a:p>
            <a:pPr marL="158750" indent="0">
              <a:buNone/>
            </a:pPr>
            <a:r>
              <a:rPr lang="es-MX" b="0" dirty="0" err="1">
                <a:solidFill>
                  <a:srgbClr val="569CD6"/>
                </a:solidFill>
                <a:effectLst/>
                <a:latin typeface="Consolas" panose="020B0609020204030204" pitchFamily="49" charset="0"/>
              </a:rPr>
              <a:t>function</a:t>
            </a:r>
            <a:r>
              <a:rPr lang="es-MX" b="0" dirty="0">
                <a:solidFill>
                  <a:srgbClr val="D4D4D4"/>
                </a:solidFill>
                <a:effectLst/>
                <a:latin typeface="Consolas" panose="020B0609020204030204" pitchFamily="49" charset="0"/>
              </a:rPr>
              <a:t> </a:t>
            </a:r>
            <a:r>
              <a:rPr lang="es-MX" b="0" dirty="0" err="1">
                <a:solidFill>
                  <a:srgbClr val="DCDCAA"/>
                </a:solidFill>
                <a:effectLst/>
                <a:latin typeface="Consolas" panose="020B0609020204030204" pitchFamily="49" charset="0"/>
              </a:rPr>
              <a:t>miFuncion</a:t>
            </a:r>
            <a:r>
              <a:rPr lang="es-MX" b="0" dirty="0">
                <a:solidFill>
                  <a:srgbClr val="D4D4D4"/>
                </a:solidFill>
                <a:effectLst/>
                <a:latin typeface="Consolas" panose="020B0609020204030204" pitchFamily="49" charset="0"/>
              </a:rPr>
              <a:t>(</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b</a:t>
            </a:r>
            <a:r>
              <a:rPr lang="es-MX" b="0" dirty="0">
                <a:solidFill>
                  <a:srgbClr val="D4D4D4"/>
                </a:solidFill>
                <a:effectLst/>
                <a:latin typeface="Consolas" panose="020B0609020204030204" pitchFamily="49" charset="0"/>
              </a:rPr>
              <a:t>){</a:t>
            </a:r>
          </a:p>
          <a:p>
            <a:pPr marL="158750" indent="0">
              <a:buNone/>
            </a:pP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console</a:t>
            </a:r>
            <a:r>
              <a:rPr lang="es-MX" b="0" dirty="0">
                <a:solidFill>
                  <a:srgbClr val="D4D4D4"/>
                </a:solidFill>
                <a:effectLst/>
                <a:latin typeface="Consolas" panose="020B0609020204030204" pitchFamily="49" charset="0"/>
              </a:rPr>
              <a:t>.</a:t>
            </a:r>
            <a:r>
              <a:rPr lang="es-MX" b="0" dirty="0">
                <a:solidFill>
                  <a:srgbClr val="DCDCAA"/>
                </a:solidFill>
                <a:effectLst/>
                <a:latin typeface="Consolas" panose="020B0609020204030204" pitchFamily="49" charset="0"/>
              </a:rPr>
              <a:t>log</a:t>
            </a:r>
            <a:r>
              <a:rPr lang="es-MX" b="0" dirty="0">
                <a:solidFill>
                  <a:srgbClr val="D4D4D4"/>
                </a:solidFill>
                <a:effectLst/>
                <a:latin typeface="Consolas" panose="020B0609020204030204" pitchFamily="49" charset="0"/>
              </a:rPr>
              <a:t>(</a:t>
            </a:r>
            <a:r>
              <a:rPr lang="es-MX" b="0" dirty="0">
                <a:solidFill>
                  <a:srgbClr val="CE9178"/>
                </a:solidFill>
                <a:effectLst/>
                <a:latin typeface="Consolas" panose="020B0609020204030204" pitchFamily="49" charset="0"/>
              </a:rPr>
              <a:t>"Suma: "</a:t>
            </a:r>
            <a:r>
              <a:rPr lang="es-MX" b="0" dirty="0">
                <a:solidFill>
                  <a:srgbClr val="D4D4D4"/>
                </a:solidFill>
                <a:effectLst/>
                <a:latin typeface="Consolas" panose="020B0609020204030204" pitchFamily="49" charset="0"/>
              </a:rPr>
              <a:t> + (</a:t>
            </a:r>
            <a:r>
              <a:rPr lang="es-MX" b="0" dirty="0" err="1">
                <a:solidFill>
                  <a:srgbClr val="9CDCFE"/>
                </a:solidFill>
                <a:effectLst/>
                <a:latin typeface="Consolas" panose="020B0609020204030204" pitchFamily="49" charset="0"/>
              </a:rPr>
              <a:t>a</a:t>
            </a:r>
            <a:r>
              <a:rPr lang="es-MX" b="0" dirty="0" err="1">
                <a:solidFill>
                  <a:srgbClr val="D4D4D4"/>
                </a:solidFill>
                <a:effectLst/>
                <a:latin typeface="Consolas" panose="020B0609020204030204" pitchFamily="49" charset="0"/>
              </a:rPr>
              <a:t>+</a:t>
            </a:r>
            <a:r>
              <a:rPr lang="es-MX" b="0" dirty="0" err="1">
                <a:solidFill>
                  <a:srgbClr val="9CDCFE"/>
                </a:solidFill>
                <a:effectLst/>
                <a:latin typeface="Consolas" panose="020B0609020204030204" pitchFamily="49" charset="0"/>
              </a:rPr>
              <a:t>b</a:t>
            </a:r>
            <a:r>
              <a:rPr lang="es-MX" b="0" dirty="0">
                <a:solidFill>
                  <a:srgbClr val="D4D4D4"/>
                </a:solidFill>
                <a:effectLst/>
                <a:latin typeface="Consolas" panose="020B0609020204030204" pitchFamily="49" charset="0"/>
              </a:rPr>
              <a:t>));</a:t>
            </a:r>
          </a:p>
          <a:p>
            <a:pPr marL="158750" indent="0">
              <a:buNone/>
            </a:pPr>
            <a:r>
              <a:rPr lang="es-MX" b="0" dirty="0">
                <a:solidFill>
                  <a:srgbClr val="D4D4D4"/>
                </a:solidFill>
                <a:effectLst/>
                <a:latin typeface="Consolas" panose="020B0609020204030204" pitchFamily="49" charset="0"/>
              </a:rPr>
              <a:t>}</a:t>
            </a:r>
          </a:p>
          <a:p>
            <a:pPr marL="158750" indent="0">
              <a:buNone/>
            </a:pPr>
            <a:endParaRPr lang="es-MX" dirty="0">
              <a:solidFill>
                <a:srgbClr val="D4D4D4"/>
              </a:solidFill>
              <a:latin typeface="Consolas" panose="020B0609020204030204" pitchFamily="49" charset="0"/>
            </a:endParaRPr>
          </a:p>
          <a:p>
            <a:pPr marL="158750" indent="0">
              <a:buNone/>
            </a:pPr>
            <a:r>
              <a:rPr lang="pt-BR" b="0" dirty="0" err="1">
                <a:solidFill>
                  <a:srgbClr val="569CD6"/>
                </a:solidFill>
                <a:effectLst/>
                <a:latin typeface="Consolas" panose="020B0609020204030204" pitchFamily="49" charset="0"/>
              </a:rPr>
              <a:t>function</a:t>
            </a:r>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suma</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num1</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num2</a:t>
            </a:r>
            <a:r>
              <a:rPr lang="pt-BR" b="0" dirty="0">
                <a:solidFill>
                  <a:srgbClr val="D4D4D4"/>
                </a:solidFill>
                <a:effectLst/>
                <a:latin typeface="Consolas" panose="020B0609020204030204" pitchFamily="49" charset="0"/>
              </a:rPr>
              <a:t>){</a:t>
            </a:r>
          </a:p>
          <a:p>
            <a:pPr marL="158750" indent="0">
              <a:buNone/>
            </a:pPr>
            <a:r>
              <a:rPr lang="pt-BR" b="0" dirty="0">
                <a:solidFill>
                  <a:srgbClr val="D4D4D4"/>
                </a:solidFill>
                <a:effectLst/>
                <a:latin typeface="Consolas" panose="020B0609020204030204" pitchFamily="49" charset="0"/>
              </a:rPr>
              <a:t>    </a:t>
            </a:r>
            <a:r>
              <a:rPr lang="pt-BR" b="0" dirty="0" err="1">
                <a:solidFill>
                  <a:srgbClr val="569CD6"/>
                </a:solidFill>
                <a:effectLst/>
                <a:latin typeface="Consolas" panose="020B0609020204030204" pitchFamily="49" charset="0"/>
              </a:rPr>
              <a:t>let</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resultado</a:t>
            </a:r>
            <a:r>
              <a:rPr lang="pt-BR" b="0" dirty="0">
                <a:solidFill>
                  <a:srgbClr val="D4D4D4"/>
                </a:solidFill>
                <a:effectLst/>
                <a:latin typeface="Consolas" panose="020B0609020204030204" pitchFamily="49" charset="0"/>
              </a:rPr>
              <a:t>;</a:t>
            </a:r>
          </a:p>
          <a:p>
            <a:pPr marL="158750" indent="0">
              <a:buNone/>
            </a:pP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resultado</a:t>
            </a:r>
            <a:r>
              <a:rPr lang="pt-BR" b="0" dirty="0">
                <a:solidFill>
                  <a:srgbClr val="D4D4D4"/>
                </a:solidFill>
                <a:effectLst/>
                <a:latin typeface="Consolas" panose="020B0609020204030204" pitchFamily="49" charset="0"/>
              </a:rPr>
              <a:t> = </a:t>
            </a:r>
            <a:r>
              <a:rPr lang="pt-BR" b="0" dirty="0">
                <a:solidFill>
                  <a:srgbClr val="9CDCFE"/>
                </a:solidFill>
                <a:effectLst/>
                <a:latin typeface="Consolas" panose="020B0609020204030204" pitchFamily="49" charset="0"/>
              </a:rPr>
              <a:t>num1</a:t>
            </a:r>
            <a:r>
              <a:rPr lang="pt-BR" b="0" dirty="0">
                <a:solidFill>
                  <a:srgbClr val="D4D4D4"/>
                </a:solidFill>
                <a:effectLst/>
                <a:latin typeface="Consolas" panose="020B0609020204030204" pitchFamily="49" charset="0"/>
              </a:rPr>
              <a:t> + </a:t>
            </a:r>
            <a:r>
              <a:rPr lang="pt-BR" b="0" dirty="0">
                <a:solidFill>
                  <a:srgbClr val="9CDCFE"/>
                </a:solidFill>
                <a:effectLst/>
                <a:latin typeface="Consolas" panose="020B0609020204030204" pitchFamily="49" charset="0"/>
              </a:rPr>
              <a:t>num2</a:t>
            </a:r>
            <a:r>
              <a:rPr lang="pt-BR" b="0" dirty="0">
                <a:solidFill>
                  <a:srgbClr val="D4D4D4"/>
                </a:solidFill>
                <a:effectLst/>
                <a:latin typeface="Consolas" panose="020B0609020204030204" pitchFamily="49" charset="0"/>
              </a:rPr>
              <a:t>;</a:t>
            </a:r>
          </a:p>
          <a:p>
            <a:pPr marL="158750" indent="0">
              <a:buNone/>
            </a:pPr>
            <a:r>
              <a:rPr lang="pt-BR" b="0" dirty="0">
                <a:solidFill>
                  <a:srgbClr val="D4D4D4"/>
                </a:solidFill>
                <a:effectLst/>
                <a:latin typeface="Consolas" panose="020B0609020204030204" pitchFamily="49" charset="0"/>
              </a:rPr>
              <a:t>    </a:t>
            </a:r>
            <a:r>
              <a:rPr lang="pt-BR" b="0" dirty="0" err="1">
                <a:solidFill>
                  <a:srgbClr val="C586C0"/>
                </a:solidFill>
                <a:effectLst/>
                <a:latin typeface="Consolas" panose="020B0609020204030204" pitchFamily="49" charset="0"/>
              </a:rPr>
              <a:t>return</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resultado</a:t>
            </a:r>
            <a:r>
              <a:rPr lang="pt-BR" b="0" dirty="0">
                <a:solidFill>
                  <a:srgbClr val="D4D4D4"/>
                </a:solidFill>
                <a:effectLst/>
                <a:latin typeface="Consolas" panose="020B0609020204030204" pitchFamily="49" charset="0"/>
              </a:rPr>
              <a:t>;</a:t>
            </a:r>
          </a:p>
          <a:p>
            <a:pPr marL="158750" indent="0">
              <a:buNone/>
            </a:pPr>
            <a:r>
              <a:rPr lang="pt-BR" b="0" dirty="0">
                <a:solidFill>
                  <a:srgbClr val="D4D4D4"/>
                </a:solidFill>
                <a:effectLst/>
                <a:latin typeface="Consolas" panose="020B0609020204030204" pitchFamily="49" charset="0"/>
              </a:rPr>
              <a:t>}</a:t>
            </a:r>
          </a:p>
          <a:p>
            <a:pPr marL="158750" indent="0">
              <a:buNone/>
            </a:pPr>
            <a:endParaRPr lang="es-MX" b="0" dirty="0">
              <a:solidFill>
                <a:srgbClr val="D4D4D4"/>
              </a:solidFill>
              <a:effectLst/>
              <a:latin typeface="Consolas" panose="020B0609020204030204" pitchFamily="49" charset="0"/>
            </a:endParaRPr>
          </a:p>
          <a:p>
            <a:pPr marL="139700" indent="0">
              <a:buNone/>
            </a:pPr>
            <a:endParaRPr lang="es-CO" sz="1200" dirty="0">
              <a:solidFill>
                <a:schemeClr val="bg1"/>
              </a:solidFill>
              <a:latin typeface="Monserrat"/>
            </a:endParaRPr>
          </a:p>
          <a:p>
            <a:pPr marL="139700" indent="0">
              <a:buNone/>
            </a:pPr>
            <a:endParaRPr lang="es-CO" sz="1200" dirty="0">
              <a:solidFill>
                <a:schemeClr val="bg1"/>
              </a:solidFill>
              <a:latin typeface="Monserrat"/>
            </a:endParaRPr>
          </a:p>
          <a:p>
            <a:pPr marL="139700" indent="0">
              <a:buNone/>
            </a:pPr>
            <a:endParaRPr lang="es-CO" sz="1200" dirty="0">
              <a:solidFill>
                <a:schemeClr val="bg1"/>
              </a:solidFill>
              <a:latin typeface="Monserrat"/>
            </a:endParaRPr>
          </a:p>
          <a:p>
            <a:pPr marL="139700" indent="0">
              <a:buNone/>
            </a:pPr>
            <a:endParaRPr lang="es-CO" sz="1200" dirty="0">
              <a:solidFill>
                <a:schemeClr val="bg1"/>
              </a:solidFill>
              <a:latin typeface="Monserrat"/>
            </a:endParaRPr>
          </a:p>
          <a:p>
            <a:pPr marL="139700" indent="0">
              <a:buNone/>
            </a:pPr>
            <a:r>
              <a:rPr lang="es-CO" sz="1200" dirty="0">
                <a:solidFill>
                  <a:schemeClr val="bg1"/>
                </a:solidFill>
                <a:latin typeface="Monserrat"/>
              </a:rPr>
              <a:t>Reutilizar código (Métodos, expresión, flecha)</a:t>
            </a:r>
            <a:endParaRPr lang="es-MX" sz="1200" dirty="0">
              <a:solidFill>
                <a:schemeClr val="bg1"/>
              </a:solidFill>
              <a:latin typeface="Monserrat"/>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Funciones</a:t>
            </a:r>
            <a:endParaRPr lang="es-CO" sz="2800" b="1" dirty="0">
              <a:solidFill>
                <a:schemeClr val="bg1"/>
              </a:solidFill>
              <a:latin typeface="Montserrat"/>
            </a:endParaRPr>
          </a:p>
        </p:txBody>
      </p:sp>
    </p:spTree>
    <p:extLst>
      <p:ext uri="{BB962C8B-B14F-4D97-AF65-F5344CB8AC3E}">
        <p14:creationId xmlns:p14="http://schemas.microsoft.com/office/powerpoint/2010/main" val="332620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2" name="Picture 2" descr="What is Document Object in Java DOM? - GeeksforGeeks">
            <a:extLst>
              <a:ext uri="{FF2B5EF4-FFF2-40B4-BE49-F238E27FC236}">
                <a16:creationId xmlns:a16="http://schemas.microsoft.com/office/drawing/2014/main" id="{75A4573A-E69F-4858-B1AD-14DCF8BB4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6065" y="1475052"/>
            <a:ext cx="3269667" cy="2903185"/>
          </a:xfrm>
          <a:prstGeom prst="rect">
            <a:avLst/>
          </a:prstGeom>
          <a:noFill/>
          <a:extLst>
            <a:ext uri="{909E8E84-426E-40DD-AFC4-6F175D3DCCD1}">
              <a14:hiddenFill xmlns:a14="http://schemas.microsoft.com/office/drawing/2010/main">
                <a:solidFill>
                  <a:srgbClr val="FFFFFF"/>
                </a:solidFill>
              </a14:hiddenFill>
            </a:ext>
          </a:extLst>
        </p:spPr>
      </p:pic>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¿Qué es?</a:t>
            </a:r>
            <a:endParaRPr dirty="0"/>
          </a:p>
        </p:txBody>
      </p:sp>
      <p:sp>
        <p:nvSpPr>
          <p:cNvPr id="192" name="Google Shape;192;p31"/>
          <p:cNvSpPr txBox="1">
            <a:spLocks noGrp="1"/>
          </p:cNvSpPr>
          <p:nvPr>
            <p:ph type="body" idx="1"/>
          </p:nvPr>
        </p:nvSpPr>
        <p:spPr>
          <a:xfrm>
            <a:off x="713225" y="1152475"/>
            <a:ext cx="4980083" cy="3706526"/>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MX" sz="1400" dirty="0">
                <a:solidFill>
                  <a:schemeClr val="dk1"/>
                </a:solidFill>
              </a:rPr>
              <a:t>Es un lenguaje </a:t>
            </a:r>
            <a:r>
              <a:rPr lang="es-MX" sz="1400" b="1" dirty="0">
                <a:solidFill>
                  <a:schemeClr val="dk1"/>
                </a:solidFill>
              </a:rPr>
              <a:t>script</a:t>
            </a:r>
            <a:r>
              <a:rPr lang="es-MX" sz="1400" dirty="0">
                <a:solidFill>
                  <a:schemeClr val="dk1"/>
                </a:solidFill>
              </a:rPr>
              <a:t> basado en objetos y que está diseñado específicamente para hacer que las páginas web sean dinámicas e interactivas. Además, se asocia al Modelo de Objetos de Documento (</a:t>
            </a:r>
            <a:r>
              <a:rPr lang="es-MX" sz="1400" dirty="0" err="1">
                <a:solidFill>
                  <a:schemeClr val="dk1"/>
                </a:solidFill>
              </a:rPr>
              <a:t>Document</a:t>
            </a:r>
            <a:r>
              <a:rPr lang="es-MX" sz="1400" dirty="0">
                <a:solidFill>
                  <a:schemeClr val="dk1"/>
                </a:solidFill>
              </a:rPr>
              <a:t> </a:t>
            </a:r>
            <a:r>
              <a:rPr lang="es-MX" sz="1400" dirty="0" err="1">
                <a:solidFill>
                  <a:schemeClr val="dk1"/>
                </a:solidFill>
              </a:rPr>
              <a:t>Object</a:t>
            </a:r>
            <a:r>
              <a:rPr lang="es-MX" sz="1400" dirty="0">
                <a:solidFill>
                  <a:schemeClr val="dk1"/>
                </a:solidFill>
              </a:rPr>
              <a:t> </a:t>
            </a:r>
            <a:r>
              <a:rPr lang="es-MX" sz="1400" dirty="0" err="1">
                <a:solidFill>
                  <a:schemeClr val="dk1"/>
                </a:solidFill>
              </a:rPr>
              <a:t>Model</a:t>
            </a:r>
            <a:r>
              <a:rPr lang="es-MX" sz="1400" dirty="0">
                <a:solidFill>
                  <a:schemeClr val="dk1"/>
                </a:solidFill>
              </a:rPr>
              <a:t>, DOM, por sus siglas en inglés), mismo que traduce la estructura de una página web a un árbol de objetos cuando esta es cargada en un navegador web.</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JavaScript puede ser incrustado directamente en el código de un documento HTML o mediante archivos separados, con el fin de que un navegador web los interprete y los ejecute cuando sea requerido.</a:t>
            </a:r>
          </a:p>
        </p:txBody>
      </p:sp>
    </p:spTree>
    <p:extLst>
      <p:ext uri="{BB962C8B-B14F-4D97-AF65-F5344CB8AC3E}">
        <p14:creationId xmlns:p14="http://schemas.microsoft.com/office/powerpoint/2010/main" val="998238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6" y="1237517"/>
            <a:ext cx="7977187" cy="3416300"/>
          </a:xfrm>
        </p:spPr>
        <p:txBody>
          <a:bodyPr numCol="1"/>
          <a:lstStyle/>
          <a:p>
            <a:pPr marL="139700" indent="0">
              <a:buNone/>
            </a:pPr>
            <a:r>
              <a:rPr lang="es-CO" sz="1200" dirty="0">
                <a:solidFill>
                  <a:schemeClr val="bg1"/>
                </a:solidFill>
                <a:latin typeface="Monserrat"/>
              </a:rPr>
              <a:t>Existen funciones de tipo </a:t>
            </a:r>
            <a:r>
              <a:rPr lang="es-CO" sz="1200" b="1" dirty="0">
                <a:solidFill>
                  <a:schemeClr val="bg1"/>
                </a:solidFill>
                <a:latin typeface="Monserrat"/>
              </a:rPr>
              <a:t>expresión</a:t>
            </a:r>
            <a:r>
              <a:rPr lang="es-CO" sz="1200" dirty="0">
                <a:solidFill>
                  <a:schemeClr val="bg1"/>
                </a:solidFill>
                <a:latin typeface="Monserrat"/>
              </a:rPr>
              <a:t>, las cuales se definen a través de la declaración de una variable asignándole como valor una función:</a:t>
            </a:r>
          </a:p>
          <a:p>
            <a:pPr marL="139700" indent="0">
              <a:buNone/>
            </a:pPr>
            <a:endParaRPr lang="es-CO" sz="1200" dirty="0">
              <a:solidFill>
                <a:schemeClr val="bg1"/>
              </a:solidFill>
              <a:latin typeface="Monserrat"/>
            </a:endParaRPr>
          </a:p>
          <a:p>
            <a:pPr marL="158750" indent="0">
              <a:buNone/>
            </a:pPr>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x</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pPr marL="158750" indent="0">
              <a:buNone/>
            </a:pPr>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resultado</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x</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pPr marL="158750" indent="0">
              <a:buNone/>
            </a:pPr>
            <a:endParaRPr lang="en-US" sz="1200" dirty="0">
              <a:solidFill>
                <a:srgbClr val="D4D4D4"/>
              </a:solidFill>
              <a:latin typeface="Consolas" panose="020B0609020204030204" pitchFamily="49" charset="0"/>
            </a:endParaRPr>
          </a:p>
          <a:p>
            <a:pPr marL="158750" indent="0">
              <a:buNone/>
            </a:pPr>
            <a:r>
              <a:rPr lang="es-CO" sz="1200" dirty="0">
                <a:solidFill>
                  <a:schemeClr val="bg1"/>
                </a:solidFill>
                <a:latin typeface="Monserrat"/>
              </a:rPr>
              <a:t>La anterior se conoce como función </a:t>
            </a:r>
            <a:r>
              <a:rPr lang="es-CO" sz="1200" b="1" dirty="0">
                <a:solidFill>
                  <a:schemeClr val="bg1"/>
                </a:solidFill>
                <a:latin typeface="Monserrat"/>
              </a:rPr>
              <a:t>anónima</a:t>
            </a:r>
            <a:r>
              <a:rPr lang="es-CO" sz="1200" dirty="0">
                <a:solidFill>
                  <a:schemeClr val="bg1"/>
                </a:solidFill>
                <a:latin typeface="Monserrat"/>
              </a:rPr>
              <a:t> dado que no se nombra la función, pero en dado caso de querer hacer una función recursiva se hace necesario:</a:t>
            </a:r>
          </a:p>
          <a:p>
            <a:pPr marL="158750" indent="0">
              <a:buNone/>
            </a:pPr>
            <a:endParaRPr lang="en-US" sz="1200" dirty="0">
              <a:solidFill>
                <a:srgbClr val="D4D4D4"/>
              </a:solidFill>
              <a:latin typeface="Consolas" panose="020B0609020204030204" pitchFamily="49" charset="0"/>
            </a:endParaRPr>
          </a:p>
          <a:p>
            <a:pPr marL="158750" indent="0">
              <a:buNone/>
            </a:pPr>
            <a:r>
              <a:rPr lang="pt-BR" b="0" dirty="0" err="1">
                <a:solidFill>
                  <a:srgbClr val="569CD6"/>
                </a:solidFill>
                <a:effectLst/>
                <a:latin typeface="Consolas" panose="020B0609020204030204" pitchFamily="49" charset="0"/>
              </a:rPr>
              <a:t>const</a:t>
            </a:r>
            <a:r>
              <a:rPr lang="pt-BR" b="0" dirty="0">
                <a:solidFill>
                  <a:srgbClr val="D4D4D4"/>
                </a:solidFill>
                <a:effectLst/>
                <a:latin typeface="Consolas" panose="020B0609020204030204" pitchFamily="49" charset="0"/>
              </a:rPr>
              <a:t> </a:t>
            </a:r>
            <a:r>
              <a:rPr lang="pt-BR" b="0" dirty="0" err="1">
                <a:solidFill>
                  <a:srgbClr val="DCDCAA"/>
                </a:solidFill>
                <a:effectLst/>
                <a:latin typeface="Consolas" panose="020B0609020204030204" pitchFamily="49" charset="0"/>
              </a:rPr>
              <a:t>factorial</a:t>
            </a:r>
            <a:r>
              <a:rPr lang="pt-BR" b="0" dirty="0">
                <a:solidFill>
                  <a:srgbClr val="D4D4D4"/>
                </a:solidFill>
                <a:effectLst/>
                <a:latin typeface="Consolas" panose="020B0609020204030204" pitchFamily="49" charset="0"/>
              </a:rPr>
              <a:t> = </a:t>
            </a:r>
            <a:r>
              <a:rPr lang="pt-BR" b="0" dirty="0" err="1">
                <a:solidFill>
                  <a:srgbClr val="569CD6"/>
                </a:solidFill>
                <a:effectLst/>
                <a:latin typeface="Consolas" panose="020B0609020204030204" pitchFamily="49" charset="0"/>
              </a:rPr>
              <a:t>function</a:t>
            </a:r>
            <a:r>
              <a:rPr lang="pt-BR" b="0" dirty="0">
                <a:solidFill>
                  <a:srgbClr val="D4D4D4"/>
                </a:solidFill>
                <a:effectLst/>
                <a:latin typeface="Consolas" panose="020B0609020204030204" pitchFamily="49" charset="0"/>
              </a:rPr>
              <a:t> </a:t>
            </a:r>
            <a:r>
              <a:rPr lang="pt-BR" b="0" dirty="0" err="1">
                <a:solidFill>
                  <a:srgbClr val="DCDCAA"/>
                </a:solidFill>
                <a:effectLst/>
                <a:latin typeface="Consolas" panose="020B0609020204030204" pitchFamily="49" charset="0"/>
              </a:rPr>
              <a:t>fac</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n</a:t>
            </a:r>
            <a:r>
              <a:rPr lang="pt-BR" b="0" dirty="0">
                <a:solidFill>
                  <a:srgbClr val="D4D4D4"/>
                </a:solidFill>
                <a:effectLst/>
                <a:latin typeface="Consolas" panose="020B0609020204030204" pitchFamily="49" charset="0"/>
              </a:rPr>
              <a:t>) {</a:t>
            </a:r>
          </a:p>
          <a:p>
            <a:pPr marL="158750" indent="0">
              <a:buNone/>
            </a:pPr>
            <a:r>
              <a:rPr lang="pt-BR" b="0" dirty="0">
                <a:solidFill>
                  <a:srgbClr val="D4D4D4"/>
                </a:solidFill>
                <a:effectLst/>
                <a:latin typeface="Consolas" panose="020B0609020204030204" pitchFamily="49" charset="0"/>
              </a:rPr>
              <a:t>    </a:t>
            </a:r>
            <a:r>
              <a:rPr lang="pt-BR" b="0" dirty="0" err="1">
                <a:solidFill>
                  <a:srgbClr val="C586C0"/>
                </a:solidFill>
                <a:effectLst/>
                <a:latin typeface="Consolas" panose="020B0609020204030204" pitchFamily="49" charset="0"/>
              </a:rPr>
              <a:t>return</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n</a:t>
            </a:r>
            <a:r>
              <a:rPr lang="pt-BR" b="0" dirty="0">
                <a:solidFill>
                  <a:srgbClr val="D4D4D4"/>
                </a:solidFill>
                <a:effectLst/>
                <a:latin typeface="Consolas" panose="020B0609020204030204" pitchFamily="49" charset="0"/>
              </a:rPr>
              <a:t> &lt; </a:t>
            </a:r>
            <a:r>
              <a:rPr lang="pt-BR" b="0" dirty="0">
                <a:solidFill>
                  <a:srgbClr val="B5CEA8"/>
                </a:solidFill>
                <a:effectLst/>
                <a:latin typeface="Consolas" panose="020B0609020204030204" pitchFamily="49" charset="0"/>
              </a:rPr>
              <a:t>2</a:t>
            </a:r>
            <a:r>
              <a:rPr lang="pt-BR" b="0" dirty="0">
                <a:solidFill>
                  <a:srgbClr val="D4D4D4"/>
                </a:solidFill>
                <a:effectLst/>
                <a:latin typeface="Consolas" panose="020B0609020204030204" pitchFamily="49" charset="0"/>
              </a:rPr>
              <a:t> ? </a:t>
            </a:r>
            <a:r>
              <a:rPr lang="pt-BR" b="0" dirty="0">
                <a:solidFill>
                  <a:srgbClr val="B5CEA8"/>
                </a:solidFill>
                <a:effectLst/>
                <a:latin typeface="Consolas" panose="020B0609020204030204" pitchFamily="49" charset="0"/>
              </a:rPr>
              <a:t>1</a:t>
            </a:r>
            <a:r>
              <a:rPr lang="pt-BR" b="0" dirty="0">
                <a:solidFill>
                  <a:srgbClr val="D4D4D4"/>
                </a:solidFill>
                <a:effectLst/>
                <a:latin typeface="Consolas" panose="020B0609020204030204" pitchFamily="49" charset="0"/>
              </a:rPr>
              <a:t> : </a:t>
            </a:r>
            <a:r>
              <a:rPr lang="pt-BR" b="0" dirty="0">
                <a:solidFill>
                  <a:srgbClr val="9CDCFE"/>
                </a:solidFill>
                <a:effectLst/>
                <a:latin typeface="Consolas" panose="020B0609020204030204" pitchFamily="49" charset="0"/>
              </a:rPr>
              <a:t>n</a:t>
            </a:r>
            <a:r>
              <a:rPr lang="pt-BR" b="0" dirty="0">
                <a:solidFill>
                  <a:srgbClr val="D4D4D4"/>
                </a:solidFill>
                <a:effectLst/>
                <a:latin typeface="Consolas" panose="020B0609020204030204" pitchFamily="49" charset="0"/>
              </a:rPr>
              <a:t> * </a:t>
            </a:r>
            <a:r>
              <a:rPr lang="pt-BR" b="0" dirty="0" err="1">
                <a:solidFill>
                  <a:srgbClr val="DCDCAA"/>
                </a:solidFill>
                <a:effectLst/>
                <a:latin typeface="Consolas" panose="020B0609020204030204" pitchFamily="49" charset="0"/>
              </a:rPr>
              <a:t>fac</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n</a:t>
            </a:r>
            <a:r>
              <a:rPr lang="pt-BR" b="0" dirty="0">
                <a:solidFill>
                  <a:srgbClr val="D4D4D4"/>
                </a:solidFill>
                <a:effectLst/>
                <a:latin typeface="Consolas" panose="020B0609020204030204" pitchFamily="49" charset="0"/>
              </a:rPr>
              <a:t> - </a:t>
            </a:r>
            <a:r>
              <a:rPr lang="pt-BR" b="0" dirty="0">
                <a:solidFill>
                  <a:srgbClr val="B5CEA8"/>
                </a:solidFill>
                <a:effectLst/>
                <a:latin typeface="Consolas" panose="020B0609020204030204" pitchFamily="49" charset="0"/>
              </a:rPr>
              <a:t>1</a:t>
            </a:r>
            <a:r>
              <a:rPr lang="pt-BR" b="0" dirty="0">
                <a:solidFill>
                  <a:srgbClr val="D4D4D4"/>
                </a:solidFill>
                <a:effectLst/>
                <a:latin typeface="Consolas" panose="020B0609020204030204" pitchFamily="49" charset="0"/>
              </a:rPr>
              <a:t>);</a:t>
            </a:r>
          </a:p>
          <a:p>
            <a:pPr marL="158750" indent="0">
              <a:buNone/>
            </a:pPr>
            <a:r>
              <a:rPr lang="pt-BR" b="0" dirty="0">
                <a:solidFill>
                  <a:srgbClr val="D4D4D4"/>
                </a:solidFill>
                <a:effectLst/>
                <a:latin typeface="Consolas" panose="020B0609020204030204" pitchFamily="49" charset="0"/>
              </a:rPr>
              <a:t>  };</a:t>
            </a:r>
          </a:p>
          <a:p>
            <a:pPr marL="158750" indent="0">
              <a:buNone/>
            </a:pPr>
            <a:r>
              <a:rPr lang="pt-BR" b="0" dirty="0">
                <a:solidFill>
                  <a:srgbClr val="D4D4D4"/>
                </a:solidFill>
                <a:effectLst/>
                <a:latin typeface="Consolas" panose="020B0609020204030204" pitchFamily="49" charset="0"/>
              </a:rPr>
              <a:t>  </a:t>
            </a:r>
          </a:p>
          <a:p>
            <a:pPr marL="158750" indent="0">
              <a:buNone/>
            </a:pPr>
            <a:r>
              <a:rPr lang="pt-BR" b="0" dirty="0">
                <a:solidFill>
                  <a:srgbClr val="9CDCFE"/>
                </a:solidFill>
                <a:effectLst/>
                <a:latin typeface="Consolas" panose="020B0609020204030204" pitchFamily="49" charset="0"/>
              </a:rPr>
              <a:t>console</a:t>
            </a:r>
            <a:r>
              <a:rPr lang="pt-BR" b="0" dirty="0">
                <a:solidFill>
                  <a:srgbClr val="D4D4D4"/>
                </a:solidFill>
                <a:effectLst/>
                <a:latin typeface="Consolas" panose="020B0609020204030204" pitchFamily="49" charset="0"/>
              </a:rPr>
              <a:t>.</a:t>
            </a:r>
            <a:r>
              <a:rPr lang="pt-BR" b="0" dirty="0">
                <a:solidFill>
                  <a:srgbClr val="DCDCAA"/>
                </a:solidFill>
                <a:effectLst/>
                <a:latin typeface="Consolas" panose="020B0609020204030204" pitchFamily="49" charset="0"/>
              </a:rPr>
              <a:t>log</a:t>
            </a:r>
            <a:r>
              <a:rPr lang="pt-BR" b="0" dirty="0">
                <a:solidFill>
                  <a:srgbClr val="D4D4D4"/>
                </a:solidFill>
                <a:effectLst/>
                <a:latin typeface="Consolas" panose="020B0609020204030204" pitchFamily="49" charset="0"/>
              </a:rPr>
              <a:t>(</a:t>
            </a:r>
            <a:r>
              <a:rPr lang="pt-BR" b="0" dirty="0" err="1">
                <a:solidFill>
                  <a:srgbClr val="DCDCAA"/>
                </a:solidFill>
                <a:effectLst/>
                <a:latin typeface="Consolas" panose="020B0609020204030204" pitchFamily="49" charset="0"/>
              </a:rPr>
              <a:t>factorial</a:t>
            </a:r>
            <a:r>
              <a:rPr lang="pt-BR" b="0" dirty="0">
                <a:solidFill>
                  <a:srgbClr val="D4D4D4"/>
                </a:solidFill>
                <a:effectLst/>
                <a:latin typeface="Consolas" panose="020B0609020204030204" pitchFamily="49" charset="0"/>
              </a:rPr>
              <a:t>(</a:t>
            </a:r>
            <a:r>
              <a:rPr lang="pt-BR" b="0" dirty="0">
                <a:solidFill>
                  <a:srgbClr val="B5CEA8"/>
                </a:solidFill>
                <a:effectLst/>
                <a:latin typeface="Consolas" panose="020B0609020204030204" pitchFamily="49" charset="0"/>
              </a:rPr>
              <a:t>3</a:t>
            </a:r>
            <a:r>
              <a:rPr lang="pt-BR" b="0" dirty="0">
                <a:solidFill>
                  <a:srgbClr val="D4D4D4"/>
                </a:solidFill>
                <a:effectLst/>
                <a:latin typeface="Consolas" panose="020B0609020204030204" pitchFamily="49" charset="0"/>
              </a:rPr>
              <a:t>));</a:t>
            </a:r>
            <a:endParaRPr lang="es-MX" dirty="0">
              <a:solidFill>
                <a:schemeClr val="bg1"/>
              </a:solidFill>
              <a:latin typeface="Monserrat"/>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Funciones</a:t>
            </a:r>
            <a:endParaRPr lang="es-CO" sz="2800" b="1" dirty="0">
              <a:solidFill>
                <a:schemeClr val="bg1"/>
              </a:solidFill>
              <a:latin typeface="Montserrat"/>
            </a:endParaRPr>
          </a:p>
        </p:txBody>
      </p:sp>
    </p:spTree>
    <p:extLst>
      <p:ext uri="{BB962C8B-B14F-4D97-AF65-F5344CB8AC3E}">
        <p14:creationId xmlns:p14="http://schemas.microsoft.com/office/powerpoint/2010/main" val="491466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5" y="1237516"/>
            <a:ext cx="7977187" cy="3416300"/>
          </a:xfrm>
        </p:spPr>
        <p:txBody>
          <a:bodyPr numCol="1"/>
          <a:lstStyle/>
          <a:p>
            <a:pPr marL="139700" indent="0">
              <a:buNone/>
            </a:pPr>
            <a:r>
              <a:rPr lang="es-CO" sz="1200" dirty="0">
                <a:solidFill>
                  <a:schemeClr val="bg1"/>
                </a:solidFill>
                <a:latin typeface="Monserrat"/>
              </a:rPr>
              <a:t>Finalmente, otra forma común de definir una función es mediante el </a:t>
            </a:r>
            <a:r>
              <a:rPr lang="es-CO" sz="1200" b="1" i="1" dirty="0">
                <a:solidFill>
                  <a:schemeClr val="bg1"/>
                </a:solidFill>
                <a:latin typeface="Monserrat"/>
              </a:rPr>
              <a:t>tipo flecha </a:t>
            </a:r>
            <a:r>
              <a:rPr lang="es-CO" sz="1200" dirty="0">
                <a:solidFill>
                  <a:schemeClr val="bg1"/>
                </a:solidFill>
                <a:latin typeface="Monserrat"/>
              </a:rPr>
              <a:t>(</a:t>
            </a:r>
            <a:r>
              <a:rPr lang="es-CO" sz="1200" dirty="0" err="1">
                <a:solidFill>
                  <a:schemeClr val="bg1"/>
                </a:solidFill>
                <a:latin typeface="Monserrat"/>
              </a:rPr>
              <a:t>arrow</a:t>
            </a:r>
            <a:r>
              <a:rPr lang="es-CO" sz="1200" dirty="0">
                <a:solidFill>
                  <a:schemeClr val="bg1"/>
                </a:solidFill>
                <a:latin typeface="Monserrat"/>
              </a:rPr>
              <a:t> </a:t>
            </a:r>
            <a:r>
              <a:rPr lang="es-CO" sz="1200" dirty="0" err="1">
                <a:solidFill>
                  <a:schemeClr val="bg1"/>
                </a:solidFill>
                <a:latin typeface="Monserrat"/>
              </a:rPr>
              <a:t>function</a:t>
            </a:r>
            <a:r>
              <a:rPr lang="es-CO" sz="1200" dirty="0">
                <a:solidFill>
                  <a:schemeClr val="bg1"/>
                </a:solidFill>
                <a:latin typeface="Monserrat"/>
              </a:rPr>
              <a:t>), las cuales se definen mediante la declaración de una constante igualándola a los parámetros de entrada de una función y posteriormente codificar el símbolo de flecha </a:t>
            </a:r>
            <a:r>
              <a:rPr lang="es-CO" sz="1200" b="1" dirty="0">
                <a:solidFill>
                  <a:schemeClr val="bg1"/>
                </a:solidFill>
                <a:latin typeface="Monserrat"/>
              </a:rPr>
              <a:t>“=&gt;”</a:t>
            </a:r>
            <a:r>
              <a:rPr lang="es-CO" sz="1200" dirty="0">
                <a:solidFill>
                  <a:schemeClr val="bg1"/>
                </a:solidFill>
                <a:latin typeface="Monserrat"/>
              </a:rPr>
              <a:t> y finalmente el contenido de la función.</a:t>
            </a:r>
          </a:p>
          <a:p>
            <a:pPr marL="139700" indent="0">
              <a:buNone/>
            </a:pPr>
            <a:endParaRPr lang="es-CO" sz="1200" b="1" i="1" dirty="0">
              <a:solidFill>
                <a:schemeClr val="bg1"/>
              </a:solidFill>
              <a:latin typeface="Monserrat"/>
            </a:endParaRPr>
          </a:p>
          <a:p>
            <a:pPr marL="158750" indent="0">
              <a:buNone/>
            </a:pPr>
            <a:r>
              <a:rPr lang="pt-BR" b="0" dirty="0" err="1">
                <a:solidFill>
                  <a:srgbClr val="569CD6"/>
                </a:solidFill>
                <a:effectLst/>
                <a:latin typeface="Consolas" panose="020B0609020204030204" pitchFamily="49" charset="0"/>
              </a:rPr>
              <a:t>const</a:t>
            </a:r>
            <a:r>
              <a:rPr lang="pt-BR" b="0" dirty="0">
                <a:solidFill>
                  <a:srgbClr val="D4D4D4"/>
                </a:solidFill>
                <a:effectLst/>
                <a:latin typeface="Consolas" panose="020B0609020204030204" pitchFamily="49" charset="0"/>
              </a:rPr>
              <a:t> </a:t>
            </a:r>
            <a:r>
              <a:rPr lang="pt-BR" b="0" dirty="0" err="1">
                <a:solidFill>
                  <a:srgbClr val="DCDCAA"/>
                </a:solidFill>
                <a:effectLst/>
                <a:latin typeface="Consolas" panose="020B0609020204030204" pitchFamily="49" charset="0"/>
              </a:rPr>
              <a:t>sumarFuncionFlecha</a:t>
            </a:r>
            <a:r>
              <a:rPr lang="pt-BR" b="0" dirty="0">
                <a:solidFill>
                  <a:srgbClr val="D4D4D4"/>
                </a:solidFill>
                <a:effectLst/>
                <a:latin typeface="Consolas" panose="020B0609020204030204" pitchFamily="49" charset="0"/>
              </a:rPr>
              <a:t> = (</a:t>
            </a:r>
            <a:r>
              <a:rPr lang="pt-BR" b="0" dirty="0">
                <a:solidFill>
                  <a:srgbClr val="9CDCFE"/>
                </a:solidFill>
                <a:effectLst/>
                <a:latin typeface="Consolas" panose="020B0609020204030204" pitchFamily="49" charset="0"/>
              </a:rPr>
              <a:t>num1</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num2</a:t>
            </a:r>
            <a:r>
              <a:rPr lang="pt-BR" b="0" dirty="0">
                <a:solidFill>
                  <a:srgbClr val="D4D4D4"/>
                </a:solidFill>
                <a:effectLst/>
                <a:latin typeface="Consolas" panose="020B0609020204030204" pitchFamily="49" charset="0"/>
              </a:rPr>
              <a:t>) </a:t>
            </a:r>
            <a:r>
              <a:rPr lang="pt-BR" b="0" dirty="0">
                <a:solidFill>
                  <a:srgbClr val="569CD6"/>
                </a:solidFill>
                <a:effectLst/>
                <a:latin typeface="Consolas" panose="020B0609020204030204" pitchFamily="49" charset="0"/>
              </a:rPr>
              <a:t>=&gt;</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num1</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num2</a:t>
            </a:r>
            <a:r>
              <a:rPr lang="pt-BR" b="0" dirty="0">
                <a:solidFill>
                  <a:srgbClr val="D4D4D4"/>
                </a:solidFill>
                <a:effectLst/>
                <a:latin typeface="Consolas" panose="020B0609020204030204" pitchFamily="49" charset="0"/>
              </a:rPr>
              <a:t>;</a:t>
            </a:r>
          </a:p>
          <a:p>
            <a:pPr marL="158750" indent="0">
              <a:buNone/>
            </a:pPr>
            <a:r>
              <a:rPr lang="pt-BR" b="0" dirty="0">
                <a:solidFill>
                  <a:srgbClr val="9CDCFE"/>
                </a:solidFill>
                <a:effectLst/>
                <a:latin typeface="Consolas" panose="020B0609020204030204" pitchFamily="49" charset="0"/>
              </a:rPr>
              <a:t>resultado</a:t>
            </a:r>
            <a:r>
              <a:rPr lang="pt-BR" b="0" dirty="0">
                <a:solidFill>
                  <a:srgbClr val="D4D4D4"/>
                </a:solidFill>
                <a:effectLst/>
                <a:latin typeface="Consolas" panose="020B0609020204030204" pitchFamily="49" charset="0"/>
              </a:rPr>
              <a:t> = </a:t>
            </a:r>
            <a:r>
              <a:rPr lang="pt-BR" b="0" dirty="0" err="1">
                <a:solidFill>
                  <a:srgbClr val="DCDCAA"/>
                </a:solidFill>
                <a:effectLst/>
                <a:latin typeface="Consolas" panose="020B0609020204030204" pitchFamily="49" charset="0"/>
              </a:rPr>
              <a:t>sumarFuncionFlecha</a:t>
            </a:r>
            <a:r>
              <a:rPr lang="pt-BR" b="0" dirty="0">
                <a:solidFill>
                  <a:srgbClr val="D4D4D4"/>
                </a:solidFill>
                <a:effectLst/>
                <a:latin typeface="Consolas" panose="020B0609020204030204" pitchFamily="49" charset="0"/>
              </a:rPr>
              <a:t>(</a:t>
            </a:r>
            <a:r>
              <a:rPr lang="pt-BR" b="0" dirty="0">
                <a:solidFill>
                  <a:srgbClr val="B5CEA8"/>
                </a:solidFill>
                <a:effectLst/>
                <a:latin typeface="Consolas" panose="020B0609020204030204" pitchFamily="49" charset="0"/>
              </a:rPr>
              <a:t>3</a:t>
            </a:r>
            <a:r>
              <a:rPr lang="pt-BR" b="0" dirty="0">
                <a:solidFill>
                  <a:srgbClr val="D4D4D4"/>
                </a:solidFill>
                <a:effectLst/>
                <a:latin typeface="Consolas" panose="020B0609020204030204" pitchFamily="49" charset="0"/>
              </a:rPr>
              <a:t>, </a:t>
            </a:r>
            <a:r>
              <a:rPr lang="pt-BR" b="0" dirty="0">
                <a:solidFill>
                  <a:srgbClr val="B5CEA8"/>
                </a:solidFill>
                <a:effectLst/>
                <a:latin typeface="Consolas" panose="020B0609020204030204" pitchFamily="49" charset="0"/>
              </a:rPr>
              <a:t>5</a:t>
            </a:r>
            <a:r>
              <a:rPr lang="pt-BR" b="0" dirty="0">
                <a:solidFill>
                  <a:srgbClr val="D4D4D4"/>
                </a:solidFill>
                <a:effectLst/>
                <a:latin typeface="Consolas" panose="020B0609020204030204" pitchFamily="49" charset="0"/>
              </a:rPr>
              <a:t>);</a:t>
            </a:r>
          </a:p>
          <a:p>
            <a:pPr marL="139700" indent="0">
              <a:buNone/>
            </a:pPr>
            <a:endParaRPr lang="es-MX" b="1" i="1" dirty="0">
              <a:solidFill>
                <a:schemeClr val="bg1"/>
              </a:solidFill>
              <a:latin typeface="Monserrat"/>
            </a:endParaRPr>
          </a:p>
          <a:p>
            <a:pPr marL="139700" indent="0">
              <a:buNone/>
            </a:pPr>
            <a:r>
              <a:rPr lang="es-CO" sz="1200" dirty="0">
                <a:solidFill>
                  <a:schemeClr val="bg1"/>
                </a:solidFill>
                <a:latin typeface="Monserrat"/>
              </a:rPr>
              <a:t>Cabe aclarar que l</a:t>
            </a:r>
            <a:r>
              <a:rPr lang="es-MX" sz="1200" dirty="0">
                <a:solidFill>
                  <a:schemeClr val="bg1"/>
                </a:solidFill>
                <a:latin typeface="Monserrat"/>
              </a:rPr>
              <a:t>os parámetros son las variables definidas como input a la función, mientras que los argumentos son los valores asignados en un llamado a la función.</a:t>
            </a:r>
          </a:p>
          <a:p>
            <a:pPr marL="139700" indent="0">
              <a:buNone/>
            </a:pPr>
            <a:endParaRPr lang="es-MX" sz="1200" dirty="0">
              <a:solidFill>
                <a:schemeClr val="bg1"/>
              </a:solidFill>
              <a:latin typeface="Monserrat"/>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Funciones</a:t>
            </a:r>
            <a:endParaRPr lang="es-CO" sz="2800" b="1" dirty="0">
              <a:solidFill>
                <a:schemeClr val="bg1"/>
              </a:solidFill>
              <a:latin typeface="Montserrat"/>
            </a:endParaRPr>
          </a:p>
        </p:txBody>
      </p:sp>
      <p:pic>
        <p:nvPicPr>
          <p:cNvPr id="2050" name="Picture 2" descr="Javascript para novatos 11º – El visualista">
            <a:extLst>
              <a:ext uri="{FF2B5EF4-FFF2-40B4-BE49-F238E27FC236}">
                <a16:creationId xmlns:a16="http://schemas.microsoft.com/office/drawing/2014/main" id="{F724B7A9-05A7-0EE2-EE76-03D91078E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274" y="3304882"/>
            <a:ext cx="3307447" cy="1202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07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5" y="1237516"/>
            <a:ext cx="7977187" cy="3416300"/>
          </a:xfrm>
        </p:spPr>
        <p:txBody>
          <a:bodyPr numCol="1"/>
          <a:lstStyle/>
          <a:p>
            <a:pPr marL="139700" indent="0">
              <a:buNone/>
            </a:pPr>
            <a:r>
              <a:rPr lang="es-ES" sz="1200" dirty="0">
                <a:solidFill>
                  <a:schemeClr val="bg1"/>
                </a:solidFill>
                <a:latin typeface="Monserrat"/>
              </a:rPr>
              <a:t>Una expresión de función en flecha es una alternativa compacta a una expresión de función tradicional, con algunas diferencias semánticas y limitaciones deliberadas de uso:</a:t>
            </a:r>
          </a:p>
          <a:p>
            <a:pPr marL="139700" indent="0">
              <a:buNone/>
            </a:pPr>
            <a:endParaRPr lang="es-ES" sz="1200" dirty="0">
              <a:solidFill>
                <a:schemeClr val="bg1"/>
              </a:solidFill>
              <a:latin typeface="Monserrat"/>
            </a:endParaRPr>
          </a:p>
          <a:p>
            <a:pPr marL="311150" indent="-171450"/>
            <a:r>
              <a:rPr lang="es-ES" sz="1200" dirty="0">
                <a:solidFill>
                  <a:schemeClr val="bg1"/>
                </a:solidFill>
                <a:latin typeface="Monserrat"/>
              </a:rPr>
              <a:t>Las funciones en flecha no tienen sus propios enlaces a </a:t>
            </a:r>
            <a:r>
              <a:rPr lang="es-ES" sz="1200" dirty="0" err="1">
                <a:solidFill>
                  <a:schemeClr val="bg1"/>
                </a:solidFill>
                <a:latin typeface="Monserrat"/>
              </a:rPr>
              <a:t>this</a:t>
            </a:r>
            <a:r>
              <a:rPr lang="es-ES" sz="1200" dirty="0">
                <a:solidFill>
                  <a:schemeClr val="bg1"/>
                </a:solidFill>
                <a:latin typeface="Monserrat"/>
              </a:rPr>
              <a:t>, </a:t>
            </a:r>
            <a:r>
              <a:rPr lang="es-ES" sz="1200" dirty="0" err="1">
                <a:solidFill>
                  <a:schemeClr val="bg1"/>
                </a:solidFill>
                <a:latin typeface="Monserrat"/>
              </a:rPr>
              <a:t>arguments</a:t>
            </a:r>
            <a:r>
              <a:rPr lang="es-ES" sz="1200" dirty="0">
                <a:solidFill>
                  <a:schemeClr val="bg1"/>
                </a:solidFill>
                <a:latin typeface="Monserrat"/>
              </a:rPr>
              <a:t> o super, y no deben usarse como métodos.</a:t>
            </a:r>
          </a:p>
          <a:p>
            <a:pPr marL="311150" indent="-171450"/>
            <a:r>
              <a:rPr lang="es-ES" sz="1200" dirty="0">
                <a:solidFill>
                  <a:schemeClr val="bg1"/>
                </a:solidFill>
                <a:latin typeface="Monserrat"/>
              </a:rPr>
              <a:t>Las funciones en flecha no pueden utilizarse como constructores. Llamarlas con new lanza un </a:t>
            </a:r>
            <a:r>
              <a:rPr lang="es-ES" sz="1200" dirty="0" err="1">
                <a:solidFill>
                  <a:schemeClr val="bg1"/>
                </a:solidFill>
                <a:latin typeface="Monserrat"/>
              </a:rPr>
              <a:t>TypeError</a:t>
            </a:r>
            <a:r>
              <a:rPr lang="es-ES" sz="1200" dirty="0">
                <a:solidFill>
                  <a:schemeClr val="bg1"/>
                </a:solidFill>
                <a:latin typeface="Monserrat"/>
              </a:rPr>
              <a:t>. Tampoco tienen acceso a la palabra clave </a:t>
            </a:r>
            <a:r>
              <a:rPr lang="es-ES" sz="1200" dirty="0" err="1">
                <a:solidFill>
                  <a:schemeClr val="bg1"/>
                </a:solidFill>
                <a:latin typeface="Monserrat"/>
              </a:rPr>
              <a:t>new.target</a:t>
            </a:r>
            <a:r>
              <a:rPr lang="es-ES" sz="1200" dirty="0">
                <a:solidFill>
                  <a:schemeClr val="bg1"/>
                </a:solidFill>
                <a:latin typeface="Monserrat"/>
              </a:rPr>
              <a:t>.</a:t>
            </a:r>
          </a:p>
          <a:p>
            <a:pPr marL="311150" indent="-171450"/>
            <a:r>
              <a:rPr lang="es-ES" sz="1200" dirty="0">
                <a:solidFill>
                  <a:schemeClr val="bg1"/>
                </a:solidFill>
                <a:latin typeface="Monserrat"/>
              </a:rPr>
              <a:t>Las funciones flecha no pueden usar </a:t>
            </a:r>
            <a:r>
              <a:rPr lang="es-ES" sz="1200" dirty="0" err="1">
                <a:solidFill>
                  <a:schemeClr val="bg1"/>
                </a:solidFill>
                <a:latin typeface="Monserrat"/>
              </a:rPr>
              <a:t>yield</a:t>
            </a:r>
            <a:r>
              <a:rPr lang="es-ES" sz="1200" dirty="0">
                <a:solidFill>
                  <a:schemeClr val="bg1"/>
                </a:solidFill>
                <a:latin typeface="Monserrat"/>
              </a:rPr>
              <a:t> dentro de su cuerpo y no pueden ser creadas como funciones generadoras.</a:t>
            </a:r>
          </a:p>
          <a:p>
            <a:pPr marL="139700" indent="0">
              <a:buNone/>
            </a:pPr>
            <a:endParaRPr lang="es-ES" sz="1200" dirty="0">
              <a:solidFill>
                <a:schemeClr val="bg1"/>
              </a:solidFill>
              <a:latin typeface="Monserrat"/>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Funciones</a:t>
            </a:r>
            <a:endParaRPr lang="es-CO" sz="2800" b="1" dirty="0">
              <a:solidFill>
                <a:schemeClr val="bg1"/>
              </a:solidFill>
              <a:latin typeface="Montserrat"/>
            </a:endParaRPr>
          </a:p>
        </p:txBody>
      </p:sp>
    </p:spTree>
    <p:extLst>
      <p:ext uri="{BB962C8B-B14F-4D97-AF65-F5344CB8AC3E}">
        <p14:creationId xmlns:p14="http://schemas.microsoft.com/office/powerpoint/2010/main" val="2741359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5" y="957263"/>
            <a:ext cx="7977187" cy="3970337"/>
          </a:xfrm>
        </p:spPr>
        <p:txBody>
          <a:bodyPr numCol="1"/>
          <a:lstStyle/>
          <a:p>
            <a:pPr marL="158750" indent="0">
              <a:buNone/>
            </a:pPr>
            <a:r>
              <a:rPr lang="fr-FR" dirty="0">
                <a:solidFill>
                  <a:srgbClr val="569CD6"/>
                </a:solidFill>
                <a:latin typeface="Consolas" panose="020B0609020204030204" pitchFamily="49" charset="0"/>
              </a:rPr>
              <a:t>() =&gt; expression</a:t>
            </a:r>
          </a:p>
          <a:p>
            <a:pPr marL="158750" indent="0">
              <a:buNone/>
            </a:pPr>
            <a:endParaRPr lang="fr-FR" dirty="0">
              <a:solidFill>
                <a:srgbClr val="569CD6"/>
              </a:solidFill>
              <a:latin typeface="Consolas" panose="020B0609020204030204" pitchFamily="49" charset="0"/>
            </a:endParaRPr>
          </a:p>
          <a:p>
            <a:pPr marL="158750" indent="0">
              <a:buNone/>
            </a:pPr>
            <a:r>
              <a:rPr lang="fr-FR" dirty="0">
                <a:solidFill>
                  <a:srgbClr val="569CD6"/>
                </a:solidFill>
                <a:latin typeface="Consolas" panose="020B0609020204030204" pitchFamily="49" charset="0"/>
              </a:rPr>
              <a:t>param =&gt; expression</a:t>
            </a:r>
          </a:p>
          <a:p>
            <a:pPr marL="158750" indent="0">
              <a:buNone/>
            </a:pPr>
            <a:endParaRPr lang="fr-FR" dirty="0">
              <a:solidFill>
                <a:srgbClr val="569CD6"/>
              </a:solidFill>
              <a:latin typeface="Consolas" panose="020B0609020204030204" pitchFamily="49" charset="0"/>
            </a:endParaRPr>
          </a:p>
          <a:p>
            <a:pPr marL="158750" indent="0">
              <a:buNone/>
            </a:pPr>
            <a:r>
              <a:rPr lang="fr-FR" dirty="0">
                <a:solidFill>
                  <a:srgbClr val="569CD6"/>
                </a:solidFill>
                <a:latin typeface="Consolas" panose="020B0609020204030204" pitchFamily="49" charset="0"/>
              </a:rPr>
              <a:t>(param) =&gt; expression</a:t>
            </a:r>
          </a:p>
          <a:p>
            <a:pPr marL="158750" indent="0">
              <a:buNone/>
            </a:pPr>
            <a:endParaRPr lang="fr-FR" dirty="0">
              <a:solidFill>
                <a:srgbClr val="569CD6"/>
              </a:solidFill>
              <a:latin typeface="Consolas" panose="020B0609020204030204" pitchFamily="49" charset="0"/>
            </a:endParaRPr>
          </a:p>
          <a:p>
            <a:pPr marL="158750" indent="0">
              <a:buNone/>
            </a:pPr>
            <a:r>
              <a:rPr lang="fr-FR" dirty="0">
                <a:solidFill>
                  <a:srgbClr val="569CD6"/>
                </a:solidFill>
                <a:latin typeface="Consolas" panose="020B0609020204030204" pitchFamily="49" charset="0"/>
              </a:rPr>
              <a:t>(param1, </a:t>
            </a:r>
            <a:r>
              <a:rPr lang="fr-FR" dirty="0" err="1">
                <a:solidFill>
                  <a:srgbClr val="569CD6"/>
                </a:solidFill>
                <a:latin typeface="Consolas" panose="020B0609020204030204" pitchFamily="49" charset="0"/>
              </a:rPr>
              <a:t>paramN</a:t>
            </a:r>
            <a:r>
              <a:rPr lang="fr-FR" dirty="0">
                <a:solidFill>
                  <a:srgbClr val="569CD6"/>
                </a:solidFill>
                <a:latin typeface="Consolas" panose="020B0609020204030204" pitchFamily="49" charset="0"/>
              </a:rPr>
              <a:t>) =&gt; expression</a:t>
            </a:r>
          </a:p>
          <a:p>
            <a:pPr marL="158750" indent="0">
              <a:buNone/>
            </a:pPr>
            <a:endParaRPr lang="fr-FR" dirty="0">
              <a:solidFill>
                <a:srgbClr val="569CD6"/>
              </a:solidFill>
              <a:latin typeface="Consolas" panose="020B0609020204030204" pitchFamily="49" charset="0"/>
            </a:endParaRPr>
          </a:p>
          <a:p>
            <a:pPr marL="158750" indent="0">
              <a:buNone/>
            </a:pPr>
            <a:r>
              <a:rPr lang="fr-FR" dirty="0">
                <a:solidFill>
                  <a:srgbClr val="569CD6"/>
                </a:solidFill>
                <a:latin typeface="Consolas" panose="020B0609020204030204" pitchFamily="49" charset="0"/>
              </a:rPr>
              <a:t>() =&gt; {</a:t>
            </a:r>
          </a:p>
          <a:p>
            <a:pPr marL="158750" indent="0">
              <a:buNone/>
            </a:pPr>
            <a:r>
              <a:rPr lang="fr-FR" dirty="0">
                <a:solidFill>
                  <a:srgbClr val="569CD6"/>
                </a:solidFill>
                <a:latin typeface="Consolas" panose="020B0609020204030204" pitchFamily="49" charset="0"/>
              </a:rPr>
              <a:t>  </a:t>
            </a:r>
            <a:r>
              <a:rPr lang="fr-FR" dirty="0" err="1">
                <a:solidFill>
                  <a:srgbClr val="569CD6"/>
                </a:solidFill>
                <a:latin typeface="Consolas" panose="020B0609020204030204" pitchFamily="49" charset="0"/>
              </a:rPr>
              <a:t>statements</a:t>
            </a:r>
            <a:endParaRPr lang="fr-FR" dirty="0">
              <a:solidFill>
                <a:srgbClr val="569CD6"/>
              </a:solidFill>
              <a:latin typeface="Consolas" panose="020B0609020204030204" pitchFamily="49" charset="0"/>
            </a:endParaRPr>
          </a:p>
          <a:p>
            <a:pPr marL="158750" indent="0">
              <a:buNone/>
            </a:pPr>
            <a:r>
              <a:rPr lang="fr-FR" dirty="0">
                <a:solidFill>
                  <a:srgbClr val="569CD6"/>
                </a:solidFill>
                <a:latin typeface="Consolas" panose="020B0609020204030204" pitchFamily="49" charset="0"/>
              </a:rPr>
              <a:t>}</a:t>
            </a:r>
          </a:p>
          <a:p>
            <a:pPr marL="158750" indent="0">
              <a:buNone/>
            </a:pPr>
            <a:endParaRPr lang="fr-FR" dirty="0">
              <a:solidFill>
                <a:srgbClr val="569CD6"/>
              </a:solidFill>
              <a:latin typeface="Consolas" panose="020B0609020204030204" pitchFamily="49" charset="0"/>
            </a:endParaRPr>
          </a:p>
          <a:p>
            <a:pPr marL="158750" indent="0">
              <a:buNone/>
            </a:pPr>
            <a:r>
              <a:rPr lang="fr-FR" dirty="0">
                <a:solidFill>
                  <a:srgbClr val="569CD6"/>
                </a:solidFill>
                <a:latin typeface="Consolas" panose="020B0609020204030204" pitchFamily="49" charset="0"/>
              </a:rPr>
              <a:t>param =&gt; {</a:t>
            </a:r>
          </a:p>
          <a:p>
            <a:pPr marL="158750" indent="0">
              <a:buNone/>
            </a:pPr>
            <a:r>
              <a:rPr lang="fr-FR" dirty="0">
                <a:solidFill>
                  <a:srgbClr val="569CD6"/>
                </a:solidFill>
                <a:latin typeface="Consolas" panose="020B0609020204030204" pitchFamily="49" charset="0"/>
              </a:rPr>
              <a:t>  </a:t>
            </a:r>
            <a:r>
              <a:rPr lang="fr-FR" dirty="0" err="1">
                <a:solidFill>
                  <a:srgbClr val="569CD6"/>
                </a:solidFill>
                <a:latin typeface="Consolas" panose="020B0609020204030204" pitchFamily="49" charset="0"/>
              </a:rPr>
              <a:t>statements</a:t>
            </a:r>
            <a:endParaRPr lang="fr-FR" dirty="0">
              <a:solidFill>
                <a:srgbClr val="569CD6"/>
              </a:solidFill>
              <a:latin typeface="Consolas" panose="020B0609020204030204" pitchFamily="49" charset="0"/>
            </a:endParaRPr>
          </a:p>
          <a:p>
            <a:pPr marL="158750" indent="0">
              <a:buNone/>
            </a:pPr>
            <a:r>
              <a:rPr lang="fr-FR" dirty="0">
                <a:solidFill>
                  <a:srgbClr val="569CD6"/>
                </a:solidFill>
                <a:latin typeface="Consolas" panose="020B0609020204030204" pitchFamily="49" charset="0"/>
              </a:rPr>
              <a:t>}</a:t>
            </a:r>
          </a:p>
          <a:p>
            <a:pPr marL="158750" indent="0">
              <a:buNone/>
            </a:pPr>
            <a:endParaRPr lang="fr-FR" dirty="0">
              <a:solidFill>
                <a:srgbClr val="569CD6"/>
              </a:solidFill>
              <a:latin typeface="Consolas" panose="020B0609020204030204" pitchFamily="49" charset="0"/>
            </a:endParaRPr>
          </a:p>
          <a:p>
            <a:pPr marL="158750" indent="0">
              <a:buNone/>
            </a:pPr>
            <a:r>
              <a:rPr lang="fr-FR" dirty="0">
                <a:solidFill>
                  <a:srgbClr val="569CD6"/>
                </a:solidFill>
                <a:latin typeface="Consolas" panose="020B0609020204030204" pitchFamily="49" charset="0"/>
              </a:rPr>
              <a:t>(param1, </a:t>
            </a:r>
            <a:r>
              <a:rPr lang="fr-FR" dirty="0" err="1">
                <a:solidFill>
                  <a:srgbClr val="569CD6"/>
                </a:solidFill>
                <a:latin typeface="Consolas" panose="020B0609020204030204" pitchFamily="49" charset="0"/>
              </a:rPr>
              <a:t>paramN</a:t>
            </a:r>
            <a:r>
              <a:rPr lang="fr-FR" dirty="0">
                <a:solidFill>
                  <a:srgbClr val="569CD6"/>
                </a:solidFill>
                <a:latin typeface="Consolas" panose="020B0609020204030204" pitchFamily="49" charset="0"/>
              </a:rPr>
              <a:t>) =&gt; {</a:t>
            </a:r>
          </a:p>
          <a:p>
            <a:pPr marL="158750" indent="0">
              <a:buNone/>
            </a:pPr>
            <a:r>
              <a:rPr lang="fr-FR" dirty="0">
                <a:solidFill>
                  <a:srgbClr val="569CD6"/>
                </a:solidFill>
                <a:latin typeface="Consolas" panose="020B0609020204030204" pitchFamily="49" charset="0"/>
              </a:rPr>
              <a:t>  </a:t>
            </a:r>
            <a:r>
              <a:rPr lang="fr-FR" dirty="0" err="1">
                <a:solidFill>
                  <a:srgbClr val="569CD6"/>
                </a:solidFill>
                <a:latin typeface="Consolas" panose="020B0609020204030204" pitchFamily="49" charset="0"/>
              </a:rPr>
              <a:t>statements</a:t>
            </a:r>
            <a:endParaRPr lang="fr-FR" dirty="0">
              <a:solidFill>
                <a:srgbClr val="569CD6"/>
              </a:solidFill>
              <a:latin typeface="Consolas" panose="020B0609020204030204" pitchFamily="49" charset="0"/>
            </a:endParaRPr>
          </a:p>
          <a:p>
            <a:pPr marL="158750" indent="0">
              <a:buNone/>
            </a:pPr>
            <a:r>
              <a:rPr lang="fr-FR" dirty="0">
                <a:solidFill>
                  <a:srgbClr val="569CD6"/>
                </a:solidFill>
                <a:latin typeface="Consolas" panose="020B0609020204030204" pitchFamily="49" charset="0"/>
              </a:rPr>
              <a:t>}</a:t>
            </a:r>
            <a:endParaRPr lang="es-CO" dirty="0">
              <a:solidFill>
                <a:srgbClr val="569CD6"/>
              </a:solidFill>
              <a:latin typeface="Consolas" panose="020B0609020204030204" pitchFamily="49" charset="0"/>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Funciones</a:t>
            </a:r>
            <a:endParaRPr lang="es-CO" sz="2800" b="1" dirty="0">
              <a:solidFill>
                <a:schemeClr val="bg1"/>
              </a:solidFill>
              <a:latin typeface="Montserrat"/>
            </a:endParaRPr>
          </a:p>
        </p:txBody>
      </p:sp>
    </p:spTree>
    <p:extLst>
      <p:ext uri="{BB962C8B-B14F-4D97-AF65-F5344CB8AC3E}">
        <p14:creationId xmlns:p14="http://schemas.microsoft.com/office/powerpoint/2010/main" val="3264495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9361" y="1251585"/>
            <a:ext cx="7977187" cy="3416300"/>
          </a:xfrm>
        </p:spPr>
        <p:txBody>
          <a:bodyPr numCol="2"/>
          <a:lstStyle/>
          <a:p>
            <a:pPr marL="139700" indent="0" algn="just">
              <a:buNone/>
            </a:pPr>
            <a:r>
              <a:rPr lang="es-MX" sz="1200" dirty="0">
                <a:solidFill>
                  <a:schemeClr val="bg1"/>
                </a:solidFill>
                <a:latin typeface="Monserrat"/>
              </a:rPr>
              <a:t>Los objetos son «como» grandes variables capaces de contener otras variables (llamadas propiedades o atributos) y funciones (llamadas métodos).</a:t>
            </a: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En JavaScript además de los objetos predefinidos también se pueden definir y crear propios objetos.</a:t>
            </a: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Para crear objetos se puede definir mediante una variable o declarando una nueva instancia de la clase </a:t>
            </a:r>
            <a:r>
              <a:rPr lang="es-MX" sz="1200" dirty="0" err="1">
                <a:solidFill>
                  <a:schemeClr val="bg1"/>
                </a:solidFill>
                <a:latin typeface="Monserrat"/>
              </a:rPr>
              <a:t>Object</a:t>
            </a:r>
            <a:r>
              <a:rPr lang="es-MX" sz="1200" dirty="0">
                <a:solidFill>
                  <a:schemeClr val="bg1"/>
                </a:solidFill>
                <a:latin typeface="Monserrat"/>
              </a:rPr>
              <a:t>:</a:t>
            </a:r>
          </a:p>
          <a:p>
            <a:pPr marL="139700" indent="0">
              <a:buNone/>
            </a:pPr>
            <a:endParaRPr lang="es-MX" sz="1200" dirty="0">
              <a:solidFill>
                <a:schemeClr val="bg1"/>
              </a:solidFill>
              <a:latin typeface="Monserrat"/>
            </a:endParaRPr>
          </a:p>
          <a:p>
            <a:pPr marL="139700" indent="0">
              <a:buNone/>
            </a:pPr>
            <a:r>
              <a:rPr lang="es-MX" sz="1200" dirty="0">
                <a:solidFill>
                  <a:schemeClr val="bg1"/>
                </a:solidFill>
                <a:latin typeface="Monserrat"/>
              </a:rPr>
              <a:t>1. </a:t>
            </a:r>
          </a:p>
          <a:p>
            <a:pPr marL="15875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 = {</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"Camilo"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"Rocha"</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9CDCFE"/>
                </a:solidFill>
                <a:effectLst/>
                <a:latin typeface="Consolas" panose="020B0609020204030204" pitchFamily="49" charset="0"/>
              </a:rPr>
              <a:t>telefono</a:t>
            </a:r>
            <a:r>
              <a:rPr lang="es-CO" b="0" dirty="0">
                <a:solidFill>
                  <a:srgbClr val="9CDCFE"/>
                </a:solidFill>
                <a:effectLst/>
                <a:latin typeface="Consolas" panose="020B0609020204030204" pitchFamily="49" charset="0"/>
              </a:rPr>
              <a:t>:</a:t>
            </a:r>
            <a:r>
              <a:rPr lang="es-CO" b="0" dirty="0">
                <a:solidFill>
                  <a:srgbClr val="D4D4D4"/>
                </a:solidFill>
                <a:effectLst/>
                <a:latin typeface="Consolas" panose="020B0609020204030204" pitchFamily="49" charset="0"/>
              </a:rPr>
              <a:t> </a:t>
            </a:r>
            <a:r>
              <a:rPr lang="es-CO" b="0" dirty="0">
                <a:solidFill>
                  <a:srgbClr val="B5CEA8"/>
                </a:solidFill>
                <a:effectLst/>
                <a:latin typeface="Consolas" panose="020B0609020204030204" pitchFamily="49" charset="0"/>
              </a:rPr>
              <a:t>3057359505</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email:</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"cerochac@udistrital.edu.co"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edad:</a:t>
            </a:r>
            <a:r>
              <a:rPr lang="es-CO" b="0" dirty="0">
                <a:solidFill>
                  <a:srgbClr val="D4D4D4"/>
                </a:solidFill>
                <a:effectLst/>
                <a:latin typeface="Consolas" panose="020B0609020204030204" pitchFamily="49" charset="0"/>
              </a:rPr>
              <a:t> </a:t>
            </a:r>
            <a:r>
              <a:rPr lang="es-CO" b="0" dirty="0">
                <a:solidFill>
                  <a:srgbClr val="B5CEA8"/>
                </a:solidFill>
                <a:effectLst/>
                <a:latin typeface="Consolas" panose="020B0609020204030204" pitchFamily="49" charset="0"/>
              </a:rPr>
              <a:t>25</a:t>
            </a:r>
            <a:endParaRPr lang="es-CO" b="0" dirty="0">
              <a:solidFill>
                <a:srgbClr val="D4D4D4"/>
              </a:solidFill>
              <a:effectLst/>
              <a:latin typeface="Consolas" panose="020B0609020204030204" pitchFamily="49" charset="0"/>
            </a:endParaRPr>
          </a:p>
          <a:p>
            <a:pPr marL="158750" indent="0">
              <a:buNone/>
            </a:pPr>
            <a:r>
              <a:rPr lang="es-CO" b="0" dirty="0">
                <a:solidFill>
                  <a:srgbClr val="D4D4D4"/>
                </a:solidFill>
                <a:effectLst/>
                <a:latin typeface="Consolas" panose="020B0609020204030204" pitchFamily="49" charset="0"/>
              </a:rPr>
              <a:t>}</a:t>
            </a:r>
          </a:p>
          <a:p>
            <a:pPr marL="158750" indent="0">
              <a:buNone/>
            </a:pPr>
            <a:endParaRPr lang="es-CO" dirty="0">
              <a:solidFill>
                <a:srgbClr val="D4D4D4"/>
              </a:solidFill>
              <a:latin typeface="Consolas" panose="020B0609020204030204" pitchFamily="49" charset="0"/>
            </a:endParaRPr>
          </a:p>
          <a:p>
            <a:pPr marL="158750" indent="0">
              <a:buNone/>
            </a:pPr>
            <a:endParaRPr lang="es-CO" dirty="0">
              <a:solidFill>
                <a:srgbClr val="D4D4D4"/>
              </a:solidFill>
              <a:latin typeface="Consolas" panose="020B0609020204030204" pitchFamily="49" charset="0"/>
            </a:endParaRPr>
          </a:p>
          <a:p>
            <a:pPr marL="158750" indent="0">
              <a:buNone/>
            </a:pPr>
            <a:r>
              <a:rPr lang="es-CO" dirty="0">
                <a:solidFill>
                  <a:srgbClr val="D4D4D4"/>
                </a:solidFill>
                <a:latin typeface="Consolas" panose="020B0609020204030204" pitchFamily="49" charset="0"/>
              </a:rPr>
              <a:t>2.</a:t>
            </a:r>
          </a:p>
          <a:p>
            <a:pPr marL="15875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persona3</a:t>
            </a:r>
            <a:r>
              <a:rPr lang="es-CO" b="0" dirty="0">
                <a:solidFill>
                  <a:srgbClr val="D4D4D4"/>
                </a:solidFill>
                <a:effectLst/>
                <a:latin typeface="Consolas" panose="020B0609020204030204" pitchFamily="49" charset="0"/>
              </a:rPr>
              <a:t> = </a:t>
            </a:r>
            <a:r>
              <a:rPr lang="es-CO" b="0" dirty="0">
                <a:solidFill>
                  <a:srgbClr val="569CD6"/>
                </a:solidFill>
                <a:effectLst/>
                <a:latin typeface="Consolas" panose="020B0609020204030204" pitchFamily="49" charset="0"/>
              </a:rPr>
              <a:t>new</a:t>
            </a:r>
            <a:r>
              <a:rPr lang="es-CO" b="0" dirty="0">
                <a:solidFill>
                  <a:srgbClr val="D4D4D4"/>
                </a:solidFill>
                <a:effectLst/>
                <a:latin typeface="Consolas" panose="020B0609020204030204" pitchFamily="49" charset="0"/>
              </a:rPr>
              <a:t> </a:t>
            </a:r>
            <a:r>
              <a:rPr lang="es-CO" b="0" dirty="0" err="1">
                <a:solidFill>
                  <a:srgbClr val="4EC9B0"/>
                </a:solidFill>
                <a:effectLst/>
                <a:latin typeface="Consolas" panose="020B0609020204030204" pitchFamily="49" charset="0"/>
              </a:rPr>
              <a:t>Object</a:t>
            </a:r>
            <a:r>
              <a:rPr lang="es-CO" b="0" dirty="0">
                <a:solidFill>
                  <a:srgbClr val="D4D4D4"/>
                </a:solidFill>
                <a:effectLst/>
                <a:latin typeface="Consolas" panose="020B0609020204030204" pitchFamily="49" charset="0"/>
              </a:rPr>
              <a:t> ();</a:t>
            </a:r>
          </a:p>
          <a:p>
            <a:pPr marL="158750" indent="0">
              <a:buNone/>
            </a:pPr>
            <a:r>
              <a:rPr lang="es-CO" b="0" dirty="0">
                <a:solidFill>
                  <a:srgbClr val="9CDCFE"/>
                </a:solidFill>
                <a:effectLst/>
                <a:latin typeface="Consolas" panose="020B0609020204030204" pitchFamily="49" charset="0"/>
              </a:rPr>
              <a:t>persona3</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'Jorge'</a:t>
            </a:r>
            <a:r>
              <a:rPr lang="es-CO" b="0" dirty="0">
                <a:solidFill>
                  <a:srgbClr val="D4D4D4"/>
                </a:solidFill>
                <a:effectLst/>
                <a:latin typeface="Consolas" panose="020B0609020204030204" pitchFamily="49" charset="0"/>
              </a:rPr>
              <a:t>;</a:t>
            </a:r>
          </a:p>
          <a:p>
            <a:pPr marL="158750" indent="0">
              <a:buNone/>
            </a:pPr>
            <a:r>
              <a:rPr lang="es-CO" b="0" dirty="0">
                <a:solidFill>
                  <a:srgbClr val="9CDCFE"/>
                </a:solidFill>
                <a:effectLst/>
                <a:latin typeface="Consolas" panose="020B0609020204030204" pitchFamily="49" charset="0"/>
              </a:rPr>
              <a:t>persona3</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"Rocha"</a:t>
            </a:r>
            <a:r>
              <a:rPr lang="es-CO" b="0" dirty="0">
                <a:solidFill>
                  <a:srgbClr val="D4D4D4"/>
                </a:solidFill>
                <a:effectLst/>
                <a:latin typeface="Consolas" panose="020B0609020204030204" pitchFamily="49" charset="0"/>
              </a:rPr>
              <a:t>;</a:t>
            </a:r>
          </a:p>
          <a:p>
            <a:pPr marL="158750" indent="0">
              <a:buNone/>
            </a:pPr>
            <a:endParaRPr lang="es-CO" b="0" dirty="0">
              <a:solidFill>
                <a:srgbClr val="569CD6"/>
              </a:solidFill>
              <a:effectLst/>
              <a:latin typeface="Consolas" panose="020B0609020204030204" pitchFamily="49" charset="0"/>
            </a:endParaRPr>
          </a:p>
          <a:p>
            <a:pPr marL="158750" indent="0">
              <a:buNone/>
            </a:pPr>
            <a:r>
              <a:rPr lang="es-CO" sz="1200" dirty="0">
                <a:solidFill>
                  <a:schemeClr val="bg1"/>
                </a:solidFill>
                <a:latin typeface="Monserrat"/>
              </a:rPr>
              <a:t>Se pueden tener métodos en funciones:</a:t>
            </a:r>
          </a:p>
          <a:p>
            <a:pPr marL="158750" indent="0">
              <a:buNone/>
            </a:pPr>
            <a:endParaRPr lang="es-CO" dirty="0">
              <a:solidFill>
                <a:srgbClr val="569CD6"/>
              </a:solidFill>
              <a:latin typeface="Consolas" panose="020B0609020204030204" pitchFamily="49" charset="0"/>
            </a:endParaRPr>
          </a:p>
          <a:p>
            <a:pPr marL="15875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persona2</a:t>
            </a:r>
            <a:r>
              <a:rPr lang="es-CO" b="0" dirty="0">
                <a:solidFill>
                  <a:srgbClr val="D4D4D4"/>
                </a:solidFill>
                <a:effectLst/>
                <a:latin typeface="Consolas" panose="020B0609020204030204" pitchFamily="49" charset="0"/>
              </a:rPr>
              <a:t> = {</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"Camilo"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"Rocha"</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9CDCFE"/>
                </a:solidFill>
                <a:effectLst/>
                <a:latin typeface="Consolas" panose="020B0609020204030204" pitchFamily="49" charset="0"/>
              </a:rPr>
              <a:t>telefono</a:t>
            </a:r>
            <a:r>
              <a:rPr lang="es-CO" b="0" dirty="0">
                <a:solidFill>
                  <a:srgbClr val="9CDCFE"/>
                </a:solidFill>
                <a:effectLst/>
                <a:latin typeface="Consolas" panose="020B0609020204030204" pitchFamily="49" charset="0"/>
              </a:rPr>
              <a:t>:</a:t>
            </a:r>
            <a:r>
              <a:rPr lang="es-CO" b="0" dirty="0">
                <a:solidFill>
                  <a:srgbClr val="D4D4D4"/>
                </a:solidFill>
                <a:effectLst/>
                <a:latin typeface="Consolas" panose="020B0609020204030204" pitchFamily="49" charset="0"/>
              </a:rPr>
              <a:t> </a:t>
            </a:r>
            <a:r>
              <a:rPr lang="es-CO" b="0" dirty="0">
                <a:solidFill>
                  <a:srgbClr val="B5CEA8"/>
                </a:solidFill>
                <a:effectLst/>
                <a:latin typeface="Consolas" panose="020B0609020204030204" pitchFamily="49" charset="0"/>
              </a:rPr>
              <a:t>3057359505</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email:</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"cerochac@udistrital.edu.co"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edad:</a:t>
            </a:r>
            <a:r>
              <a:rPr lang="es-CO" b="0" dirty="0">
                <a:solidFill>
                  <a:srgbClr val="D4D4D4"/>
                </a:solidFill>
                <a:effectLst/>
                <a:latin typeface="Consolas" panose="020B0609020204030204" pitchFamily="49" charset="0"/>
              </a:rPr>
              <a:t> </a:t>
            </a:r>
            <a:r>
              <a:rPr lang="es-CO" b="0" dirty="0">
                <a:solidFill>
                  <a:srgbClr val="B5CEA8"/>
                </a:solidFill>
                <a:effectLst/>
                <a:latin typeface="Consolas" panose="020B0609020204030204" pitchFamily="49" charset="0"/>
              </a:rPr>
              <a:t>25</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DCDCAA"/>
                </a:solidFill>
                <a:effectLst/>
                <a:latin typeface="Consolas" panose="020B0609020204030204" pitchFamily="49" charset="0"/>
              </a:rPr>
              <a:t>nombreCompleto</a:t>
            </a:r>
            <a:r>
              <a:rPr lang="es-CO" b="0" dirty="0">
                <a:solidFill>
                  <a:srgbClr val="9CDCFE"/>
                </a:solidFill>
                <a:effectLst/>
                <a:latin typeface="Consolas" panose="020B0609020204030204" pitchFamily="49" charset="0"/>
              </a:rPr>
              <a:t>:</a:t>
            </a: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function</a:t>
            </a:r>
            <a:r>
              <a:rPr lang="es-CO" b="0" dirty="0">
                <a:solidFill>
                  <a:srgbClr val="D4D4D4"/>
                </a:solidFill>
                <a:effectLst/>
                <a:latin typeface="Consolas" panose="020B0609020204030204" pitchFamily="49" charset="0"/>
              </a:rPr>
              <a:t> (){</a:t>
            </a:r>
            <a:r>
              <a:rPr lang="es-CO" b="0" dirty="0" err="1">
                <a:solidFill>
                  <a:srgbClr val="C586C0"/>
                </a:solidFill>
                <a:effectLst/>
                <a:latin typeface="Consolas" panose="020B0609020204030204" pitchFamily="49" charset="0"/>
              </a:rPr>
              <a:t>return</a:t>
            </a: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 '</a:t>
            </a:r>
            <a:r>
              <a:rPr lang="es-CO" b="0" dirty="0">
                <a:solidFill>
                  <a:srgbClr val="D4D4D4"/>
                </a:solidFill>
                <a:effectLst/>
                <a:latin typeface="Consolas" panose="020B0609020204030204" pitchFamily="49" charset="0"/>
              </a:rPr>
              <a:t> + </a:t>
            </a:r>
            <a:r>
              <a:rPr lang="es-CO" b="0" dirty="0" err="1">
                <a:solidFill>
                  <a:srgbClr val="569CD6"/>
                </a:solidFill>
                <a:effectLst/>
                <a:latin typeface="Consolas" panose="020B0609020204030204" pitchFamily="49" charset="0"/>
              </a:rPr>
              <a:t>this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a:t>
            </a:r>
          </a:p>
          <a:p>
            <a:pPr marL="158750" indent="0">
              <a:buNone/>
            </a:pPr>
            <a:endParaRPr lang="es-CO" b="0" dirty="0">
              <a:solidFill>
                <a:srgbClr val="D4D4D4"/>
              </a:solidFill>
              <a:effectLst/>
              <a:latin typeface="Consolas" panose="020B0609020204030204" pitchFamily="49" charset="0"/>
            </a:endParaRPr>
          </a:p>
          <a:p>
            <a:pPr marL="158750" indent="0">
              <a:buNone/>
            </a:pPr>
            <a:endParaRPr lang="es-CO" b="0" dirty="0">
              <a:solidFill>
                <a:srgbClr val="D4D4D4"/>
              </a:solidFill>
              <a:effectLst/>
              <a:latin typeface="Consolas" panose="020B0609020204030204" pitchFamily="49" charset="0"/>
            </a:endParaRPr>
          </a:p>
        </p:txBody>
      </p:sp>
      <p:sp>
        <p:nvSpPr>
          <p:cNvPr id="2" name="Google Shape;191;p31">
            <a:extLst>
              <a:ext uri="{FF2B5EF4-FFF2-40B4-BE49-F238E27FC236}">
                <a16:creationId xmlns:a16="http://schemas.microsoft.com/office/drawing/2014/main" id="{9FDEE4E0-BBC2-73BA-5CED-8CBAF769F6B4}"/>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Objetos</a:t>
            </a:r>
            <a:endParaRPr lang="es-CO" sz="2800" b="1" dirty="0">
              <a:solidFill>
                <a:schemeClr val="bg1"/>
              </a:solidFill>
              <a:latin typeface="Montserrat"/>
            </a:endParaRPr>
          </a:p>
        </p:txBody>
      </p:sp>
    </p:spTree>
    <p:extLst>
      <p:ext uri="{BB962C8B-B14F-4D97-AF65-F5344CB8AC3E}">
        <p14:creationId xmlns:p14="http://schemas.microsoft.com/office/powerpoint/2010/main" val="446932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9361" y="1251585"/>
            <a:ext cx="7977187" cy="3416300"/>
          </a:xfrm>
        </p:spPr>
        <p:txBody>
          <a:bodyPr numCol="2"/>
          <a:lstStyle/>
          <a:p>
            <a:pPr marL="139700" indent="0" algn="just">
              <a:buNone/>
            </a:pPr>
            <a:r>
              <a:rPr lang="es-MX" sz="1200" dirty="0">
                <a:solidFill>
                  <a:schemeClr val="bg1"/>
                </a:solidFill>
                <a:latin typeface="Monserrat"/>
              </a:rPr>
              <a:t>Acceder a las propiedades de los objetos:</a:t>
            </a:r>
          </a:p>
          <a:p>
            <a:pPr marL="139700" indent="0">
              <a:buNone/>
            </a:pPr>
            <a:endParaRPr lang="es-MX" sz="1200" dirty="0">
              <a:solidFill>
                <a:schemeClr val="bg1"/>
              </a:solidFill>
              <a:latin typeface="Monserrat"/>
            </a:endParaRPr>
          </a:p>
          <a:p>
            <a:pPr marL="158750" indent="0">
              <a:buNone/>
            </a:pP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r>
              <a:rPr lang="es-CO" b="0" dirty="0">
                <a:solidFill>
                  <a:srgbClr val="CE9178"/>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58750" indent="0">
              <a:buNone/>
            </a:pPr>
            <a:endParaRPr lang="es-MX" dirty="0">
              <a:solidFill>
                <a:srgbClr val="C586C0"/>
              </a:solidFill>
              <a:latin typeface="Consolas" panose="020B0609020204030204" pitchFamily="49" charset="0"/>
            </a:endParaRPr>
          </a:p>
          <a:p>
            <a:pPr marL="158750" indent="0" algn="just">
              <a:buNone/>
            </a:pPr>
            <a:r>
              <a:rPr lang="es-MX" sz="1200" dirty="0">
                <a:solidFill>
                  <a:schemeClr val="bg1"/>
                </a:solidFill>
                <a:latin typeface="Monserrat"/>
              </a:rPr>
              <a:t>Se puede iterar sobre las propiedades de un objeto para obtener su denominación y valor:</a:t>
            </a:r>
          </a:p>
          <a:p>
            <a:pPr marL="158750" indent="0">
              <a:buNone/>
            </a:pPr>
            <a:endParaRPr lang="es-MX" dirty="0">
              <a:solidFill>
                <a:srgbClr val="C586C0"/>
              </a:solidFill>
              <a:latin typeface="Consolas" panose="020B0609020204030204" pitchFamily="49" charset="0"/>
            </a:endParaRPr>
          </a:p>
          <a:p>
            <a:pPr marL="158750" indent="0">
              <a:buNone/>
            </a:pPr>
            <a:r>
              <a:rPr lang="es-MX" b="0" dirty="0" err="1">
                <a:solidFill>
                  <a:srgbClr val="C586C0"/>
                </a:solidFill>
                <a:effectLst/>
                <a:latin typeface="Consolas" panose="020B0609020204030204" pitchFamily="49" charset="0"/>
              </a:rPr>
              <a:t>for</a:t>
            </a:r>
            <a:r>
              <a:rPr lang="es-MX" b="0" dirty="0">
                <a:solidFill>
                  <a:srgbClr val="D4D4D4"/>
                </a:solidFill>
                <a:effectLst/>
                <a:latin typeface="Consolas" panose="020B0609020204030204" pitchFamily="49" charset="0"/>
              </a:rPr>
              <a:t> (</a:t>
            </a:r>
            <a:r>
              <a:rPr lang="es-MX" b="0" dirty="0" err="1">
                <a:solidFill>
                  <a:srgbClr val="9CDCFE"/>
                </a:solidFill>
                <a:effectLst/>
                <a:latin typeface="Consolas" panose="020B0609020204030204" pitchFamily="49" charset="0"/>
              </a:rPr>
              <a:t>nombrePropiedad</a:t>
            </a:r>
            <a:r>
              <a:rPr lang="es-MX" b="0" dirty="0">
                <a:solidFill>
                  <a:srgbClr val="D4D4D4"/>
                </a:solidFill>
                <a:effectLst/>
                <a:latin typeface="Consolas" panose="020B0609020204030204" pitchFamily="49" charset="0"/>
              </a:rPr>
              <a:t> </a:t>
            </a:r>
            <a:r>
              <a:rPr lang="es-MX" b="0" dirty="0">
                <a:solidFill>
                  <a:srgbClr val="569CD6"/>
                </a:solidFill>
                <a:effectLst/>
                <a:latin typeface="Consolas" panose="020B0609020204030204" pitchFamily="49" charset="0"/>
              </a:rPr>
              <a:t>in</a:t>
            </a:r>
            <a:r>
              <a:rPr lang="es-MX" b="0" dirty="0">
                <a:solidFill>
                  <a:srgbClr val="D4D4D4"/>
                </a:solidFill>
                <a:effectLst/>
                <a:latin typeface="Consolas" panose="020B0609020204030204" pitchFamily="49" charset="0"/>
              </a:rPr>
              <a:t> </a:t>
            </a:r>
            <a:r>
              <a:rPr lang="es-MX" b="0" dirty="0">
                <a:solidFill>
                  <a:srgbClr val="4FC1FF"/>
                </a:solidFill>
                <a:effectLst/>
                <a:latin typeface="Consolas" panose="020B0609020204030204" pitchFamily="49" charset="0"/>
              </a:rPr>
              <a:t>persona</a:t>
            </a:r>
            <a:r>
              <a:rPr lang="es-MX" b="0" dirty="0">
                <a:solidFill>
                  <a:srgbClr val="D4D4D4"/>
                </a:solidFill>
                <a:effectLst/>
                <a:latin typeface="Consolas" panose="020B0609020204030204" pitchFamily="49" charset="0"/>
              </a:rPr>
              <a:t>){</a:t>
            </a:r>
          </a:p>
          <a:p>
            <a:pPr marL="158750" indent="0">
              <a:buNone/>
            </a:pP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console</a:t>
            </a:r>
            <a:r>
              <a:rPr lang="es-MX" b="0" dirty="0">
                <a:solidFill>
                  <a:srgbClr val="D4D4D4"/>
                </a:solidFill>
                <a:effectLst/>
                <a:latin typeface="Consolas" panose="020B0609020204030204" pitchFamily="49" charset="0"/>
              </a:rPr>
              <a:t>.</a:t>
            </a:r>
            <a:r>
              <a:rPr lang="es-MX" b="0" dirty="0">
                <a:solidFill>
                  <a:srgbClr val="DCDCAA"/>
                </a:solidFill>
                <a:effectLst/>
                <a:latin typeface="Consolas" panose="020B0609020204030204" pitchFamily="49" charset="0"/>
              </a:rPr>
              <a:t>log</a:t>
            </a:r>
            <a:r>
              <a:rPr lang="es-MX" b="0" dirty="0">
                <a:solidFill>
                  <a:srgbClr val="D4D4D4"/>
                </a:solidFill>
                <a:effectLst/>
                <a:latin typeface="Consolas" panose="020B0609020204030204" pitchFamily="49" charset="0"/>
              </a:rPr>
              <a:t>(</a:t>
            </a:r>
            <a:r>
              <a:rPr lang="es-MX" b="0" dirty="0" err="1">
                <a:solidFill>
                  <a:srgbClr val="9CDCFE"/>
                </a:solidFill>
                <a:effectLst/>
                <a:latin typeface="Consolas" panose="020B0609020204030204" pitchFamily="49" charset="0"/>
              </a:rPr>
              <a:t>nombrePropiedad</a:t>
            </a:r>
            <a:r>
              <a:rPr lang="es-MX" b="0" dirty="0">
                <a:solidFill>
                  <a:srgbClr val="D4D4D4"/>
                </a:solidFill>
                <a:effectLst/>
                <a:latin typeface="Consolas" panose="020B0609020204030204" pitchFamily="49" charset="0"/>
              </a:rPr>
              <a:t>);</a:t>
            </a:r>
          </a:p>
          <a:p>
            <a:pPr marL="158750" indent="0">
              <a:buNone/>
            </a:pP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console</a:t>
            </a:r>
            <a:r>
              <a:rPr lang="es-MX" b="0" dirty="0">
                <a:solidFill>
                  <a:srgbClr val="D4D4D4"/>
                </a:solidFill>
                <a:effectLst/>
                <a:latin typeface="Consolas" panose="020B0609020204030204" pitchFamily="49" charset="0"/>
              </a:rPr>
              <a:t>.</a:t>
            </a:r>
            <a:r>
              <a:rPr lang="es-MX" b="0" dirty="0">
                <a:solidFill>
                  <a:srgbClr val="DCDCAA"/>
                </a:solidFill>
                <a:effectLst/>
                <a:latin typeface="Consolas" panose="020B0609020204030204" pitchFamily="49" charset="0"/>
              </a:rPr>
              <a:t>log</a:t>
            </a:r>
            <a:r>
              <a:rPr lang="es-MX" b="0" dirty="0">
                <a:solidFill>
                  <a:srgbClr val="D4D4D4"/>
                </a:solidFill>
                <a:effectLst/>
                <a:latin typeface="Consolas" panose="020B0609020204030204" pitchFamily="49" charset="0"/>
              </a:rPr>
              <a:t>(</a:t>
            </a:r>
            <a:r>
              <a:rPr lang="es-MX" b="0" dirty="0">
                <a:solidFill>
                  <a:srgbClr val="4FC1FF"/>
                </a:solidFill>
                <a:effectLst/>
                <a:latin typeface="Consolas" panose="020B0609020204030204" pitchFamily="49" charset="0"/>
              </a:rPr>
              <a:t>persona</a:t>
            </a:r>
            <a:r>
              <a:rPr lang="es-MX" b="0" dirty="0">
                <a:solidFill>
                  <a:srgbClr val="D4D4D4"/>
                </a:solidFill>
                <a:effectLst/>
                <a:latin typeface="Consolas" panose="020B0609020204030204" pitchFamily="49" charset="0"/>
              </a:rPr>
              <a:t>[</a:t>
            </a:r>
            <a:r>
              <a:rPr lang="es-MX" b="0" dirty="0" err="1">
                <a:solidFill>
                  <a:srgbClr val="9CDCFE"/>
                </a:solidFill>
                <a:effectLst/>
                <a:latin typeface="Consolas" panose="020B0609020204030204" pitchFamily="49" charset="0"/>
              </a:rPr>
              <a:t>nombrePropiedad</a:t>
            </a:r>
            <a:r>
              <a:rPr lang="es-MX" b="0" dirty="0">
                <a:solidFill>
                  <a:srgbClr val="D4D4D4"/>
                </a:solidFill>
                <a:effectLst/>
                <a:latin typeface="Consolas" panose="020B0609020204030204" pitchFamily="49" charset="0"/>
              </a:rPr>
              <a:t>])</a:t>
            </a:r>
          </a:p>
          <a:p>
            <a:pPr marL="158750" indent="0">
              <a:buNone/>
            </a:pPr>
            <a:r>
              <a:rPr lang="es-MX" b="0" dirty="0">
                <a:solidFill>
                  <a:srgbClr val="D4D4D4"/>
                </a:solidFill>
                <a:effectLst/>
                <a:latin typeface="Consolas" panose="020B0609020204030204" pitchFamily="49" charset="0"/>
              </a:rPr>
              <a:t>}</a:t>
            </a:r>
          </a:p>
          <a:p>
            <a:pPr marL="158750" indent="0">
              <a:buNone/>
            </a:pPr>
            <a:endParaRPr lang="es-MX" dirty="0">
              <a:solidFill>
                <a:srgbClr val="D4D4D4"/>
              </a:solidFill>
              <a:latin typeface="Consolas" panose="020B0609020204030204" pitchFamily="49" charset="0"/>
            </a:endParaRPr>
          </a:p>
          <a:p>
            <a:pPr marL="158750" indent="0" algn="just">
              <a:buNone/>
            </a:pPr>
            <a:r>
              <a:rPr lang="es-MX" b="0" dirty="0">
                <a:solidFill>
                  <a:srgbClr val="D4D4D4"/>
                </a:solidFill>
                <a:effectLst/>
                <a:latin typeface="Consolas" panose="020B0609020204030204" pitchFamily="49" charset="0"/>
              </a:rPr>
              <a:t>Para agregar una nueva propiedad a un objeto se declara el nuevo atributo con su respectivo valor:</a:t>
            </a:r>
          </a:p>
          <a:p>
            <a:pPr marL="158750" indent="0">
              <a:buNone/>
            </a:pP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tel</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6013056301</a:t>
            </a:r>
            <a:r>
              <a:rPr lang="es-CO" b="0" dirty="0">
                <a:solidFill>
                  <a:srgbClr val="D4D4D4"/>
                </a:solidFill>
                <a:effectLst/>
                <a:latin typeface="Consolas" panose="020B0609020204030204" pitchFamily="49" charset="0"/>
              </a:rPr>
              <a:t>;</a:t>
            </a:r>
          </a:p>
          <a:p>
            <a:pPr marL="158750" indent="0" algn="just">
              <a:buNone/>
            </a:pPr>
            <a:r>
              <a:rPr lang="es-CO" b="0" dirty="0">
                <a:solidFill>
                  <a:srgbClr val="D4D4D4"/>
                </a:solidFill>
                <a:effectLst/>
                <a:latin typeface="Consolas" panose="020B0609020204030204" pitchFamily="49" charset="0"/>
              </a:rPr>
              <a:t>Para la modificación se accede al atributo y se asigna el nuevo valor:</a:t>
            </a:r>
          </a:p>
          <a:p>
            <a:pPr marL="158750" indent="0">
              <a:buNone/>
            </a:pPr>
            <a:endParaRPr lang="es-CO" dirty="0">
              <a:solidFill>
                <a:srgbClr val="D4D4D4"/>
              </a:solidFill>
              <a:latin typeface="Consolas" panose="020B0609020204030204" pitchFamily="49" charset="0"/>
            </a:endParaRPr>
          </a:p>
          <a:p>
            <a:pPr marL="158750" indent="0">
              <a:buNone/>
            </a:pP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tel</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601777777</a:t>
            </a:r>
            <a:r>
              <a:rPr lang="es-CO" b="0" dirty="0">
                <a:solidFill>
                  <a:srgbClr val="D4D4D4"/>
                </a:solidFill>
                <a:effectLst/>
                <a:latin typeface="Consolas" panose="020B0609020204030204" pitchFamily="49" charset="0"/>
              </a:rPr>
              <a:t>;</a:t>
            </a:r>
          </a:p>
          <a:p>
            <a:pPr marL="158750" indent="0" algn="just">
              <a:buNone/>
            </a:pPr>
            <a:br>
              <a:rPr lang="es-CO" b="0" dirty="0">
                <a:solidFill>
                  <a:srgbClr val="D4D4D4"/>
                </a:solidFill>
                <a:effectLst/>
                <a:latin typeface="Consolas" panose="020B0609020204030204" pitchFamily="49" charset="0"/>
              </a:rPr>
            </a:br>
            <a:r>
              <a:rPr lang="es-CO" b="0" dirty="0">
                <a:solidFill>
                  <a:srgbClr val="D4D4D4"/>
                </a:solidFill>
                <a:effectLst/>
                <a:latin typeface="Consolas" panose="020B0609020204030204" pitchFamily="49" charset="0"/>
              </a:rPr>
              <a:t>Para la eliminación de un atributo se emplea la palabra “</a:t>
            </a:r>
            <a:r>
              <a:rPr lang="es-CO" b="1" i="1" dirty="0" err="1">
                <a:solidFill>
                  <a:srgbClr val="D4D4D4"/>
                </a:solidFill>
                <a:effectLst/>
                <a:latin typeface="Consolas" panose="020B0609020204030204" pitchFamily="49" charset="0"/>
              </a:rPr>
              <a:t>delete</a:t>
            </a:r>
            <a:r>
              <a:rPr lang="es-CO" b="0" dirty="0">
                <a:solidFill>
                  <a:srgbClr val="D4D4D4"/>
                </a:solidFill>
                <a:effectLst/>
                <a:latin typeface="Consolas" panose="020B0609020204030204" pitchFamily="49" charset="0"/>
              </a:rPr>
              <a:t>”:</a:t>
            </a:r>
          </a:p>
          <a:p>
            <a:pPr marL="158750" indent="0">
              <a:buNone/>
            </a:pPr>
            <a:endParaRPr lang="es-CO" dirty="0">
              <a:solidFill>
                <a:srgbClr val="D4D4D4"/>
              </a:solidFill>
              <a:latin typeface="Consolas" panose="020B0609020204030204" pitchFamily="49" charset="0"/>
            </a:endParaRPr>
          </a:p>
          <a:p>
            <a:pPr marL="158750" indent="0">
              <a:buNone/>
            </a:pPr>
            <a:r>
              <a:rPr lang="es-CO" b="0" dirty="0" err="1">
                <a:solidFill>
                  <a:srgbClr val="569CD6"/>
                </a:solidFill>
                <a:effectLst/>
                <a:latin typeface="Consolas" panose="020B0609020204030204" pitchFamily="49" charset="0"/>
              </a:rPr>
              <a:t>delete</a:t>
            </a:r>
            <a:r>
              <a:rPr lang="es-CO" b="0" dirty="0">
                <a:solidFill>
                  <a:srgbClr val="D4D4D4"/>
                </a:solidFill>
                <a:effectLst/>
                <a:latin typeface="Consolas" panose="020B0609020204030204" pitchFamily="49" charset="0"/>
              </a:rPr>
              <a:t> </a:t>
            </a: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tel</a:t>
            </a:r>
            <a:r>
              <a:rPr lang="es-CO" b="0" dirty="0">
                <a:solidFill>
                  <a:srgbClr val="D4D4D4"/>
                </a:solidFill>
                <a:effectLst/>
                <a:latin typeface="Consolas" panose="020B0609020204030204" pitchFamily="49" charset="0"/>
              </a:rPr>
              <a:t>;</a:t>
            </a:r>
          </a:p>
          <a:p>
            <a:pPr marL="158750" indent="0">
              <a:buNone/>
            </a:pPr>
            <a:endParaRPr lang="es-MX" b="0" dirty="0">
              <a:solidFill>
                <a:srgbClr val="D4D4D4"/>
              </a:solidFill>
              <a:effectLst/>
              <a:latin typeface="Consolas" panose="020B0609020204030204" pitchFamily="49" charset="0"/>
            </a:endParaRPr>
          </a:p>
        </p:txBody>
      </p:sp>
      <p:sp>
        <p:nvSpPr>
          <p:cNvPr id="2" name="Google Shape;191;p31">
            <a:extLst>
              <a:ext uri="{FF2B5EF4-FFF2-40B4-BE49-F238E27FC236}">
                <a16:creationId xmlns:a16="http://schemas.microsoft.com/office/drawing/2014/main" id="{9FDEE4E0-BBC2-73BA-5CED-8CBAF769F6B4}"/>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Objetos</a:t>
            </a:r>
            <a:endParaRPr lang="es-CO" sz="2800" b="1" dirty="0">
              <a:solidFill>
                <a:schemeClr val="bg1"/>
              </a:solidFill>
              <a:latin typeface="Montserrat"/>
            </a:endParaRPr>
          </a:p>
        </p:txBody>
      </p:sp>
    </p:spTree>
    <p:extLst>
      <p:ext uri="{BB962C8B-B14F-4D97-AF65-F5344CB8AC3E}">
        <p14:creationId xmlns:p14="http://schemas.microsoft.com/office/powerpoint/2010/main" val="12660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9361" y="1251585"/>
            <a:ext cx="7977187" cy="3416300"/>
          </a:xfrm>
        </p:spPr>
        <p:txBody>
          <a:bodyPr numCol="2"/>
          <a:lstStyle/>
          <a:p>
            <a:pPr marL="139700" indent="0" algn="just">
              <a:buNone/>
            </a:pPr>
            <a:r>
              <a:rPr lang="es-CO" sz="1200" dirty="0">
                <a:solidFill>
                  <a:schemeClr val="bg1"/>
                </a:solidFill>
                <a:latin typeface="Monserrat"/>
              </a:rPr>
              <a:t>Para imprimir un objeto se puede utilizar una concatenación de los atributos de este, iterar sobre las propiedades del mismo, pasar los valores a un array o convertirlo a una cadena:</a:t>
            </a:r>
            <a:endParaRPr lang="es-CO" b="1" i="1" dirty="0">
              <a:solidFill>
                <a:srgbClr val="D4D4D4"/>
              </a:solidFill>
              <a:effectLst/>
              <a:latin typeface="Consolas" panose="020B0609020204030204" pitchFamily="49" charset="0"/>
            </a:endParaRPr>
          </a:p>
          <a:p>
            <a:pPr marL="158750" indent="0">
              <a:buNone/>
            </a:pPr>
            <a:endParaRPr lang="es-MX" b="0" dirty="0">
              <a:solidFill>
                <a:srgbClr val="D4D4D4"/>
              </a:solidFill>
              <a:effectLst/>
              <a:latin typeface="Consolas" panose="020B0609020204030204" pitchFamily="49" charset="0"/>
            </a:endParaRPr>
          </a:p>
          <a:p>
            <a:pPr marL="158750" indent="0">
              <a:buNone/>
            </a:pPr>
            <a:r>
              <a:rPr lang="es-CO" b="0" dirty="0">
                <a:solidFill>
                  <a:srgbClr val="6A9955"/>
                </a:solidFill>
                <a:effectLst/>
                <a:latin typeface="Consolas" panose="020B0609020204030204" pitchFamily="49" charset="0"/>
              </a:rPr>
              <a:t>//Concatenar cada valor de cada propiedad</a:t>
            </a:r>
            <a:endParaRPr lang="es-CO" b="0" dirty="0">
              <a:solidFill>
                <a:srgbClr val="D4D4D4"/>
              </a:solidFill>
              <a:effectLst/>
              <a:latin typeface="Consolas" panose="020B0609020204030204" pitchFamily="49" charset="0"/>
            </a:endParaRPr>
          </a:p>
          <a:p>
            <a:pPr marL="158750" indent="0">
              <a:buNone/>
            </a:pP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err="1">
                <a:solidFill>
                  <a:srgbClr val="4FC1FF"/>
                </a:solidFill>
                <a:effectLst/>
                <a:latin typeface="Consolas" panose="020B0609020204030204" pitchFamily="49" charset="0"/>
              </a:rPr>
              <a:t>persona</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 '</a:t>
            </a:r>
            <a:r>
              <a:rPr lang="es-CO" b="0" dirty="0">
                <a:solidFill>
                  <a:srgbClr val="D4D4D4"/>
                </a:solidFill>
                <a:effectLst/>
                <a:latin typeface="Consolas" panose="020B0609020204030204" pitchFamily="49" charset="0"/>
              </a:rPr>
              <a:t> + </a:t>
            </a:r>
            <a:r>
              <a:rPr lang="es-CO" b="0" dirty="0" err="1">
                <a:solidFill>
                  <a:srgbClr val="4FC1FF"/>
                </a:solidFill>
                <a:effectLst/>
                <a:latin typeface="Consolas" panose="020B0609020204030204" pitchFamily="49" charset="0"/>
              </a:rPr>
              <a:t>persona</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 '</a:t>
            </a:r>
            <a:r>
              <a:rPr lang="es-CO" b="0" dirty="0">
                <a:solidFill>
                  <a:srgbClr val="D4D4D4"/>
                </a:solidFill>
                <a:effectLst/>
                <a:latin typeface="Consolas" panose="020B0609020204030204" pitchFamily="49" charset="0"/>
              </a:rPr>
              <a:t> + </a:t>
            </a:r>
            <a:r>
              <a:rPr lang="es-CO" b="0" dirty="0" err="1">
                <a:solidFill>
                  <a:srgbClr val="4FC1FF"/>
                </a:solidFill>
                <a:effectLst/>
                <a:latin typeface="Consolas" panose="020B0609020204030204" pitchFamily="49" charset="0"/>
              </a:rPr>
              <a:t>persona</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edad</a:t>
            </a:r>
            <a:r>
              <a:rPr lang="es-CO" b="0" dirty="0">
                <a:solidFill>
                  <a:srgbClr val="D4D4D4"/>
                </a:solidFill>
                <a:effectLst/>
                <a:latin typeface="Consolas" panose="020B0609020204030204" pitchFamily="49" charset="0"/>
              </a:rPr>
              <a:t>);</a:t>
            </a:r>
          </a:p>
          <a:p>
            <a:pPr marL="15875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//Iterando</a:t>
            </a:r>
            <a:endParaRPr lang="es-CO" b="0" dirty="0">
              <a:solidFill>
                <a:srgbClr val="D4D4D4"/>
              </a:solidFill>
              <a:effectLst/>
              <a:latin typeface="Consolas" panose="020B0609020204030204" pitchFamily="49" charset="0"/>
            </a:endParaRPr>
          </a:p>
          <a:p>
            <a:pPr marL="158750" indent="0">
              <a:buNone/>
            </a:pPr>
            <a:r>
              <a:rPr lang="es-CO" b="0" dirty="0" err="1">
                <a:solidFill>
                  <a:srgbClr val="C586C0"/>
                </a:solidFill>
                <a:effectLst/>
                <a:latin typeface="Consolas" panose="020B0609020204030204" pitchFamily="49" charset="0"/>
              </a:rPr>
              <a:t>for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propiedad</a:t>
            </a:r>
            <a:r>
              <a:rPr lang="es-CO" b="0" dirty="0">
                <a:solidFill>
                  <a:srgbClr val="D4D4D4"/>
                </a:solidFill>
                <a:effectLst/>
                <a:latin typeface="Consolas" panose="020B0609020204030204" pitchFamily="49" charset="0"/>
              </a:rPr>
              <a:t> </a:t>
            </a:r>
            <a:r>
              <a:rPr lang="es-CO" b="0" dirty="0">
                <a:solidFill>
                  <a:srgbClr val="569CD6"/>
                </a:solidFill>
                <a:effectLst/>
                <a:latin typeface="Consolas" panose="020B0609020204030204" pitchFamily="49" charset="0"/>
              </a:rPr>
              <a:t>in</a:t>
            </a:r>
            <a:r>
              <a:rPr lang="es-CO" b="0" dirty="0">
                <a:solidFill>
                  <a:srgbClr val="D4D4D4"/>
                </a:solidFill>
                <a:effectLst/>
                <a:latin typeface="Consolas" panose="020B0609020204030204" pitchFamily="49" charset="0"/>
              </a:rPr>
              <a:t> </a:t>
            </a: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propiedad</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a:t>
            </a:r>
          </a:p>
          <a:p>
            <a:pPr marL="15875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a:t>
            </a:r>
            <a:r>
              <a:rPr lang="es-CO" b="0" dirty="0" err="1">
                <a:solidFill>
                  <a:srgbClr val="6A9955"/>
                </a:solidFill>
                <a:effectLst/>
                <a:latin typeface="Consolas" panose="020B0609020204030204" pitchFamily="49" charset="0"/>
              </a:rPr>
              <a:t>Object.values</a:t>
            </a:r>
            <a:r>
              <a:rPr lang="es-CO" b="0" dirty="0">
                <a:solidFill>
                  <a:srgbClr val="6A9955"/>
                </a:solidFill>
                <a:effectLst/>
                <a:latin typeface="Consolas" panose="020B0609020204030204" pitchFamily="49" charset="0"/>
              </a:rPr>
              <a:t>()</a:t>
            </a:r>
            <a:endParaRPr lang="es-CO" b="0" dirty="0">
              <a:solidFill>
                <a:srgbClr val="D4D4D4"/>
              </a:solidFill>
              <a:effectLst/>
              <a:latin typeface="Consolas" panose="020B0609020204030204" pitchFamily="49" charset="0"/>
            </a:endParaRPr>
          </a:p>
          <a:p>
            <a:pPr marL="15875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err="1">
                <a:solidFill>
                  <a:srgbClr val="9CDCFE"/>
                </a:solidFill>
                <a:effectLst/>
                <a:latin typeface="Consolas" panose="020B0609020204030204" pitchFamily="49" charset="0"/>
              </a:rPr>
              <a:t>personaArray</a:t>
            </a:r>
            <a:r>
              <a:rPr lang="es-CO" b="0" dirty="0">
                <a:solidFill>
                  <a:srgbClr val="D4D4D4"/>
                </a:solidFill>
                <a:effectLst/>
                <a:latin typeface="Consolas" panose="020B0609020204030204" pitchFamily="49" charset="0"/>
              </a:rPr>
              <a:t> = </a:t>
            </a:r>
            <a:r>
              <a:rPr lang="es-CO" b="0" dirty="0" err="1">
                <a:solidFill>
                  <a:srgbClr val="4EC9B0"/>
                </a:solidFill>
                <a:effectLst/>
                <a:latin typeface="Consolas" panose="020B0609020204030204" pitchFamily="49" charset="0"/>
              </a:rPr>
              <a:t>Object</a:t>
            </a:r>
            <a:r>
              <a:rPr lang="es-CO" b="0" dirty="0" err="1">
                <a:solidFill>
                  <a:srgbClr val="D4D4D4"/>
                </a:solidFill>
                <a:effectLst/>
                <a:latin typeface="Consolas" panose="020B0609020204030204" pitchFamily="49" charset="0"/>
              </a:rPr>
              <a:t>.</a:t>
            </a:r>
            <a:r>
              <a:rPr lang="es-CO" b="0" dirty="0" err="1">
                <a:solidFill>
                  <a:srgbClr val="DCDCAA"/>
                </a:solidFill>
                <a:effectLst/>
                <a:latin typeface="Consolas" panose="020B0609020204030204" pitchFamily="49" charset="0"/>
              </a:rPr>
              <a:t>values</a:t>
            </a:r>
            <a:r>
              <a:rPr lang="es-CO" b="0" dirty="0">
                <a:solidFill>
                  <a:srgbClr val="D4D4D4"/>
                </a:solidFill>
                <a:effectLst/>
                <a:latin typeface="Consolas" panose="020B0609020204030204" pitchFamily="49" charset="0"/>
              </a:rPr>
              <a:t>(</a:t>
            </a: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p>
          <a:p>
            <a:pPr marL="158750" indent="0">
              <a:buNone/>
            </a:pP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personaArray</a:t>
            </a:r>
            <a:r>
              <a:rPr lang="es-CO" b="0" dirty="0">
                <a:solidFill>
                  <a:srgbClr val="D4D4D4"/>
                </a:solidFill>
                <a:effectLst/>
                <a:latin typeface="Consolas" panose="020B0609020204030204" pitchFamily="49" charset="0"/>
              </a:rPr>
              <a:t>);</a:t>
            </a:r>
          </a:p>
          <a:p>
            <a:pPr marL="15875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//cadena</a:t>
            </a:r>
            <a:endParaRPr lang="es-CO" b="0" dirty="0">
              <a:solidFill>
                <a:srgbClr val="D4D4D4"/>
              </a:solidFill>
              <a:effectLst/>
              <a:latin typeface="Consolas" panose="020B0609020204030204" pitchFamily="49" charset="0"/>
            </a:endParaRPr>
          </a:p>
          <a:p>
            <a:pPr marL="15875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err="1">
                <a:solidFill>
                  <a:srgbClr val="9CDCFE"/>
                </a:solidFill>
                <a:effectLst/>
                <a:latin typeface="Consolas" panose="020B0609020204030204" pitchFamily="49" charset="0"/>
              </a:rPr>
              <a:t>personaString</a:t>
            </a:r>
            <a:r>
              <a:rPr lang="es-CO" b="0" dirty="0">
                <a:solidFill>
                  <a:srgbClr val="D4D4D4"/>
                </a:solidFill>
                <a:effectLst/>
                <a:latin typeface="Consolas" panose="020B0609020204030204" pitchFamily="49" charset="0"/>
              </a:rPr>
              <a:t> = </a:t>
            </a:r>
            <a:r>
              <a:rPr lang="es-CO" b="0" dirty="0" err="1">
                <a:solidFill>
                  <a:srgbClr val="9CDCFE"/>
                </a:solidFill>
                <a:effectLst/>
                <a:latin typeface="Consolas" panose="020B0609020204030204" pitchFamily="49" charset="0"/>
              </a:rPr>
              <a:t>JSON</a:t>
            </a:r>
            <a:r>
              <a:rPr lang="es-CO" b="0" dirty="0" err="1">
                <a:solidFill>
                  <a:srgbClr val="D4D4D4"/>
                </a:solidFill>
                <a:effectLst/>
                <a:latin typeface="Consolas" panose="020B0609020204030204" pitchFamily="49" charset="0"/>
              </a:rPr>
              <a:t>.</a:t>
            </a:r>
            <a:r>
              <a:rPr lang="es-CO" b="0" dirty="0" err="1">
                <a:solidFill>
                  <a:srgbClr val="DCDCAA"/>
                </a:solidFill>
                <a:effectLst/>
                <a:latin typeface="Consolas" panose="020B0609020204030204" pitchFamily="49" charset="0"/>
              </a:rPr>
              <a:t>stringify</a:t>
            </a:r>
            <a:r>
              <a:rPr lang="es-CO" b="0" dirty="0">
                <a:solidFill>
                  <a:srgbClr val="D4D4D4"/>
                </a:solidFill>
                <a:effectLst/>
                <a:latin typeface="Consolas" panose="020B0609020204030204" pitchFamily="49" charset="0"/>
              </a:rPr>
              <a:t>(</a:t>
            </a: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p>
          <a:p>
            <a:pPr marL="158750" indent="0">
              <a:buNone/>
            </a:pP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personaString</a:t>
            </a:r>
            <a:r>
              <a:rPr lang="es-CO" b="0" dirty="0">
                <a:solidFill>
                  <a:srgbClr val="D4D4D4"/>
                </a:solidFill>
                <a:effectLst/>
                <a:latin typeface="Consolas" panose="020B0609020204030204" pitchFamily="49" charset="0"/>
              </a:rPr>
              <a:t>);</a:t>
            </a:r>
          </a:p>
          <a:p>
            <a:pPr marL="158750" indent="0">
              <a:buNone/>
            </a:pPr>
            <a:endParaRPr lang="es-MX" b="0" dirty="0">
              <a:solidFill>
                <a:srgbClr val="D4D4D4"/>
              </a:solidFill>
              <a:effectLst/>
              <a:latin typeface="Consolas" panose="020B0609020204030204" pitchFamily="49" charset="0"/>
            </a:endParaRPr>
          </a:p>
        </p:txBody>
      </p:sp>
      <p:sp>
        <p:nvSpPr>
          <p:cNvPr id="2" name="Google Shape;191;p31">
            <a:extLst>
              <a:ext uri="{FF2B5EF4-FFF2-40B4-BE49-F238E27FC236}">
                <a16:creationId xmlns:a16="http://schemas.microsoft.com/office/drawing/2014/main" id="{9FDEE4E0-BBC2-73BA-5CED-8CBAF769F6B4}"/>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Objetos</a:t>
            </a:r>
            <a:endParaRPr lang="es-CO" sz="2800" b="1" dirty="0">
              <a:solidFill>
                <a:schemeClr val="bg1"/>
              </a:solidFill>
              <a:latin typeface="Montserrat"/>
            </a:endParaRPr>
          </a:p>
        </p:txBody>
      </p:sp>
    </p:spTree>
    <p:extLst>
      <p:ext uri="{BB962C8B-B14F-4D97-AF65-F5344CB8AC3E}">
        <p14:creationId xmlns:p14="http://schemas.microsoft.com/office/powerpoint/2010/main" val="405901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9361" y="1251585"/>
            <a:ext cx="7977187" cy="3416300"/>
          </a:xfrm>
        </p:spPr>
        <p:txBody>
          <a:bodyPr numCol="2"/>
          <a:lstStyle/>
          <a:p>
            <a:pPr marL="139700" indent="0" algn="just">
              <a:buNone/>
            </a:pPr>
            <a:r>
              <a:rPr lang="es-MX" sz="1200" dirty="0">
                <a:solidFill>
                  <a:schemeClr val="bg1"/>
                </a:solidFill>
                <a:latin typeface="Monserrat"/>
              </a:rPr>
              <a:t>Constructor: Define un objeto constructor con el que después se puede crear objetos del tipo construido (instancias). Este es el método más común.</a:t>
            </a:r>
          </a:p>
          <a:p>
            <a:pPr marL="139700" indent="0" algn="just">
              <a:buNone/>
            </a:pPr>
            <a:endParaRPr lang="es-MX" sz="1200" dirty="0">
              <a:solidFill>
                <a:schemeClr val="bg1"/>
              </a:solidFill>
              <a:latin typeface="Monserrat"/>
            </a:endParaRPr>
          </a:p>
          <a:p>
            <a:pPr marL="158750" indent="0">
              <a:buNone/>
            </a:pPr>
            <a:r>
              <a:rPr lang="es-CO" b="0" dirty="0" err="1">
                <a:solidFill>
                  <a:srgbClr val="569CD6"/>
                </a:solidFill>
                <a:effectLst/>
                <a:latin typeface="Consolas" panose="020B0609020204030204" pitchFamily="49" charset="0"/>
              </a:rPr>
              <a:t>function</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Persona</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'Juan'</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email</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apelido</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email</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email</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err="1">
                <a:solidFill>
                  <a:srgbClr val="D4D4D4"/>
                </a:solidFill>
                <a:effectLst/>
                <a:latin typeface="Consolas" panose="020B0609020204030204" pitchFamily="49" charset="0"/>
              </a:rPr>
              <a:t>.</a:t>
            </a:r>
            <a:r>
              <a:rPr lang="es-CO" b="0" dirty="0" err="1">
                <a:solidFill>
                  <a:srgbClr val="DCDCAA"/>
                </a:solidFill>
                <a:effectLst/>
                <a:latin typeface="Consolas" panose="020B0609020204030204" pitchFamily="49" charset="0"/>
              </a:rPr>
              <a:t>nombreCompleto</a:t>
            </a:r>
            <a:r>
              <a:rPr lang="es-CO" b="0" dirty="0">
                <a:solidFill>
                  <a:srgbClr val="D4D4D4"/>
                </a:solidFill>
                <a:effectLst/>
                <a:latin typeface="Consolas" panose="020B0609020204030204" pitchFamily="49" charset="0"/>
              </a:rPr>
              <a:t> = </a:t>
            </a:r>
            <a:r>
              <a:rPr lang="es-CO" b="0" dirty="0" err="1">
                <a:solidFill>
                  <a:srgbClr val="569CD6"/>
                </a:solidFill>
                <a:effectLst/>
                <a:latin typeface="Consolas" panose="020B0609020204030204" pitchFamily="49" charset="0"/>
              </a:rPr>
              <a:t>function</a:t>
            </a: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        </a:t>
            </a:r>
            <a:r>
              <a:rPr lang="es-CO" b="0" dirty="0" err="1">
                <a:solidFill>
                  <a:srgbClr val="C586C0"/>
                </a:solidFill>
                <a:effectLst/>
                <a:latin typeface="Consolas" panose="020B0609020204030204" pitchFamily="49" charset="0"/>
              </a:rPr>
              <a:t>return</a:t>
            </a: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 '</a:t>
            </a:r>
            <a:r>
              <a:rPr lang="es-CO" b="0" dirty="0">
                <a:solidFill>
                  <a:srgbClr val="D4D4D4"/>
                </a:solidFill>
                <a:effectLst/>
                <a:latin typeface="Consolas" panose="020B0609020204030204" pitchFamily="49" charset="0"/>
              </a:rPr>
              <a:t> + </a:t>
            </a:r>
            <a:r>
              <a:rPr lang="es-CO" b="0" dirty="0" err="1">
                <a:solidFill>
                  <a:srgbClr val="569CD6"/>
                </a:solidFill>
                <a:effectLst/>
                <a:latin typeface="Consolas" panose="020B0609020204030204" pitchFamily="49" charset="0"/>
              </a:rPr>
              <a:t>this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apelido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a:t>
            </a:r>
          </a:p>
          <a:p>
            <a:pPr marL="158750" indent="0">
              <a:buNone/>
            </a:pPr>
            <a:br>
              <a:rPr lang="es-CO" b="0" dirty="0">
                <a:solidFill>
                  <a:srgbClr val="D4D4D4"/>
                </a:solidFill>
                <a:effectLst/>
                <a:latin typeface="Consolas" panose="020B0609020204030204" pitchFamily="49" charset="0"/>
              </a:rPr>
            </a:br>
            <a:endParaRPr lang="es-CO" dirty="0">
              <a:solidFill>
                <a:srgbClr val="D4D4D4"/>
              </a:solidFill>
              <a:latin typeface="Consolas" panose="020B0609020204030204" pitchFamily="49" charset="0"/>
            </a:endParaRPr>
          </a:p>
          <a:p>
            <a:pPr marL="158750" indent="0">
              <a:buNone/>
            </a:pPr>
            <a:endParaRPr lang="es-CO" b="0" dirty="0">
              <a:solidFill>
                <a:srgbClr val="D4D4D4"/>
              </a:solidFill>
              <a:effectLst/>
              <a:latin typeface="Consolas" panose="020B0609020204030204" pitchFamily="49" charset="0"/>
            </a:endParaRPr>
          </a:p>
          <a:p>
            <a:pPr marL="15875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padre</a:t>
            </a:r>
            <a:r>
              <a:rPr lang="es-CO" b="0" dirty="0">
                <a:solidFill>
                  <a:srgbClr val="D4D4D4"/>
                </a:solidFill>
                <a:effectLst/>
                <a:latin typeface="Consolas" panose="020B0609020204030204" pitchFamily="49" charset="0"/>
              </a:rPr>
              <a:t> = </a:t>
            </a:r>
            <a:r>
              <a:rPr lang="es-CO" b="0" dirty="0">
                <a:solidFill>
                  <a:srgbClr val="569CD6"/>
                </a:solidFill>
                <a:effectLst/>
                <a:latin typeface="Consolas" panose="020B0609020204030204" pitchFamily="49" charset="0"/>
              </a:rPr>
              <a:t>new</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Persona</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"Camilo"</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"Rocha"</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"camiloerec98@gmail.com"</a:t>
            </a:r>
            <a:r>
              <a:rPr lang="es-CO" b="0" dirty="0">
                <a:solidFill>
                  <a:srgbClr val="D4D4D4"/>
                </a:solidFill>
                <a:effectLst/>
                <a:latin typeface="Consolas" panose="020B0609020204030204" pitchFamily="49" charset="0"/>
              </a:rPr>
              <a:t>);</a:t>
            </a:r>
          </a:p>
          <a:p>
            <a:pPr marL="158750" indent="0">
              <a:buNone/>
            </a:pP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padre</a:t>
            </a:r>
            <a:r>
              <a:rPr lang="es-CO" b="0" dirty="0">
                <a:solidFill>
                  <a:srgbClr val="D4D4D4"/>
                </a:solidFill>
                <a:effectLst/>
                <a:latin typeface="Consolas" panose="020B0609020204030204" pitchFamily="49" charset="0"/>
              </a:rPr>
              <a:t>);</a:t>
            </a:r>
          </a:p>
          <a:p>
            <a:pPr marL="158750" indent="0">
              <a:buNone/>
            </a:pPr>
            <a:br>
              <a:rPr lang="es-CO" b="0" dirty="0">
                <a:solidFill>
                  <a:srgbClr val="D4D4D4"/>
                </a:solidFill>
                <a:effectLst/>
                <a:latin typeface="Consolas" panose="020B0609020204030204" pitchFamily="49" charset="0"/>
              </a:rPr>
            </a:b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madre</a:t>
            </a:r>
            <a:r>
              <a:rPr lang="es-CO" b="0" dirty="0">
                <a:solidFill>
                  <a:srgbClr val="D4D4D4"/>
                </a:solidFill>
                <a:effectLst/>
                <a:latin typeface="Consolas" panose="020B0609020204030204" pitchFamily="49" charset="0"/>
              </a:rPr>
              <a:t> = </a:t>
            </a:r>
            <a:r>
              <a:rPr lang="es-CO" b="0" dirty="0">
                <a:solidFill>
                  <a:srgbClr val="569CD6"/>
                </a:solidFill>
                <a:effectLst/>
                <a:latin typeface="Consolas" panose="020B0609020204030204" pitchFamily="49" charset="0"/>
              </a:rPr>
              <a:t>new</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r>
              <a:rPr lang="es-CO" b="0" dirty="0">
                <a:solidFill>
                  <a:srgbClr val="CE9178"/>
                </a:solidFill>
                <a:effectLst/>
                <a:latin typeface="Consolas" panose="020B0609020204030204" pitchFamily="49" charset="0"/>
              </a:rPr>
              <a:t>"Laura"</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“Contreras"</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"lxcontrerass@unal.edu.co"</a:t>
            </a:r>
            <a:r>
              <a:rPr lang="es-CO" b="0" dirty="0">
                <a:solidFill>
                  <a:srgbClr val="D4D4D4"/>
                </a:solidFill>
                <a:effectLst/>
                <a:latin typeface="Consolas" panose="020B0609020204030204" pitchFamily="49" charset="0"/>
              </a:rPr>
              <a:t>);</a:t>
            </a: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Para adicionar una nueva propiedad a todas las instancias de un objeto se puede utilizar </a:t>
            </a:r>
            <a:r>
              <a:rPr lang="es-MX" sz="1200" b="1" i="1" dirty="0" err="1">
                <a:solidFill>
                  <a:schemeClr val="bg1"/>
                </a:solidFill>
                <a:latin typeface="Monserrat"/>
              </a:rPr>
              <a:t>Prototype</a:t>
            </a:r>
            <a:r>
              <a:rPr lang="es-MX" sz="1200" b="1" i="1" dirty="0">
                <a:solidFill>
                  <a:schemeClr val="bg1"/>
                </a:solidFill>
                <a:latin typeface="Monserrat"/>
              </a:rPr>
              <a:t>:</a:t>
            </a:r>
          </a:p>
          <a:p>
            <a:pPr marL="139700" indent="0" algn="just">
              <a:buNone/>
            </a:pPr>
            <a:endParaRPr lang="es-MX" sz="1200" b="1" i="1" dirty="0">
              <a:solidFill>
                <a:schemeClr val="bg1"/>
              </a:solidFill>
              <a:latin typeface="Monserrat"/>
            </a:endParaRPr>
          </a:p>
          <a:p>
            <a:pPr marL="139700" indent="0" algn="just">
              <a:buNone/>
            </a:pPr>
            <a:r>
              <a:rPr lang="es-CO" b="0" dirty="0">
                <a:solidFill>
                  <a:srgbClr val="4EC9B0"/>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prototype</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tel</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4433221</a:t>
            </a:r>
            <a:r>
              <a:rPr lang="es-CO" b="0" dirty="0">
                <a:solidFill>
                  <a:srgbClr val="D4D4D4"/>
                </a:solidFill>
                <a:effectLst/>
                <a:latin typeface="Consolas" panose="020B0609020204030204" pitchFamily="49" charset="0"/>
              </a:rPr>
              <a:t>;</a:t>
            </a:r>
          </a:p>
        </p:txBody>
      </p:sp>
      <p:sp>
        <p:nvSpPr>
          <p:cNvPr id="2" name="Google Shape;191;p31">
            <a:extLst>
              <a:ext uri="{FF2B5EF4-FFF2-40B4-BE49-F238E27FC236}">
                <a16:creationId xmlns:a16="http://schemas.microsoft.com/office/drawing/2014/main" id="{9FDEE4E0-BBC2-73BA-5CED-8CBAF769F6B4}"/>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Objetos</a:t>
            </a:r>
            <a:endParaRPr lang="es-CO" sz="2800" b="1" dirty="0">
              <a:solidFill>
                <a:schemeClr val="bg1"/>
              </a:solidFill>
              <a:latin typeface="Montserrat"/>
            </a:endParaRPr>
          </a:p>
        </p:txBody>
      </p:sp>
    </p:spTree>
    <p:extLst>
      <p:ext uri="{BB962C8B-B14F-4D97-AF65-F5344CB8AC3E}">
        <p14:creationId xmlns:p14="http://schemas.microsoft.com/office/powerpoint/2010/main" val="850393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9361" y="1251585"/>
            <a:ext cx="8347567" cy="3416300"/>
          </a:xfrm>
        </p:spPr>
        <p:txBody>
          <a:bodyPr numCol="1"/>
          <a:lstStyle/>
          <a:p>
            <a:pPr marL="139700" indent="0" algn="just">
              <a:buNone/>
            </a:pPr>
            <a:r>
              <a:rPr lang="es-MX" sz="1200" dirty="0">
                <a:solidFill>
                  <a:schemeClr val="bg1"/>
                </a:solidFill>
                <a:latin typeface="Monserrat"/>
              </a:rPr>
              <a:t>JavaScript es a menudo descrito como un </a:t>
            </a:r>
            <a:r>
              <a:rPr lang="es-MX" sz="1200" b="1" i="1" dirty="0">
                <a:solidFill>
                  <a:schemeClr val="bg1"/>
                </a:solidFill>
                <a:latin typeface="Monserrat"/>
              </a:rPr>
              <a:t>lenguaje basado en prototipos. </a:t>
            </a:r>
            <a:r>
              <a:rPr lang="es-MX" sz="1200" dirty="0">
                <a:solidFill>
                  <a:schemeClr val="bg1"/>
                </a:solidFill>
                <a:latin typeface="Monserrat"/>
              </a:rPr>
              <a:t>Para proporcionar mecanismos de herencia, los objetos pueden tener un objeto prototipo, el cual actúa como un objeto plantilla que hereda métodos y propiedades.</a:t>
            </a: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Un objeto prototipo del objeto puede tener a su vez otro objeto prototipo, el cual hereda métodos y propiedades, y así sucesivamente. Esto es conocido con frecuencia como la cadena de prototipos, y explica por qué objetos diferentes pueden tener disponibles propiedades y métodos definidos en otros objetos.</a:t>
            </a:r>
            <a:endParaRPr lang="es-CO" sz="1200" dirty="0">
              <a:solidFill>
                <a:schemeClr val="bg1"/>
              </a:solidFill>
              <a:latin typeface="Monserrat"/>
            </a:endParaRPr>
          </a:p>
        </p:txBody>
      </p:sp>
      <p:sp>
        <p:nvSpPr>
          <p:cNvPr id="2" name="Google Shape;191;p31">
            <a:extLst>
              <a:ext uri="{FF2B5EF4-FFF2-40B4-BE49-F238E27FC236}">
                <a16:creationId xmlns:a16="http://schemas.microsoft.com/office/drawing/2014/main" id="{9FDEE4E0-BBC2-73BA-5CED-8CBAF769F6B4}"/>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Prototipo</a:t>
            </a:r>
            <a:endParaRPr lang="es-CO" sz="2800" b="1" dirty="0">
              <a:solidFill>
                <a:schemeClr val="bg1"/>
              </a:solidFill>
              <a:latin typeface="Montserrat"/>
            </a:endParaRPr>
          </a:p>
        </p:txBody>
      </p:sp>
      <p:pic>
        <p:nvPicPr>
          <p:cNvPr id="1032" name="Picture 8" descr="Prototypal Inheritance using __proto__ in JavaScript - GeeksforGeeks">
            <a:extLst>
              <a:ext uri="{FF2B5EF4-FFF2-40B4-BE49-F238E27FC236}">
                <a16:creationId xmlns:a16="http://schemas.microsoft.com/office/drawing/2014/main" id="{E1A747C6-1E5B-C698-965B-0F9E71DBD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814" y="2959735"/>
            <a:ext cx="4558660" cy="1600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342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6" y="1237517"/>
            <a:ext cx="7977187" cy="3416300"/>
          </a:xfrm>
        </p:spPr>
        <p:txBody>
          <a:bodyPr numCol="1"/>
          <a:lstStyle/>
          <a:p>
            <a:pPr marL="139700" indent="0" algn="just">
              <a:buNone/>
            </a:pPr>
            <a:r>
              <a:rPr lang="es-MX" sz="1200" dirty="0">
                <a:solidFill>
                  <a:schemeClr val="bg1"/>
                </a:solidFill>
                <a:latin typeface="Monserrat"/>
              </a:rPr>
              <a:t>Los métodos son las acciones que pueden ejecutar los objetos, más concretamente son funciones almacenadas como propiedades de un objeto.</a:t>
            </a: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Existen dos maneras de incluir esas funciones en los objetos:</a:t>
            </a: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1. Directamente cuando se define el método: Guardando en la </a:t>
            </a:r>
            <a:r>
              <a:rPr lang="es-MX" sz="1200" b="1" i="1" dirty="0">
                <a:solidFill>
                  <a:schemeClr val="bg1"/>
                </a:solidFill>
                <a:latin typeface="Monserrat"/>
              </a:rPr>
              <a:t>propiedad</a:t>
            </a:r>
            <a:r>
              <a:rPr lang="es-MX" sz="1200" dirty="0">
                <a:solidFill>
                  <a:schemeClr val="bg1"/>
                </a:solidFill>
                <a:latin typeface="Monserrat"/>
              </a:rPr>
              <a:t> que representa al método una función anónima.</a:t>
            </a: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Método</a:t>
            </a:r>
            <a:endParaRPr lang="es-CO" sz="2800" b="1" dirty="0">
              <a:solidFill>
                <a:schemeClr val="bg1"/>
              </a:solidFill>
              <a:latin typeface="Montserrat"/>
            </a:endParaRPr>
          </a:p>
        </p:txBody>
      </p:sp>
      <p:pic>
        <p:nvPicPr>
          <p:cNvPr id="3" name="Picture 2" descr="Sintaxis metodo en objeto">
            <a:extLst>
              <a:ext uri="{FF2B5EF4-FFF2-40B4-BE49-F238E27FC236}">
                <a16:creationId xmlns:a16="http://schemas.microsoft.com/office/drawing/2014/main" id="{D1D09C50-D253-1B23-55DE-E28A302F7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935" y="3245165"/>
            <a:ext cx="3801065" cy="132163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FAA5D510-4903-4431-3235-A0399346B9C4}"/>
              </a:ext>
            </a:extLst>
          </p:cNvPr>
          <p:cNvPicPr>
            <a:picLocks noChangeAspect="1"/>
          </p:cNvPicPr>
          <p:nvPr/>
        </p:nvPicPr>
        <p:blipFill>
          <a:blip r:embed="rId4"/>
          <a:stretch>
            <a:fillRect/>
          </a:stretch>
        </p:blipFill>
        <p:spPr>
          <a:xfrm>
            <a:off x="3882683" y="3642282"/>
            <a:ext cx="4049711" cy="1145373"/>
          </a:xfrm>
          <a:prstGeom prst="rect">
            <a:avLst/>
          </a:prstGeom>
        </p:spPr>
      </p:pic>
    </p:spTree>
    <p:extLst>
      <p:ext uri="{BB962C8B-B14F-4D97-AF65-F5344CB8AC3E}">
        <p14:creationId xmlns:p14="http://schemas.microsoft.com/office/powerpoint/2010/main" val="307135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¿Qué es?</a:t>
            </a:r>
            <a:endParaRPr dirty="0"/>
          </a:p>
        </p:txBody>
      </p:sp>
      <p:sp>
        <p:nvSpPr>
          <p:cNvPr id="192" name="Google Shape;192;p31"/>
          <p:cNvSpPr txBox="1">
            <a:spLocks noGrp="1"/>
          </p:cNvSpPr>
          <p:nvPr>
            <p:ph type="body" idx="1"/>
          </p:nvPr>
        </p:nvSpPr>
        <p:spPr>
          <a:xfrm>
            <a:off x="713224" y="1152475"/>
            <a:ext cx="3965567" cy="3706526"/>
          </a:xfrm>
          <a:prstGeom prst="rect">
            <a:avLst/>
          </a:prstGeom>
        </p:spPr>
        <p:txBody>
          <a:bodyPr spcFirstLastPara="1" wrap="square" lIns="91425" tIns="91425" rIns="91425" bIns="91425" anchor="t" anchorCtr="0">
            <a:noAutofit/>
          </a:bodyPr>
          <a:lstStyle/>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Los archivos creados con JavaScript son en texto plano, sin formato, que se almacenan con la extensión .</a:t>
            </a:r>
            <a:r>
              <a:rPr lang="es-MX" sz="1400" dirty="0" err="1">
                <a:solidFill>
                  <a:schemeClr val="dk1"/>
                </a:solidFill>
              </a:rPr>
              <a:t>js</a:t>
            </a:r>
            <a:r>
              <a:rPr lang="es-MX" sz="1400" dirty="0">
                <a:solidFill>
                  <a:schemeClr val="dk1"/>
                </a:solidFill>
              </a:rPr>
              <a:t> y están asociados a documentos HTML.</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Existen extensiones que permiten ser interpretes directamente en el entorno de desarrollo que se esté empleando, por ejemplo, </a:t>
            </a:r>
            <a:r>
              <a:rPr lang="es-MX" sz="1400" dirty="0" err="1">
                <a:solidFill>
                  <a:schemeClr val="dk1"/>
                </a:solidFill>
              </a:rPr>
              <a:t>Quokka</a:t>
            </a:r>
            <a:r>
              <a:rPr lang="es-MX" sz="1400" dirty="0">
                <a:solidFill>
                  <a:schemeClr val="dk1"/>
                </a:solidFill>
              </a:rPr>
              <a:t> en VSC.</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p:txBody>
      </p:sp>
      <p:pic>
        <p:nvPicPr>
          <p:cNvPr id="1028" name="Picture 4" descr="Los mejores navegadores web de Internet">
            <a:extLst>
              <a:ext uri="{FF2B5EF4-FFF2-40B4-BE49-F238E27FC236}">
                <a16:creationId xmlns:a16="http://schemas.microsoft.com/office/drawing/2014/main" id="{2B86AE20-2E31-BB89-C53E-AF8455677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688" y="1152475"/>
            <a:ext cx="2507092" cy="1727224"/>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20395985-DA05-7655-85D1-B2AEF5E5DC98}"/>
              </a:ext>
            </a:extLst>
          </p:cNvPr>
          <p:cNvPicPr>
            <a:picLocks noChangeAspect="1"/>
          </p:cNvPicPr>
          <p:nvPr/>
        </p:nvPicPr>
        <p:blipFill>
          <a:blip r:embed="rId4"/>
          <a:stretch>
            <a:fillRect/>
          </a:stretch>
        </p:blipFill>
        <p:spPr>
          <a:xfrm>
            <a:off x="5569309" y="3075426"/>
            <a:ext cx="3054084" cy="1093437"/>
          </a:xfrm>
          <a:prstGeom prst="rect">
            <a:avLst/>
          </a:prstGeom>
        </p:spPr>
      </p:pic>
    </p:spTree>
    <p:extLst>
      <p:ext uri="{BB962C8B-B14F-4D97-AF65-F5344CB8AC3E}">
        <p14:creationId xmlns:p14="http://schemas.microsoft.com/office/powerpoint/2010/main" val="3157640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6" y="1237517"/>
            <a:ext cx="7977187" cy="3416300"/>
          </a:xfrm>
        </p:spPr>
        <p:txBody>
          <a:bodyPr numCol="1"/>
          <a:lstStyle/>
          <a:p>
            <a:pPr marL="139700" indent="0">
              <a:buNone/>
            </a:pPr>
            <a:r>
              <a:rPr lang="es-MX" sz="1200" dirty="0">
                <a:solidFill>
                  <a:schemeClr val="bg1"/>
                </a:solidFill>
                <a:latin typeface="Monserrat"/>
              </a:rPr>
              <a:t>2.     Asignando una función ya existente: Asignando al método el nombre de la función creada previamente.</a:t>
            </a: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Método</a:t>
            </a:r>
            <a:endParaRPr lang="es-CO" sz="2800" b="1" dirty="0">
              <a:solidFill>
                <a:schemeClr val="bg1"/>
              </a:solidFill>
              <a:latin typeface="Montserrat"/>
            </a:endParaRPr>
          </a:p>
        </p:txBody>
      </p:sp>
      <p:pic>
        <p:nvPicPr>
          <p:cNvPr id="6" name="Picture 2" descr="Sintaxis metodo llamando a funcion">
            <a:extLst>
              <a:ext uri="{FF2B5EF4-FFF2-40B4-BE49-F238E27FC236}">
                <a16:creationId xmlns:a16="http://schemas.microsoft.com/office/drawing/2014/main" id="{FB7DA0A3-1018-DE70-49C9-9B1A37052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617" y="1947464"/>
            <a:ext cx="4733087" cy="195851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7EA9D0C2-2FB3-E348-3A81-B8631866D411}"/>
              </a:ext>
            </a:extLst>
          </p:cNvPr>
          <p:cNvPicPr>
            <a:picLocks noChangeAspect="1"/>
          </p:cNvPicPr>
          <p:nvPr/>
        </p:nvPicPr>
        <p:blipFill>
          <a:blip r:embed="rId4"/>
          <a:stretch>
            <a:fillRect/>
          </a:stretch>
        </p:blipFill>
        <p:spPr>
          <a:xfrm>
            <a:off x="4073961" y="3118210"/>
            <a:ext cx="4633571" cy="1497720"/>
          </a:xfrm>
          <a:prstGeom prst="rect">
            <a:avLst/>
          </a:prstGeom>
        </p:spPr>
      </p:pic>
    </p:spTree>
    <p:extLst>
      <p:ext uri="{BB962C8B-B14F-4D97-AF65-F5344CB8AC3E}">
        <p14:creationId xmlns:p14="http://schemas.microsoft.com/office/powerpoint/2010/main" val="2315462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6" y="1237517"/>
            <a:ext cx="7977187" cy="3416300"/>
          </a:xfrm>
        </p:spPr>
        <p:txBody>
          <a:bodyPr numCol="1"/>
          <a:lstStyle/>
          <a:p>
            <a:pPr marL="139700" indent="0">
              <a:buNone/>
            </a:pPr>
            <a:r>
              <a:rPr lang="es-MX" sz="1200" dirty="0">
                <a:solidFill>
                  <a:schemeClr val="bg1"/>
                </a:solidFill>
                <a:latin typeface="Monserrat"/>
              </a:rPr>
              <a:t>Gracias a las funciones anónimas podemos crear propiedades y métodos privados, a esto se le denomina «</a:t>
            </a:r>
            <a:r>
              <a:rPr lang="es-MX" sz="1200" dirty="0" err="1">
                <a:solidFill>
                  <a:schemeClr val="bg1"/>
                </a:solidFill>
                <a:latin typeface="Monserrat"/>
              </a:rPr>
              <a:t>closure</a:t>
            </a:r>
            <a:r>
              <a:rPr lang="es-MX" sz="1200" dirty="0">
                <a:solidFill>
                  <a:schemeClr val="bg1"/>
                </a:solidFill>
                <a:latin typeface="Monserrat"/>
              </a:rPr>
              <a:t>».</a:t>
            </a:r>
          </a:p>
          <a:p>
            <a:pPr marL="139700" indent="0">
              <a:buNone/>
            </a:pPr>
            <a:endParaRPr lang="es-MX" sz="1200" dirty="0">
              <a:solidFill>
                <a:schemeClr val="bg1"/>
              </a:solidFill>
              <a:latin typeface="Monserrat"/>
            </a:endParaRPr>
          </a:p>
          <a:p>
            <a:pPr marL="139700" indent="0">
              <a:buNone/>
            </a:pPr>
            <a:r>
              <a:rPr lang="es-MX" sz="1200" dirty="0">
                <a:solidFill>
                  <a:schemeClr val="bg1"/>
                </a:solidFill>
                <a:latin typeface="Monserrat"/>
              </a:rPr>
              <a:t>Pero primero vamos a ver cómo crear un objeto con una función anónima.</a:t>
            </a: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err="1">
                <a:solidFill>
                  <a:schemeClr val="bg1"/>
                </a:solidFill>
                <a:latin typeface="Montserrat"/>
              </a:rPr>
              <a:t>Closure</a:t>
            </a:r>
            <a:endParaRPr lang="es-CO" sz="2800" b="1" dirty="0">
              <a:solidFill>
                <a:schemeClr val="bg1"/>
              </a:solidFill>
              <a:latin typeface="Montserrat"/>
            </a:endParaRPr>
          </a:p>
        </p:txBody>
      </p:sp>
      <p:pic>
        <p:nvPicPr>
          <p:cNvPr id="3" name="Picture 2" descr="Sintaxis objeto con funcion anonima">
            <a:extLst>
              <a:ext uri="{FF2B5EF4-FFF2-40B4-BE49-F238E27FC236}">
                <a16:creationId xmlns:a16="http://schemas.microsoft.com/office/drawing/2014/main" id="{75E4E452-AE8A-200D-DB11-026FC5F2C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321" y="2167826"/>
            <a:ext cx="5493355" cy="265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82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121431" y="957263"/>
            <a:ext cx="4417658" cy="3416300"/>
          </a:xfrm>
        </p:spPr>
        <p:txBody>
          <a:bodyPr numCol="1"/>
          <a:lstStyle/>
          <a:p>
            <a:pPr marL="139700" indent="0">
              <a:buNone/>
            </a:pPr>
            <a:r>
              <a:rPr lang="es-MX" sz="1200" dirty="0">
                <a:solidFill>
                  <a:schemeClr val="bg1"/>
                </a:solidFill>
                <a:latin typeface="Monserrat"/>
              </a:rPr>
              <a:t>En primer lugar, se crea una función anónima y se asigna a la variable «constructor».</a:t>
            </a:r>
          </a:p>
          <a:p>
            <a:pPr marL="139700" indent="0">
              <a:buNone/>
            </a:pPr>
            <a:endParaRPr lang="es-MX" sz="1200" dirty="0">
              <a:solidFill>
                <a:schemeClr val="bg1"/>
              </a:solidFill>
              <a:latin typeface="Monserrat"/>
            </a:endParaRPr>
          </a:p>
          <a:p>
            <a:pPr marL="139700" indent="0">
              <a:buNone/>
            </a:pPr>
            <a:r>
              <a:rPr lang="es-MX" sz="1200" dirty="0">
                <a:solidFill>
                  <a:schemeClr val="bg1"/>
                </a:solidFill>
                <a:latin typeface="Monserrat"/>
              </a:rPr>
              <a:t>En esa función se crea un objeto llamado «</a:t>
            </a:r>
            <a:r>
              <a:rPr lang="es-MX" sz="1200" dirty="0" err="1">
                <a:solidFill>
                  <a:schemeClr val="bg1"/>
                </a:solidFill>
                <a:latin typeface="Monserrat"/>
              </a:rPr>
              <a:t>miObjeto</a:t>
            </a:r>
            <a:r>
              <a:rPr lang="es-MX" sz="1200" dirty="0">
                <a:solidFill>
                  <a:schemeClr val="bg1"/>
                </a:solidFill>
                <a:latin typeface="Monserrat"/>
              </a:rPr>
              <a:t>» (notación literal) pasándole un valor a través del parámetro «precio» de la función.</a:t>
            </a:r>
          </a:p>
          <a:p>
            <a:pPr marL="139700" indent="0">
              <a:buNone/>
            </a:pPr>
            <a:endParaRPr lang="es-MX" sz="1200" dirty="0">
              <a:solidFill>
                <a:schemeClr val="bg1"/>
              </a:solidFill>
              <a:latin typeface="Monserrat"/>
            </a:endParaRPr>
          </a:p>
          <a:p>
            <a:pPr marL="139700" indent="0">
              <a:buNone/>
            </a:pPr>
            <a:r>
              <a:rPr lang="es-MX" sz="1200" dirty="0">
                <a:solidFill>
                  <a:schemeClr val="bg1"/>
                </a:solidFill>
                <a:latin typeface="Monserrat"/>
              </a:rPr>
              <a:t>Dentro del objeto se define un método llamado «</a:t>
            </a:r>
            <a:r>
              <a:rPr lang="es-MX" sz="1200" dirty="0" err="1">
                <a:solidFill>
                  <a:schemeClr val="bg1"/>
                </a:solidFill>
                <a:latin typeface="Monserrat"/>
              </a:rPr>
              <a:t>calcularIva</a:t>
            </a:r>
            <a:r>
              <a:rPr lang="es-MX" sz="1200" dirty="0">
                <a:solidFill>
                  <a:schemeClr val="bg1"/>
                </a:solidFill>
                <a:latin typeface="Monserrat"/>
              </a:rPr>
              <a:t>» que multiplica las propiedades «</a:t>
            </a:r>
            <a:r>
              <a:rPr lang="es-MX" sz="1200" dirty="0" err="1">
                <a:solidFill>
                  <a:schemeClr val="bg1"/>
                </a:solidFill>
                <a:latin typeface="Monserrat"/>
              </a:rPr>
              <a:t>precioBase</a:t>
            </a:r>
            <a:r>
              <a:rPr lang="es-MX" sz="1200" dirty="0">
                <a:solidFill>
                  <a:schemeClr val="bg1"/>
                </a:solidFill>
                <a:latin typeface="Monserrat"/>
              </a:rPr>
              <a:t>» e «</a:t>
            </a:r>
            <a:r>
              <a:rPr lang="es-MX" sz="1200" dirty="0" err="1">
                <a:solidFill>
                  <a:schemeClr val="bg1"/>
                </a:solidFill>
                <a:latin typeface="Monserrat"/>
              </a:rPr>
              <a:t>iva</a:t>
            </a:r>
            <a:r>
              <a:rPr lang="es-MX" sz="1200" dirty="0">
                <a:solidFill>
                  <a:schemeClr val="bg1"/>
                </a:solidFill>
                <a:latin typeface="Monserrat"/>
              </a:rPr>
              <a:t>» y muestra el resultado con un </a:t>
            </a:r>
            <a:r>
              <a:rPr lang="es-MX" sz="1200" dirty="0" err="1">
                <a:solidFill>
                  <a:schemeClr val="bg1"/>
                </a:solidFill>
                <a:latin typeface="Monserrat"/>
              </a:rPr>
              <a:t>alert</a:t>
            </a:r>
            <a:r>
              <a:rPr lang="es-MX" sz="1200" dirty="0">
                <a:solidFill>
                  <a:schemeClr val="bg1"/>
                </a:solidFill>
                <a:latin typeface="Monserrat"/>
              </a:rPr>
              <a:t>.</a:t>
            </a:r>
          </a:p>
          <a:p>
            <a:pPr marL="139700" indent="0">
              <a:buNone/>
            </a:pPr>
            <a:endParaRPr lang="es-MX" sz="1200" dirty="0">
              <a:solidFill>
                <a:schemeClr val="bg1"/>
              </a:solidFill>
              <a:latin typeface="Monserrat"/>
            </a:endParaRPr>
          </a:p>
          <a:p>
            <a:pPr marL="139700" indent="0">
              <a:buNone/>
            </a:pPr>
            <a:r>
              <a:rPr lang="es-MX" sz="1200" dirty="0">
                <a:solidFill>
                  <a:schemeClr val="bg1"/>
                </a:solidFill>
                <a:latin typeface="Monserrat"/>
              </a:rPr>
              <a:t>Para finalizar la función «constructor» se coloca un «</a:t>
            </a:r>
            <a:r>
              <a:rPr lang="es-MX" sz="1200" dirty="0" err="1">
                <a:solidFill>
                  <a:schemeClr val="bg1"/>
                </a:solidFill>
                <a:latin typeface="Monserrat"/>
              </a:rPr>
              <a:t>return</a:t>
            </a:r>
            <a:r>
              <a:rPr lang="es-MX" sz="1200" dirty="0">
                <a:solidFill>
                  <a:schemeClr val="bg1"/>
                </a:solidFill>
                <a:latin typeface="Monserrat"/>
              </a:rPr>
              <a:t>» que devuelve el objeto «</a:t>
            </a:r>
            <a:r>
              <a:rPr lang="es-MX" sz="1200" dirty="0" err="1">
                <a:solidFill>
                  <a:schemeClr val="bg1"/>
                </a:solidFill>
                <a:latin typeface="Monserrat"/>
              </a:rPr>
              <a:t>miObjeto</a:t>
            </a:r>
            <a:r>
              <a:rPr lang="es-MX" sz="1200" dirty="0">
                <a:solidFill>
                  <a:schemeClr val="bg1"/>
                </a:solidFill>
                <a:latin typeface="Monserrat"/>
              </a:rPr>
              <a:t>».</a:t>
            </a:r>
          </a:p>
          <a:p>
            <a:pPr marL="139700" indent="0">
              <a:buNone/>
            </a:pPr>
            <a:endParaRPr lang="es-MX" sz="1200" dirty="0">
              <a:solidFill>
                <a:schemeClr val="bg1"/>
              </a:solidFill>
              <a:latin typeface="Monserrat"/>
            </a:endParaRPr>
          </a:p>
          <a:p>
            <a:pPr marL="139700" indent="0">
              <a:buNone/>
            </a:pPr>
            <a:r>
              <a:rPr lang="es-MX" sz="1200" dirty="0">
                <a:solidFill>
                  <a:schemeClr val="bg1"/>
                </a:solidFill>
                <a:latin typeface="Monserrat"/>
              </a:rPr>
              <a:t>Posteriormente se asigna a «precio1» el objeto que retorna «constructor» pasándole el valor 100 como argumento.</a:t>
            </a:r>
          </a:p>
          <a:p>
            <a:pPr marL="139700" indent="0">
              <a:buNone/>
            </a:pPr>
            <a:endParaRPr lang="es-MX" sz="1200" dirty="0">
              <a:solidFill>
                <a:schemeClr val="bg1"/>
              </a:solidFill>
              <a:latin typeface="Monserrat"/>
            </a:endParaRPr>
          </a:p>
          <a:p>
            <a:pPr marL="139700" indent="0">
              <a:buNone/>
            </a:pPr>
            <a:r>
              <a:rPr lang="es-MX" sz="1200" dirty="0">
                <a:solidFill>
                  <a:schemeClr val="bg1"/>
                </a:solidFill>
                <a:latin typeface="Monserrat"/>
              </a:rPr>
              <a:t>Y por último invocamos al método «</a:t>
            </a:r>
            <a:r>
              <a:rPr lang="es-MX" sz="1200" dirty="0" err="1">
                <a:solidFill>
                  <a:schemeClr val="bg1"/>
                </a:solidFill>
                <a:latin typeface="Monserrat"/>
              </a:rPr>
              <a:t>calcularIva</a:t>
            </a:r>
            <a:r>
              <a:rPr lang="es-MX" sz="1200" dirty="0">
                <a:solidFill>
                  <a:schemeClr val="bg1"/>
                </a:solidFill>
                <a:latin typeface="Monserrat"/>
              </a:rPr>
              <a:t>» del  objeto «precio1». Así se calculará el precio con IVA del objeto «precio1».</a:t>
            </a: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err="1">
                <a:solidFill>
                  <a:schemeClr val="bg1"/>
                </a:solidFill>
                <a:latin typeface="Montserrat"/>
              </a:rPr>
              <a:t>Closure</a:t>
            </a:r>
            <a:endParaRPr lang="es-CO" sz="2800" b="1" dirty="0">
              <a:solidFill>
                <a:schemeClr val="bg1"/>
              </a:solidFill>
              <a:latin typeface="Montserrat"/>
            </a:endParaRPr>
          </a:p>
        </p:txBody>
      </p:sp>
      <p:pic>
        <p:nvPicPr>
          <p:cNvPr id="5" name="Imagen 4">
            <a:extLst>
              <a:ext uri="{FF2B5EF4-FFF2-40B4-BE49-F238E27FC236}">
                <a16:creationId xmlns:a16="http://schemas.microsoft.com/office/drawing/2014/main" id="{C16D8579-9831-795D-2A1B-68B186409B16}"/>
              </a:ext>
            </a:extLst>
          </p:cNvPr>
          <p:cNvPicPr>
            <a:picLocks noChangeAspect="1"/>
          </p:cNvPicPr>
          <p:nvPr/>
        </p:nvPicPr>
        <p:blipFill rotWithShape="1">
          <a:blip r:embed="rId3"/>
          <a:srcRect b="11904"/>
          <a:stretch/>
        </p:blipFill>
        <p:spPr>
          <a:xfrm>
            <a:off x="504778" y="1778157"/>
            <a:ext cx="3481387" cy="2335020"/>
          </a:xfrm>
          <a:prstGeom prst="rect">
            <a:avLst/>
          </a:prstGeom>
        </p:spPr>
      </p:pic>
    </p:spTree>
    <p:extLst>
      <p:ext uri="{BB962C8B-B14F-4D97-AF65-F5344CB8AC3E}">
        <p14:creationId xmlns:p14="http://schemas.microsoft.com/office/powerpoint/2010/main" val="513172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351692" y="1217516"/>
            <a:ext cx="3910818" cy="3416300"/>
          </a:xfrm>
        </p:spPr>
        <p:txBody>
          <a:bodyPr numCol="1"/>
          <a:lstStyle/>
          <a:p>
            <a:pPr marL="139700" indent="0" algn="just">
              <a:buNone/>
            </a:pPr>
            <a:r>
              <a:rPr lang="es-MX" sz="1200" dirty="0">
                <a:solidFill>
                  <a:schemeClr val="bg1"/>
                </a:solidFill>
                <a:latin typeface="Monserrat"/>
              </a:rPr>
              <a:t>¿Qué sucede si queremos definir propiedades y métodos privados a los que sólo pueda acceder el objeto? entonces deberemos utilizar una técnica llamada «</a:t>
            </a:r>
            <a:r>
              <a:rPr lang="es-MX" sz="1200" dirty="0" err="1">
                <a:solidFill>
                  <a:schemeClr val="bg1"/>
                </a:solidFill>
                <a:latin typeface="Monserrat"/>
              </a:rPr>
              <a:t>closure</a:t>
            </a:r>
            <a:r>
              <a:rPr lang="es-MX" sz="1200" dirty="0">
                <a:solidFill>
                  <a:schemeClr val="bg1"/>
                </a:solidFill>
                <a:latin typeface="Monserrat"/>
              </a:rPr>
              <a:t>» (cierre).</a:t>
            </a: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Esta técnica consiste en definir las propiedades o métodos que queremos sean privadas como variables dentro de una función anónima, de esta forma como ya vimos con anterioridad sólo podrán ser accedidas desde la propia función.</a:t>
            </a: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Para que el objeto pueda acceder a esas variables simplemente deberá estar creado dentro de la función anónima, ya que los objetos (funciones) recuerdan y mantienen una conexión con el ámbito donde se crearon.</a:t>
            </a: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err="1">
                <a:solidFill>
                  <a:schemeClr val="bg1"/>
                </a:solidFill>
                <a:latin typeface="Montserrat"/>
              </a:rPr>
              <a:t>Closure</a:t>
            </a:r>
            <a:endParaRPr lang="es-CO" sz="2800" b="1" dirty="0">
              <a:solidFill>
                <a:schemeClr val="bg1"/>
              </a:solidFill>
              <a:latin typeface="Montserrat"/>
            </a:endParaRPr>
          </a:p>
        </p:txBody>
      </p:sp>
      <p:pic>
        <p:nvPicPr>
          <p:cNvPr id="3" name="Picture 2" descr="Grafico closure">
            <a:extLst>
              <a:ext uri="{FF2B5EF4-FFF2-40B4-BE49-F238E27FC236}">
                <a16:creationId xmlns:a16="http://schemas.microsoft.com/office/drawing/2014/main" id="{5BCD0571-C673-CCA1-BC84-E080837C60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35" r="11694"/>
          <a:stretch/>
        </p:blipFill>
        <p:spPr bwMode="auto">
          <a:xfrm>
            <a:off x="4353951" y="1259008"/>
            <a:ext cx="4438357" cy="3333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0968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351692" y="1217516"/>
            <a:ext cx="3868616" cy="3416300"/>
          </a:xfrm>
        </p:spPr>
        <p:txBody>
          <a:bodyPr numCol="1"/>
          <a:lstStyle/>
          <a:p>
            <a:pPr marL="139700" indent="0" algn="just">
              <a:buNone/>
            </a:pPr>
            <a:endParaRPr lang="es-MX" sz="1200" dirty="0">
              <a:solidFill>
                <a:schemeClr val="bg1"/>
              </a:solidFill>
              <a:latin typeface="Monserrat"/>
            </a:endParaRPr>
          </a:p>
          <a:p>
            <a:pPr marL="139700" indent="0" algn="just">
              <a:buNone/>
            </a:pPr>
            <a:endParaRPr lang="es-MX" sz="1200" dirty="0">
              <a:solidFill>
                <a:schemeClr val="bg1"/>
              </a:solidFill>
              <a:latin typeface="Monserrat"/>
            </a:endParaRPr>
          </a:p>
          <a:p>
            <a:pPr marL="139700" indent="0" algn="just">
              <a:buNone/>
            </a:pPr>
            <a:endParaRPr lang="es-MX" sz="1200" dirty="0">
              <a:solidFill>
                <a:schemeClr val="bg1"/>
              </a:solidFill>
              <a:latin typeface="Monserrat"/>
            </a:endParaRP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En el caso de las funciones, un </a:t>
            </a:r>
            <a:r>
              <a:rPr lang="es-MX" sz="1200" b="1" i="1" dirty="0" err="1">
                <a:solidFill>
                  <a:schemeClr val="bg1"/>
                </a:solidFill>
                <a:latin typeface="Monserrat"/>
              </a:rPr>
              <a:t>closure</a:t>
            </a:r>
            <a:r>
              <a:rPr lang="es-MX" sz="1200" dirty="0">
                <a:solidFill>
                  <a:schemeClr val="bg1"/>
                </a:solidFill>
                <a:latin typeface="Monserrat"/>
              </a:rPr>
              <a:t> se da cuando una función accede a una variable fuera del contexto en el que fue creada siempre y cuando esté dentro de otra función, por lo que al ejecutar la función padre se ejecutará todo el contexto, pero una vez esto suceda desaparecen las variables y función interna (</a:t>
            </a:r>
            <a:r>
              <a:rPr lang="es-MX" sz="1200" dirty="0" err="1">
                <a:solidFill>
                  <a:schemeClr val="bg1"/>
                </a:solidFill>
                <a:latin typeface="Monserrat"/>
              </a:rPr>
              <a:t>garbage</a:t>
            </a:r>
            <a:r>
              <a:rPr lang="es-MX" sz="1200" dirty="0">
                <a:solidFill>
                  <a:schemeClr val="bg1"/>
                </a:solidFill>
                <a:latin typeface="Monserrat"/>
              </a:rPr>
              <a:t> </a:t>
            </a:r>
            <a:r>
              <a:rPr lang="es-MX" sz="1200" dirty="0" err="1">
                <a:solidFill>
                  <a:schemeClr val="bg1"/>
                </a:solidFill>
                <a:latin typeface="Monserrat"/>
              </a:rPr>
              <a:t>collector</a:t>
            </a:r>
            <a:r>
              <a:rPr lang="es-MX" sz="1200" dirty="0">
                <a:solidFill>
                  <a:schemeClr val="bg1"/>
                </a:solidFill>
                <a:latin typeface="Monserrat"/>
              </a:rPr>
              <a:t>).</a:t>
            </a: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err="1">
                <a:solidFill>
                  <a:schemeClr val="bg1"/>
                </a:solidFill>
                <a:latin typeface="Montserrat"/>
              </a:rPr>
              <a:t>Closure</a:t>
            </a:r>
            <a:endParaRPr lang="es-CO" sz="2800" b="1" dirty="0">
              <a:solidFill>
                <a:schemeClr val="bg1"/>
              </a:solidFill>
              <a:latin typeface="Montserrat"/>
            </a:endParaRPr>
          </a:p>
        </p:txBody>
      </p:sp>
      <p:pic>
        <p:nvPicPr>
          <p:cNvPr id="6" name="Imagen 5">
            <a:extLst>
              <a:ext uri="{FF2B5EF4-FFF2-40B4-BE49-F238E27FC236}">
                <a16:creationId xmlns:a16="http://schemas.microsoft.com/office/drawing/2014/main" id="{B32665EE-E800-A223-A7A9-0018A9878E45}"/>
              </a:ext>
            </a:extLst>
          </p:cNvPr>
          <p:cNvPicPr>
            <a:picLocks noChangeAspect="1"/>
          </p:cNvPicPr>
          <p:nvPr/>
        </p:nvPicPr>
        <p:blipFill>
          <a:blip r:embed="rId3"/>
          <a:stretch>
            <a:fillRect/>
          </a:stretch>
        </p:blipFill>
        <p:spPr>
          <a:xfrm>
            <a:off x="4572000" y="1156019"/>
            <a:ext cx="3152775" cy="3400425"/>
          </a:xfrm>
          <a:prstGeom prst="rect">
            <a:avLst/>
          </a:prstGeom>
        </p:spPr>
      </p:pic>
    </p:spTree>
    <p:extLst>
      <p:ext uri="{BB962C8B-B14F-4D97-AF65-F5344CB8AC3E}">
        <p14:creationId xmlns:p14="http://schemas.microsoft.com/office/powerpoint/2010/main" val="1957983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351692" y="1217516"/>
            <a:ext cx="3868616" cy="3416300"/>
          </a:xfrm>
        </p:spPr>
        <p:txBody>
          <a:bodyPr numCol="1"/>
          <a:lstStyle/>
          <a:p>
            <a:pPr marL="139700" indent="0" algn="just">
              <a:buNone/>
            </a:pPr>
            <a:endParaRPr lang="es-MX" sz="1200" dirty="0">
              <a:solidFill>
                <a:schemeClr val="bg1"/>
              </a:solidFill>
              <a:latin typeface="Monserrat"/>
            </a:endParaRPr>
          </a:p>
          <a:p>
            <a:pPr marL="139700" indent="0" algn="just">
              <a:buNone/>
            </a:pPr>
            <a:endParaRPr lang="es-MX" sz="1200" dirty="0">
              <a:solidFill>
                <a:schemeClr val="bg1"/>
              </a:solidFill>
              <a:latin typeface="Monserrat"/>
            </a:endParaRPr>
          </a:p>
          <a:p>
            <a:pPr marL="139700" indent="0" algn="just">
              <a:buNone/>
            </a:pPr>
            <a:endParaRPr lang="es-MX" sz="1200" dirty="0">
              <a:solidFill>
                <a:schemeClr val="bg1"/>
              </a:solidFill>
              <a:latin typeface="Monserrat"/>
            </a:endParaRPr>
          </a:p>
          <a:p>
            <a:pPr marL="139700" indent="0" algn="just">
              <a:buNone/>
            </a:pPr>
            <a:endParaRPr lang="es-MX" sz="1200" dirty="0">
              <a:solidFill>
                <a:schemeClr val="bg1"/>
              </a:solidFill>
              <a:latin typeface="Monserrat"/>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err="1">
                <a:solidFill>
                  <a:schemeClr val="bg1"/>
                </a:solidFill>
                <a:latin typeface="Montserrat"/>
              </a:rPr>
              <a:t>Closure</a:t>
            </a:r>
            <a:endParaRPr lang="es-CO" sz="2800" b="1" dirty="0">
              <a:solidFill>
                <a:schemeClr val="bg1"/>
              </a:solidFill>
              <a:latin typeface="Montserrat"/>
            </a:endParaRPr>
          </a:p>
        </p:txBody>
      </p:sp>
      <p:pic>
        <p:nvPicPr>
          <p:cNvPr id="3" name="Picture 2">
            <a:extLst>
              <a:ext uri="{FF2B5EF4-FFF2-40B4-BE49-F238E27FC236}">
                <a16:creationId xmlns:a16="http://schemas.microsoft.com/office/drawing/2014/main" id="{B6FD8C57-E4F7-AB9D-5987-A3D98DE86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7342" y="1109191"/>
            <a:ext cx="4129315" cy="3426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511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6" y="1343025"/>
            <a:ext cx="7977187" cy="3416300"/>
          </a:xfrm>
        </p:spPr>
        <p:txBody>
          <a:bodyPr numCol="1"/>
          <a:lstStyle/>
          <a:p>
            <a:pPr marL="311150" indent="-171450"/>
            <a:r>
              <a:rPr lang="es-CO" sz="1200" dirty="0">
                <a:solidFill>
                  <a:schemeClr val="bg1"/>
                </a:solidFill>
                <a:latin typeface="Monserrat"/>
              </a:rPr>
              <a:t>Estructura de datos que permite almacenar varios valores en una sola variable. </a:t>
            </a:r>
          </a:p>
          <a:p>
            <a:pPr marL="311150" indent="-171450"/>
            <a:r>
              <a:rPr lang="es-CO" sz="1200" dirty="0">
                <a:solidFill>
                  <a:schemeClr val="bg1"/>
                </a:solidFill>
                <a:latin typeface="Monserrat"/>
              </a:rPr>
              <a:t>Para declarar un array existen dos opciones:</a:t>
            </a:r>
          </a:p>
          <a:p>
            <a:pPr marL="768350" lvl="1" indent="-171450"/>
            <a:r>
              <a:rPr lang="es-CO" sz="1200" dirty="0">
                <a:solidFill>
                  <a:schemeClr val="bg1"/>
                </a:solidFill>
                <a:latin typeface="Monserrat"/>
              </a:rPr>
              <a:t>Creando un objeto tipo </a:t>
            </a:r>
            <a:r>
              <a:rPr lang="en-US" sz="1200" dirty="0">
                <a:solidFill>
                  <a:schemeClr val="bg1"/>
                </a:solidFill>
                <a:latin typeface="Monserrat"/>
              </a:rPr>
              <a:t>Array:</a:t>
            </a:r>
          </a:p>
          <a:p>
            <a:pPr marL="596900" lvl="1" indent="0">
              <a:buNone/>
            </a:pPr>
            <a:r>
              <a:rPr lang="en-US" dirty="0">
                <a:solidFill>
                  <a:srgbClr val="569CD6"/>
                </a:solidFill>
                <a:latin typeface="Consolas" panose="020B0609020204030204" pitchFamily="49" charset="0"/>
              </a:rPr>
              <a:t>	</a:t>
            </a:r>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autos</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'BMW'</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'Mercedes Benz'</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'Volvo’</a:t>
            </a:r>
            <a:r>
              <a:rPr lang="en-US" b="0" dirty="0">
                <a:solidFill>
                  <a:srgbClr val="D4D4D4"/>
                </a:solidFill>
                <a:effectLst/>
                <a:latin typeface="Consolas" panose="020B0609020204030204" pitchFamily="49" charset="0"/>
              </a:rPr>
              <a:t>);</a:t>
            </a:r>
          </a:p>
          <a:p>
            <a:pPr marL="768350" lvl="1" indent="-171450"/>
            <a:r>
              <a:rPr lang="es-CO" sz="1200" dirty="0">
                <a:solidFill>
                  <a:schemeClr val="bg1"/>
                </a:solidFill>
                <a:latin typeface="Monserrat"/>
              </a:rPr>
              <a:t>Empleando una constante para declarar un arreglo como variable, permitiendo de igual manera modificar su contenido</a:t>
            </a:r>
          </a:p>
          <a:p>
            <a:pPr marL="596900" lvl="1" indent="0">
              <a:buNone/>
            </a:pPr>
            <a:r>
              <a:rPr lang="es-CO" dirty="0">
                <a:solidFill>
                  <a:srgbClr val="569CD6"/>
                </a:solidFill>
                <a:latin typeface="Consolas" panose="020B0609020204030204" pitchFamily="49" charset="0"/>
              </a:rPr>
              <a:t>	</a:t>
            </a:r>
            <a:r>
              <a:rPr lang="es-CO" b="0" dirty="0" err="1">
                <a:solidFill>
                  <a:srgbClr val="569CD6"/>
                </a:solidFill>
                <a:effectLst/>
                <a:latin typeface="Consolas" panose="020B0609020204030204" pitchFamily="49" charset="0"/>
              </a:rPr>
              <a:t>const</a:t>
            </a:r>
            <a:r>
              <a:rPr lang="es-CO" b="0" dirty="0">
                <a:solidFill>
                  <a:srgbClr val="D4D4D4"/>
                </a:solidFill>
                <a:effectLst/>
                <a:latin typeface="Consolas" panose="020B0609020204030204" pitchFamily="49" charset="0"/>
              </a:rPr>
              <a:t> </a:t>
            </a:r>
            <a:r>
              <a:rPr lang="es-CO" b="0" dirty="0">
                <a:solidFill>
                  <a:srgbClr val="4FC1FF"/>
                </a:solidFill>
                <a:effectLst/>
                <a:latin typeface="Consolas" panose="020B0609020204030204" pitchFamily="49" charset="0"/>
              </a:rPr>
              <a:t>coches</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'BMW'</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'Mercedes Benz'</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'Volvo’</a:t>
            </a:r>
            <a:r>
              <a:rPr lang="es-CO" b="0" dirty="0">
                <a:solidFill>
                  <a:srgbClr val="D4D4D4"/>
                </a:solidFill>
                <a:effectLst/>
                <a:latin typeface="Consolas" panose="020B0609020204030204" pitchFamily="49" charset="0"/>
              </a:rPr>
              <a:t>];</a:t>
            </a:r>
            <a:endParaRPr lang="es-CO" dirty="0">
              <a:solidFill>
                <a:srgbClr val="D4D4D4"/>
              </a:solidFill>
              <a:latin typeface="Consolas" panose="020B0609020204030204" pitchFamily="49" charset="0"/>
            </a:endParaRPr>
          </a:p>
          <a:p>
            <a:pPr marL="311150" indent="-171450"/>
            <a:r>
              <a:rPr lang="es-CO" sz="1200" dirty="0">
                <a:solidFill>
                  <a:schemeClr val="bg1"/>
                </a:solidFill>
                <a:latin typeface="Monserrat"/>
              </a:rPr>
              <a:t>Para acceder a una posición del arreglo se codifica el nombre del arreglo y entre corchetes cuadrados se pone la correspondiente posición</a:t>
            </a:r>
          </a:p>
          <a:p>
            <a:pPr marL="596900" lvl="1" indent="0">
              <a:buNone/>
            </a:pPr>
            <a:r>
              <a:rPr lang="es-CO" b="0" dirty="0">
                <a:solidFill>
                  <a:srgbClr val="4FC1FF"/>
                </a:solidFill>
                <a:effectLst/>
                <a:latin typeface="Consolas" panose="020B0609020204030204" pitchFamily="49" charset="0"/>
              </a:rPr>
              <a:t>	coches</a:t>
            </a:r>
            <a:r>
              <a:rPr lang="es-CO" b="0" dirty="0">
                <a:solidFill>
                  <a:srgbClr val="D4D4D4"/>
                </a:solidFill>
                <a:effectLst/>
                <a:latin typeface="Consolas" panose="020B0609020204030204" pitchFamily="49" charset="0"/>
              </a:rPr>
              <a:t>[</a:t>
            </a:r>
            <a:r>
              <a:rPr lang="es-CO" b="0" dirty="0">
                <a:solidFill>
                  <a:srgbClr val="B5CEA8"/>
                </a:solidFill>
                <a:effectLst/>
                <a:latin typeface="Consolas" panose="020B0609020204030204" pitchFamily="49" charset="0"/>
              </a:rPr>
              <a:t>1</a:t>
            </a:r>
            <a:r>
              <a:rPr lang="es-CO" b="0" dirty="0">
                <a:solidFill>
                  <a:srgbClr val="D4D4D4"/>
                </a:solidFill>
                <a:effectLst/>
                <a:latin typeface="Consolas" panose="020B0609020204030204" pitchFamily="49" charset="0"/>
              </a:rPr>
              <a:t>];</a:t>
            </a:r>
            <a:endParaRPr lang="es-CO" dirty="0">
              <a:solidFill>
                <a:schemeClr val="bg1"/>
              </a:solidFill>
              <a:latin typeface="Monserrat"/>
            </a:endParaRPr>
          </a:p>
          <a:p>
            <a:pPr marL="311150" indent="-171450"/>
            <a:r>
              <a:rPr lang="es-CO" sz="1200" dirty="0">
                <a:solidFill>
                  <a:schemeClr val="bg1"/>
                </a:solidFill>
                <a:latin typeface="Monserrat"/>
              </a:rPr>
              <a:t>Para recorrer un arreglo se debe tener en cuenta que se debe iterar sobre este desde la posición 0 hasta la cantidad de elementos de este -1:</a:t>
            </a:r>
          </a:p>
          <a:p>
            <a:pPr marL="158750" indent="0">
              <a:buNone/>
            </a:pPr>
            <a:r>
              <a:rPr lang="es-CO" b="0" dirty="0">
                <a:solidFill>
                  <a:srgbClr val="C586C0"/>
                </a:solidFill>
                <a:effectLst/>
                <a:latin typeface="Consolas" panose="020B0609020204030204" pitchFamily="49" charset="0"/>
              </a:rPr>
              <a:t>	</a:t>
            </a:r>
            <a:r>
              <a:rPr lang="es-CO" b="0" dirty="0" err="1">
                <a:solidFill>
                  <a:srgbClr val="C586C0"/>
                </a:solidFill>
                <a:effectLst/>
                <a:latin typeface="Consolas" panose="020B0609020204030204" pitchFamily="49" charset="0"/>
              </a:rPr>
              <a:t>for</a:t>
            </a:r>
            <a:r>
              <a:rPr lang="es-CO" b="0" dirty="0">
                <a:solidFill>
                  <a:srgbClr val="D4D4D4"/>
                </a:solidFill>
                <a:effectLst/>
                <a:latin typeface="Consolas" panose="020B0609020204030204" pitchFamily="49" charset="0"/>
              </a:rPr>
              <a:t>(</a:t>
            </a: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contador</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0</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contador</a:t>
            </a:r>
            <a:r>
              <a:rPr lang="es-CO" b="0" dirty="0">
                <a:solidFill>
                  <a:srgbClr val="D4D4D4"/>
                </a:solidFill>
                <a:effectLst/>
                <a:latin typeface="Consolas" panose="020B0609020204030204" pitchFamily="49" charset="0"/>
              </a:rPr>
              <a:t> &lt; </a:t>
            </a:r>
            <a:r>
              <a:rPr lang="es-CO" b="0" dirty="0" err="1">
                <a:solidFill>
                  <a:srgbClr val="4FC1FF"/>
                </a:solidFill>
                <a:effectLst/>
                <a:latin typeface="Consolas" panose="020B0609020204030204" pitchFamily="49" charset="0"/>
              </a:rPr>
              <a:t>coches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length</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contador</a:t>
            </a:r>
            <a:r>
              <a:rPr lang="es-CO" b="0" dirty="0">
                <a:solidFill>
                  <a:srgbClr val="D4D4D4"/>
                </a:solidFill>
                <a:effectLst/>
                <a:latin typeface="Consolas" panose="020B0609020204030204" pitchFamily="49" charset="0"/>
              </a:rPr>
              <a:t>++){</a:t>
            </a:r>
          </a:p>
          <a:p>
            <a:pPr marL="615950" lvl="1"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contador</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 '</a:t>
            </a:r>
            <a:r>
              <a:rPr lang="es-CO" b="0" dirty="0">
                <a:solidFill>
                  <a:srgbClr val="D4D4D4"/>
                </a:solidFill>
                <a:effectLst/>
                <a:latin typeface="Consolas" panose="020B0609020204030204" pitchFamily="49" charset="0"/>
              </a:rPr>
              <a:t> + </a:t>
            </a:r>
            <a:r>
              <a:rPr lang="es-CO" b="0" dirty="0">
                <a:solidFill>
                  <a:srgbClr val="4FC1FF"/>
                </a:solidFill>
                <a:effectLst/>
                <a:latin typeface="Consolas" panose="020B0609020204030204" pitchFamily="49" charset="0"/>
              </a:rPr>
              <a:t>coches</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contador</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311150" indent="-171450"/>
            <a:endParaRPr lang="es-CO" sz="1200" dirty="0">
              <a:solidFill>
                <a:schemeClr val="bg1"/>
              </a:solidFill>
              <a:latin typeface="Monserrat"/>
            </a:endParaRPr>
          </a:p>
          <a:p>
            <a:pPr marL="596900" lvl="1" indent="0">
              <a:buNone/>
            </a:pPr>
            <a:endParaRPr lang="es-CO" sz="1200" b="0" dirty="0">
              <a:solidFill>
                <a:srgbClr val="D4D4D4"/>
              </a:solidFill>
              <a:effectLst/>
              <a:latin typeface="Consolas" panose="020B0609020204030204" pitchFamily="49" charset="0"/>
            </a:endParaRPr>
          </a:p>
        </p:txBody>
      </p:sp>
      <p:sp>
        <p:nvSpPr>
          <p:cNvPr id="2" name="Google Shape;191;p31">
            <a:extLst>
              <a:ext uri="{FF2B5EF4-FFF2-40B4-BE49-F238E27FC236}">
                <a16:creationId xmlns:a16="http://schemas.microsoft.com/office/drawing/2014/main" id="{8BF2BFB5-971B-6E73-9833-FC2F57E32B29}"/>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Arreglos</a:t>
            </a:r>
            <a:endParaRPr lang="es-CO" sz="2800" b="1" dirty="0">
              <a:solidFill>
                <a:schemeClr val="bg1"/>
              </a:solidFill>
              <a:latin typeface="Montserrat"/>
            </a:endParaRPr>
          </a:p>
        </p:txBody>
      </p:sp>
    </p:spTree>
    <p:extLst>
      <p:ext uri="{BB962C8B-B14F-4D97-AF65-F5344CB8AC3E}">
        <p14:creationId xmlns:p14="http://schemas.microsoft.com/office/powerpoint/2010/main" val="3044838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6" y="1343025"/>
            <a:ext cx="7977187" cy="3416300"/>
          </a:xfrm>
        </p:spPr>
        <p:txBody>
          <a:bodyPr numCol="1"/>
          <a:lstStyle/>
          <a:p>
            <a:pPr marL="311150" indent="-171450"/>
            <a:r>
              <a:rPr lang="es-CO" sz="1200" dirty="0">
                <a:solidFill>
                  <a:schemeClr val="bg1"/>
                </a:solidFill>
                <a:latin typeface="Monserrat"/>
              </a:rPr>
              <a:t>Para modificar el valor de una posición del arreglo se accede a esta y se asigna (=) el nuevo valor:</a:t>
            </a:r>
          </a:p>
          <a:p>
            <a:pPr marL="596900" lvl="1" indent="0">
              <a:buNone/>
            </a:pPr>
            <a:r>
              <a:rPr lang="es-CO" sz="1050" b="0" dirty="0">
                <a:solidFill>
                  <a:srgbClr val="4FC1FF"/>
                </a:solidFill>
                <a:effectLst/>
                <a:latin typeface="Consolas" panose="020B0609020204030204" pitchFamily="49" charset="0"/>
              </a:rPr>
              <a:t>coches</a:t>
            </a:r>
            <a:r>
              <a:rPr lang="es-CO" sz="1050" b="0" dirty="0">
                <a:solidFill>
                  <a:srgbClr val="D4D4D4"/>
                </a:solidFill>
                <a:effectLst/>
                <a:latin typeface="Consolas" panose="020B0609020204030204" pitchFamily="49" charset="0"/>
              </a:rPr>
              <a:t>[</a:t>
            </a:r>
            <a:r>
              <a:rPr lang="es-CO" sz="1050" b="0" dirty="0">
                <a:solidFill>
                  <a:srgbClr val="B5CEA8"/>
                </a:solidFill>
                <a:effectLst/>
                <a:latin typeface="Consolas" panose="020B0609020204030204" pitchFamily="49" charset="0"/>
              </a:rPr>
              <a:t>1</a:t>
            </a:r>
            <a:r>
              <a:rPr lang="es-CO" sz="1050" b="0" dirty="0">
                <a:solidFill>
                  <a:srgbClr val="D4D4D4"/>
                </a:solidFill>
                <a:effectLst/>
                <a:latin typeface="Consolas" panose="020B0609020204030204" pitchFamily="49" charset="0"/>
              </a:rPr>
              <a:t>] = </a:t>
            </a:r>
            <a:r>
              <a:rPr lang="es-CO" sz="1050" b="0" dirty="0">
                <a:solidFill>
                  <a:srgbClr val="CE9178"/>
                </a:solidFill>
                <a:effectLst/>
                <a:latin typeface="Consolas" panose="020B0609020204030204" pitchFamily="49" charset="0"/>
              </a:rPr>
              <a:t>'</a:t>
            </a:r>
            <a:r>
              <a:rPr lang="es-CO" sz="1050" b="0" dirty="0" err="1">
                <a:solidFill>
                  <a:srgbClr val="CE9178"/>
                </a:solidFill>
                <a:effectLst/>
                <a:latin typeface="Consolas" panose="020B0609020204030204" pitchFamily="49" charset="0"/>
              </a:rPr>
              <a:t>MercedesBenz</a:t>
            </a:r>
            <a:r>
              <a:rPr lang="es-CO" sz="1050" b="0" dirty="0">
                <a:solidFill>
                  <a:srgbClr val="CE9178"/>
                </a:solidFill>
                <a:effectLst/>
                <a:latin typeface="Consolas" panose="020B0609020204030204" pitchFamily="49" charset="0"/>
              </a:rPr>
              <a:t>’</a:t>
            </a:r>
            <a:r>
              <a:rPr lang="es-CO" sz="1050" b="0" dirty="0">
                <a:solidFill>
                  <a:srgbClr val="D4D4D4"/>
                </a:solidFill>
                <a:effectLst/>
                <a:latin typeface="Consolas" panose="020B0609020204030204" pitchFamily="49" charset="0"/>
              </a:rPr>
              <a:t>;</a:t>
            </a:r>
            <a:endParaRPr lang="es-CO" sz="1200" dirty="0">
              <a:solidFill>
                <a:schemeClr val="bg1"/>
              </a:solidFill>
              <a:latin typeface="Monserrat"/>
            </a:endParaRPr>
          </a:p>
          <a:p>
            <a:pPr marL="311150" indent="-171450"/>
            <a:r>
              <a:rPr lang="es-CO" sz="1200" dirty="0">
                <a:solidFill>
                  <a:schemeClr val="bg1"/>
                </a:solidFill>
                <a:latin typeface="Monserrat"/>
              </a:rPr>
              <a:t>Para adicionar elementos se puede realizar mediante:</a:t>
            </a:r>
          </a:p>
          <a:p>
            <a:pPr marL="768350" lvl="1" indent="-171450"/>
            <a:r>
              <a:rPr lang="es-CO" sz="1200" dirty="0">
                <a:solidFill>
                  <a:schemeClr val="bg1"/>
                </a:solidFill>
                <a:latin typeface="Monserrat"/>
              </a:rPr>
              <a:t>Método </a:t>
            </a:r>
            <a:r>
              <a:rPr lang="es-CO" sz="1200" dirty="0" err="1">
                <a:solidFill>
                  <a:schemeClr val="bg1"/>
                </a:solidFill>
                <a:latin typeface="Monserrat"/>
              </a:rPr>
              <a:t>push</a:t>
            </a:r>
            <a:endParaRPr lang="es-CO" sz="1200" dirty="0">
              <a:solidFill>
                <a:schemeClr val="bg1"/>
              </a:solidFill>
              <a:latin typeface="Monserrat"/>
            </a:endParaRPr>
          </a:p>
          <a:p>
            <a:pPr marL="596900" lvl="1" indent="0">
              <a:buNone/>
            </a:pPr>
            <a:r>
              <a:rPr lang="es-CO" dirty="0">
                <a:solidFill>
                  <a:schemeClr val="bg1"/>
                </a:solidFill>
                <a:latin typeface="Monserrat"/>
              </a:rPr>
              <a:t>	</a:t>
            </a:r>
            <a:r>
              <a:rPr lang="es-CO" b="0" dirty="0" err="1">
                <a:solidFill>
                  <a:srgbClr val="4FC1FF"/>
                </a:solidFill>
                <a:effectLst/>
                <a:latin typeface="Consolas" panose="020B0609020204030204" pitchFamily="49" charset="0"/>
              </a:rPr>
              <a:t>coches</a:t>
            </a:r>
            <a:r>
              <a:rPr lang="es-CO" b="0" dirty="0" err="1">
                <a:solidFill>
                  <a:srgbClr val="D4D4D4"/>
                </a:solidFill>
                <a:effectLst/>
                <a:latin typeface="Consolas" panose="020B0609020204030204" pitchFamily="49" charset="0"/>
              </a:rPr>
              <a:t>.</a:t>
            </a:r>
            <a:r>
              <a:rPr lang="es-CO" b="0" dirty="0" err="1">
                <a:solidFill>
                  <a:srgbClr val="DCDCAA"/>
                </a:solidFill>
                <a:effectLst/>
                <a:latin typeface="Consolas" panose="020B0609020204030204" pitchFamily="49" charset="0"/>
              </a:rPr>
              <a:t>push</a:t>
            </a:r>
            <a:r>
              <a:rPr lang="es-CO" b="0" dirty="0">
                <a:solidFill>
                  <a:srgbClr val="D4D4D4"/>
                </a:solidFill>
                <a:effectLst/>
                <a:latin typeface="Consolas" panose="020B0609020204030204" pitchFamily="49" charset="0"/>
              </a:rPr>
              <a:t>(</a:t>
            </a:r>
            <a:r>
              <a:rPr lang="es-CO" b="0" dirty="0">
                <a:solidFill>
                  <a:srgbClr val="CE9178"/>
                </a:solidFill>
                <a:effectLst/>
                <a:latin typeface="Consolas" panose="020B0609020204030204" pitchFamily="49" charset="0"/>
              </a:rPr>
              <a:t>'Nissan'</a:t>
            </a:r>
            <a:r>
              <a:rPr lang="es-CO" b="0" dirty="0">
                <a:solidFill>
                  <a:srgbClr val="D4D4D4"/>
                </a:solidFill>
                <a:effectLst/>
                <a:latin typeface="Consolas" panose="020B0609020204030204" pitchFamily="49" charset="0"/>
              </a:rPr>
              <a:t>);</a:t>
            </a:r>
            <a:endParaRPr lang="es-CO" dirty="0">
              <a:solidFill>
                <a:schemeClr val="bg1"/>
              </a:solidFill>
              <a:latin typeface="Monserrat"/>
            </a:endParaRPr>
          </a:p>
          <a:p>
            <a:pPr marL="768350" lvl="1" indent="-171450"/>
            <a:r>
              <a:rPr lang="es-CO" sz="1200" dirty="0">
                <a:solidFill>
                  <a:schemeClr val="bg1"/>
                </a:solidFill>
                <a:latin typeface="Monserrat"/>
              </a:rPr>
              <a:t>Acceder a la posición del tamaño del arreglo</a:t>
            </a:r>
          </a:p>
          <a:p>
            <a:pPr marL="596900" lvl="1" indent="0">
              <a:buNone/>
            </a:pPr>
            <a:r>
              <a:rPr lang="es-CO" sz="1200" b="0" dirty="0">
                <a:solidFill>
                  <a:schemeClr val="bg1"/>
                </a:solidFill>
                <a:effectLst/>
                <a:latin typeface="Monserrat"/>
              </a:rPr>
              <a:t>          </a:t>
            </a:r>
            <a:r>
              <a:rPr lang="es-CO" b="0" dirty="0">
                <a:solidFill>
                  <a:srgbClr val="4FC1FF"/>
                </a:solidFill>
                <a:effectLst/>
                <a:latin typeface="Consolas" panose="020B0609020204030204" pitchFamily="49" charset="0"/>
              </a:rPr>
              <a:t>coches</a:t>
            </a:r>
            <a:r>
              <a:rPr lang="es-CO" b="0" dirty="0">
                <a:solidFill>
                  <a:srgbClr val="D4D4D4"/>
                </a:solidFill>
                <a:effectLst/>
                <a:latin typeface="Consolas" panose="020B0609020204030204" pitchFamily="49" charset="0"/>
              </a:rPr>
              <a:t>[</a:t>
            </a:r>
            <a:r>
              <a:rPr lang="es-CO" b="0" dirty="0" err="1">
                <a:solidFill>
                  <a:srgbClr val="4FC1FF"/>
                </a:solidFill>
                <a:effectLst/>
                <a:latin typeface="Consolas" panose="020B0609020204030204" pitchFamily="49" charset="0"/>
              </a:rPr>
              <a:t>coches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length</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'Audi’</a:t>
            </a:r>
            <a:r>
              <a:rPr lang="es-CO" b="0" dirty="0">
                <a:solidFill>
                  <a:srgbClr val="D4D4D4"/>
                </a:solidFill>
                <a:effectLst/>
                <a:latin typeface="Consolas" panose="020B0609020204030204" pitchFamily="49" charset="0"/>
              </a:rPr>
              <a:t>;</a:t>
            </a:r>
            <a:endParaRPr lang="es-CO" dirty="0">
              <a:solidFill>
                <a:srgbClr val="D4D4D4"/>
              </a:solidFill>
              <a:latin typeface="Consolas" panose="020B0609020204030204" pitchFamily="49" charset="0"/>
            </a:endParaRPr>
          </a:p>
          <a:p>
            <a:pPr marL="311150" lvl="1" indent="-171450">
              <a:buFont typeface="Proxima Nova"/>
              <a:buChar char="●"/>
            </a:pPr>
            <a:r>
              <a:rPr lang="es-CO" sz="1200" dirty="0">
                <a:solidFill>
                  <a:schemeClr val="bg1"/>
                </a:solidFill>
                <a:latin typeface="Monserrat"/>
              </a:rPr>
              <a:t>Para extraer la última posición del arreglo se utiliza el método ‘pop’</a:t>
            </a:r>
          </a:p>
          <a:p>
            <a:pPr marL="139700" lvl="1" indent="0">
              <a:buNone/>
            </a:pPr>
            <a:r>
              <a:rPr lang="es-CO" b="0" dirty="0">
                <a:solidFill>
                  <a:srgbClr val="4FC1FF"/>
                </a:solidFill>
                <a:effectLst/>
                <a:latin typeface="Consolas" panose="020B0609020204030204" pitchFamily="49" charset="0"/>
              </a:rPr>
              <a:t>	</a:t>
            </a:r>
            <a:r>
              <a:rPr lang="es-CO" b="0" dirty="0" err="1">
                <a:solidFill>
                  <a:srgbClr val="4FC1FF"/>
                </a:solidFill>
                <a:effectLst/>
                <a:latin typeface="Consolas" panose="020B0609020204030204" pitchFamily="49" charset="0"/>
              </a:rPr>
              <a:t>coches</a:t>
            </a:r>
            <a:r>
              <a:rPr lang="es-CO" b="0" dirty="0" err="1">
                <a:solidFill>
                  <a:srgbClr val="D4D4D4"/>
                </a:solidFill>
                <a:effectLst/>
                <a:latin typeface="Consolas" panose="020B0609020204030204" pitchFamily="49" charset="0"/>
              </a:rPr>
              <a:t>.</a:t>
            </a:r>
            <a:r>
              <a:rPr lang="es-CO" b="0" dirty="0" err="1">
                <a:solidFill>
                  <a:srgbClr val="DCDCAA"/>
                </a:solidFill>
                <a:effectLst/>
                <a:latin typeface="Consolas" panose="020B0609020204030204" pitchFamily="49" charset="0"/>
              </a:rPr>
              <a:t>pop</a:t>
            </a:r>
            <a:r>
              <a:rPr lang="es-CO" b="0" dirty="0">
                <a:solidFill>
                  <a:srgbClr val="D4D4D4"/>
                </a:solidFill>
                <a:effectLst/>
                <a:latin typeface="Consolas" panose="020B0609020204030204" pitchFamily="49" charset="0"/>
              </a:rPr>
              <a:t>()</a:t>
            </a:r>
          </a:p>
          <a:p>
            <a:pPr marL="311150" lvl="1" indent="-171450">
              <a:buFont typeface="Proxima Nova"/>
              <a:buChar char="●"/>
            </a:pPr>
            <a:r>
              <a:rPr lang="es-CO" sz="1200" dirty="0">
                <a:solidFill>
                  <a:schemeClr val="bg1"/>
                </a:solidFill>
                <a:latin typeface="Monserrat"/>
              </a:rPr>
              <a:t>Para saber si una variable es de tipo arreglo:</a:t>
            </a:r>
          </a:p>
          <a:p>
            <a:pPr marL="768350" lvl="2" indent="-171450">
              <a:buFont typeface="Proxima Nova"/>
              <a:buChar char="●"/>
            </a:pPr>
            <a:r>
              <a:rPr lang="es-CO" sz="1200" dirty="0">
                <a:solidFill>
                  <a:schemeClr val="bg1"/>
                </a:solidFill>
                <a:latin typeface="Monserrat"/>
              </a:rPr>
              <a:t>Accediendo a un método de la clase Array</a:t>
            </a:r>
          </a:p>
          <a:p>
            <a:pPr marL="596900" lvl="2" indent="0">
              <a:buNone/>
            </a:pPr>
            <a:r>
              <a:rPr lang="es-MX" b="0" dirty="0">
                <a:solidFill>
                  <a:srgbClr val="4EC9B0"/>
                </a:solidFill>
                <a:effectLst/>
                <a:latin typeface="Consolas" panose="020B0609020204030204" pitchFamily="49" charset="0"/>
              </a:rPr>
              <a:t>	</a:t>
            </a:r>
            <a:r>
              <a:rPr lang="es-MX" b="0" dirty="0" err="1">
                <a:solidFill>
                  <a:srgbClr val="4EC9B0"/>
                </a:solidFill>
                <a:effectLst/>
                <a:latin typeface="Consolas" panose="020B0609020204030204" pitchFamily="49" charset="0"/>
              </a:rPr>
              <a:t>Array</a:t>
            </a:r>
            <a:r>
              <a:rPr lang="es-MX" b="0" dirty="0" err="1">
                <a:solidFill>
                  <a:srgbClr val="D4D4D4"/>
                </a:solidFill>
                <a:effectLst/>
                <a:latin typeface="Consolas" panose="020B0609020204030204" pitchFamily="49" charset="0"/>
              </a:rPr>
              <a:t>.</a:t>
            </a:r>
            <a:r>
              <a:rPr lang="es-MX" b="0" dirty="0" err="1">
                <a:solidFill>
                  <a:srgbClr val="DCDCAA"/>
                </a:solidFill>
                <a:effectLst/>
                <a:latin typeface="Consolas" panose="020B0609020204030204" pitchFamily="49" charset="0"/>
              </a:rPr>
              <a:t>isArray</a:t>
            </a:r>
            <a:r>
              <a:rPr lang="es-MX" b="0" dirty="0">
                <a:solidFill>
                  <a:srgbClr val="D4D4D4"/>
                </a:solidFill>
                <a:effectLst/>
                <a:latin typeface="Consolas" panose="020B0609020204030204" pitchFamily="49" charset="0"/>
              </a:rPr>
              <a:t>(</a:t>
            </a:r>
            <a:r>
              <a:rPr lang="es-MX" b="0" dirty="0">
                <a:solidFill>
                  <a:srgbClr val="4FC1FF"/>
                </a:solidFill>
                <a:effectLst/>
                <a:latin typeface="Consolas" panose="020B0609020204030204" pitchFamily="49" charset="0"/>
              </a:rPr>
              <a:t>coches</a:t>
            </a:r>
            <a:r>
              <a:rPr lang="es-MX" b="0" dirty="0">
                <a:solidFill>
                  <a:srgbClr val="D4D4D4"/>
                </a:solidFill>
                <a:effectLst/>
                <a:latin typeface="Consolas" panose="020B0609020204030204" pitchFamily="49" charset="0"/>
              </a:rPr>
              <a:t>);</a:t>
            </a:r>
          </a:p>
          <a:p>
            <a:pPr marL="768350" lvl="2" indent="-171450">
              <a:buFont typeface="Proxima Nova"/>
              <a:buChar char="●"/>
            </a:pPr>
            <a:r>
              <a:rPr lang="es-CO" sz="1200" dirty="0">
                <a:solidFill>
                  <a:schemeClr val="bg1"/>
                </a:solidFill>
                <a:latin typeface="Monserrat"/>
              </a:rPr>
              <a:t>Utilizando </a:t>
            </a:r>
            <a:r>
              <a:rPr lang="es-CO" sz="1200" dirty="0" err="1">
                <a:solidFill>
                  <a:schemeClr val="bg1"/>
                </a:solidFill>
                <a:latin typeface="Monserrat"/>
              </a:rPr>
              <a:t>instanceof</a:t>
            </a:r>
            <a:endParaRPr lang="es-CO" sz="1200" dirty="0">
              <a:solidFill>
                <a:schemeClr val="bg1"/>
              </a:solidFill>
              <a:latin typeface="Monserrat"/>
            </a:endParaRPr>
          </a:p>
          <a:p>
            <a:pPr marL="596900" lvl="2" indent="0">
              <a:buNone/>
            </a:pPr>
            <a:r>
              <a:rPr lang="es-CO" sz="1200" b="0" dirty="0">
                <a:solidFill>
                  <a:schemeClr val="bg1"/>
                </a:solidFill>
                <a:effectLst/>
                <a:latin typeface="Monserrat"/>
              </a:rPr>
              <a:t>	</a:t>
            </a:r>
            <a:r>
              <a:rPr lang="es-CO" b="0" dirty="0">
                <a:solidFill>
                  <a:srgbClr val="4FC1FF"/>
                </a:solidFill>
                <a:effectLst/>
                <a:latin typeface="Consolas" panose="020B0609020204030204" pitchFamily="49" charset="0"/>
              </a:rPr>
              <a:t>coches</a:t>
            </a: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instanceof</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Array</a:t>
            </a:r>
            <a:endParaRPr lang="es-CO" b="0" dirty="0">
              <a:solidFill>
                <a:srgbClr val="D4D4D4"/>
              </a:solidFill>
              <a:effectLst/>
              <a:latin typeface="Consolas" panose="020B0609020204030204" pitchFamily="49" charset="0"/>
            </a:endParaRPr>
          </a:p>
          <a:p>
            <a:pPr marL="596900" lvl="2" indent="0">
              <a:buNone/>
            </a:pPr>
            <a:endParaRPr lang="es-CO" sz="1200" dirty="0">
              <a:solidFill>
                <a:schemeClr val="bg1"/>
              </a:solidFill>
              <a:latin typeface="Monserrat"/>
            </a:endParaRPr>
          </a:p>
          <a:p>
            <a:pPr marL="596900" lvl="1" indent="0">
              <a:buNone/>
            </a:pPr>
            <a:endParaRPr lang="es-CO" b="0" dirty="0">
              <a:solidFill>
                <a:srgbClr val="D4D4D4"/>
              </a:solidFill>
              <a:effectLst/>
              <a:latin typeface="Consolas" panose="020B0609020204030204" pitchFamily="49" charset="0"/>
            </a:endParaRPr>
          </a:p>
        </p:txBody>
      </p:sp>
      <p:sp>
        <p:nvSpPr>
          <p:cNvPr id="2" name="Google Shape;191;p31">
            <a:extLst>
              <a:ext uri="{FF2B5EF4-FFF2-40B4-BE49-F238E27FC236}">
                <a16:creationId xmlns:a16="http://schemas.microsoft.com/office/drawing/2014/main" id="{8BF2BFB5-971B-6E73-9833-FC2F57E32B29}"/>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Arreglos</a:t>
            </a:r>
            <a:endParaRPr lang="es-CO" sz="2800" b="1" dirty="0">
              <a:solidFill>
                <a:schemeClr val="bg1"/>
              </a:solidFill>
              <a:latin typeface="Montserrat"/>
            </a:endParaRPr>
          </a:p>
        </p:txBody>
      </p:sp>
    </p:spTree>
    <p:extLst>
      <p:ext uri="{BB962C8B-B14F-4D97-AF65-F5344CB8AC3E}">
        <p14:creationId xmlns:p14="http://schemas.microsoft.com/office/powerpoint/2010/main" val="2674486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2327" y="1251585"/>
            <a:ext cx="7977187" cy="3416300"/>
          </a:xfrm>
        </p:spPr>
        <p:txBody>
          <a:bodyPr numCol="1"/>
          <a:lstStyle/>
          <a:p>
            <a:pPr marL="139700" indent="0">
              <a:buNone/>
            </a:pPr>
            <a:r>
              <a:rPr lang="es-CO" sz="1200" dirty="0">
                <a:solidFill>
                  <a:schemeClr val="bg1"/>
                </a:solidFill>
                <a:latin typeface="Monserrat"/>
              </a:rPr>
              <a:t>Las clases fueron introducidas con el ECMAScript 2015 (v6), siendo funciones “especiales”. En términos generales las clases permiten agrupar un conjunto de atributos y métodos que pueden ser definidos para varias instancias.</a:t>
            </a:r>
          </a:p>
          <a:p>
            <a:pPr marL="139700" indent="0">
              <a:buNone/>
            </a:pPr>
            <a:endParaRPr lang="es-CO" sz="1200" dirty="0">
              <a:solidFill>
                <a:schemeClr val="bg1"/>
              </a:solidFill>
              <a:latin typeface="Monserrat"/>
            </a:endParaRPr>
          </a:p>
          <a:p>
            <a:pPr marL="139700" indent="0">
              <a:buNone/>
            </a:pPr>
            <a:r>
              <a:rPr lang="es-CO" sz="1200" dirty="0">
                <a:solidFill>
                  <a:schemeClr val="bg1"/>
                </a:solidFill>
                <a:latin typeface="Monserrat"/>
              </a:rPr>
              <a:t>Declaración de clase:</a:t>
            </a:r>
          </a:p>
          <a:p>
            <a:pPr marL="139700" indent="0">
              <a:buNone/>
            </a:pPr>
            <a:endParaRPr lang="es-CO" sz="1200" dirty="0">
              <a:solidFill>
                <a:schemeClr val="bg1"/>
              </a:solidFill>
              <a:latin typeface="Monserrat"/>
            </a:endParaRPr>
          </a:p>
          <a:p>
            <a:pPr marL="158750" indent="0">
              <a:buNone/>
            </a:pPr>
            <a:r>
              <a:rPr lang="es-CO" b="0" dirty="0" err="1">
                <a:solidFill>
                  <a:srgbClr val="569CD6"/>
                </a:solidFill>
                <a:effectLst/>
                <a:latin typeface="Consolas" panose="020B0609020204030204" pitchFamily="49" charset="0"/>
              </a:rPr>
              <a:t>class</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569CD6"/>
                </a:solidFill>
                <a:effectLst/>
                <a:latin typeface="Consolas" panose="020B0609020204030204" pitchFamily="49" charset="0"/>
              </a:rPr>
              <a:t>constructor</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_nombre</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_apellido</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get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C586C0"/>
                </a:solidFill>
                <a:effectLst/>
                <a:latin typeface="Consolas" panose="020B0609020204030204" pitchFamily="49" charset="0"/>
              </a:rPr>
              <a:t>return</a:t>
            </a: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_nombre</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    </a:t>
            </a:r>
            <a:r>
              <a:rPr lang="es-CO" b="0" dirty="0">
                <a:solidFill>
                  <a:srgbClr val="569CD6"/>
                </a:solidFill>
                <a:effectLst/>
                <a:latin typeface="Consolas" panose="020B0609020204030204" pitchFamily="49" charset="0"/>
              </a:rPr>
              <a:t>set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_nombre</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a:t>
            </a:r>
          </a:p>
          <a:p>
            <a:pPr marL="139700" indent="0">
              <a:buNone/>
            </a:pPr>
            <a:endParaRPr lang="es-MX" sz="1200" dirty="0">
              <a:solidFill>
                <a:schemeClr val="bg1"/>
              </a:solidFill>
              <a:latin typeface="Monserrat"/>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85409F66-2BCA-8A62-5F04-CC4BED25E160}"/>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Clases</a:t>
            </a:r>
            <a:endParaRPr lang="es-CO" sz="2800" b="1" dirty="0">
              <a:solidFill>
                <a:schemeClr val="bg1"/>
              </a:solidFill>
              <a:latin typeface="Montserrat"/>
            </a:endParaRPr>
          </a:p>
        </p:txBody>
      </p:sp>
    </p:spTree>
    <p:extLst>
      <p:ext uri="{BB962C8B-B14F-4D97-AF65-F5344CB8AC3E}">
        <p14:creationId xmlns:p14="http://schemas.microsoft.com/office/powerpoint/2010/main" val="24977050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2327" y="1251585"/>
            <a:ext cx="7977187" cy="3416300"/>
          </a:xfrm>
        </p:spPr>
        <p:txBody>
          <a:bodyPr numCol="1"/>
          <a:lstStyle/>
          <a:p>
            <a:pPr marL="139700" indent="0" algn="just">
              <a:buNone/>
            </a:pPr>
            <a:r>
              <a:rPr lang="es-CO" sz="1200" dirty="0">
                <a:solidFill>
                  <a:schemeClr val="bg1"/>
                </a:solidFill>
                <a:latin typeface="Monserrat"/>
              </a:rPr>
              <a:t>Una vez declarada la clase con su método constructor, </a:t>
            </a:r>
            <a:r>
              <a:rPr lang="es-CO" sz="1200" dirty="0" err="1">
                <a:solidFill>
                  <a:schemeClr val="bg1"/>
                </a:solidFill>
                <a:latin typeface="Monserrat"/>
              </a:rPr>
              <a:t>getters</a:t>
            </a:r>
            <a:r>
              <a:rPr lang="es-CO" sz="1200" dirty="0">
                <a:solidFill>
                  <a:schemeClr val="bg1"/>
                </a:solidFill>
                <a:latin typeface="Monserrat"/>
              </a:rPr>
              <a:t> y </a:t>
            </a:r>
            <a:r>
              <a:rPr lang="es-CO" sz="1200" dirty="0" err="1">
                <a:solidFill>
                  <a:schemeClr val="bg1"/>
                </a:solidFill>
                <a:latin typeface="Monserrat"/>
              </a:rPr>
              <a:t>setters</a:t>
            </a:r>
            <a:r>
              <a:rPr lang="es-CO" sz="1200" dirty="0">
                <a:solidFill>
                  <a:schemeClr val="bg1"/>
                </a:solidFill>
                <a:latin typeface="Monserrat"/>
              </a:rPr>
              <a:t> se pueden declarar objetos instancias de la clase y hacer uso de sus métodos:</a:t>
            </a:r>
          </a:p>
          <a:p>
            <a:pPr marL="139700" indent="0">
              <a:buNone/>
            </a:pPr>
            <a:endParaRPr lang="es-CO" sz="1200" dirty="0">
              <a:solidFill>
                <a:schemeClr val="bg1"/>
              </a:solidFill>
              <a:latin typeface="Monserrat"/>
            </a:endParaRPr>
          </a:p>
          <a:p>
            <a:pPr marL="15875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persona1</a:t>
            </a:r>
            <a:r>
              <a:rPr lang="es-CO" b="0" dirty="0">
                <a:solidFill>
                  <a:srgbClr val="D4D4D4"/>
                </a:solidFill>
                <a:effectLst/>
                <a:latin typeface="Consolas" panose="020B0609020204030204" pitchFamily="49" charset="0"/>
              </a:rPr>
              <a:t> = </a:t>
            </a:r>
            <a:r>
              <a:rPr lang="es-CO" b="0" dirty="0">
                <a:solidFill>
                  <a:srgbClr val="569CD6"/>
                </a:solidFill>
                <a:effectLst/>
                <a:latin typeface="Consolas" panose="020B0609020204030204" pitchFamily="49" charset="0"/>
              </a:rPr>
              <a:t>new</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Persona</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"Camilo"</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"Rocha"</a:t>
            </a:r>
            <a:r>
              <a:rPr lang="es-CO" b="0" dirty="0">
                <a:solidFill>
                  <a:srgbClr val="D4D4D4"/>
                </a:solidFill>
                <a:effectLst/>
                <a:latin typeface="Consolas" panose="020B0609020204030204" pitchFamily="49" charset="0"/>
              </a:rPr>
              <a:t>);</a:t>
            </a:r>
          </a:p>
          <a:p>
            <a:pPr marL="158750" indent="0">
              <a:buNone/>
            </a:pP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persona1</a:t>
            </a:r>
            <a:r>
              <a:rPr lang="es-CO" b="0" dirty="0">
                <a:solidFill>
                  <a:srgbClr val="D4D4D4"/>
                </a:solidFill>
                <a:effectLst/>
                <a:latin typeface="Consolas" panose="020B0609020204030204" pitchFamily="49" charset="0"/>
              </a:rPr>
              <a:t>);</a:t>
            </a:r>
          </a:p>
          <a:p>
            <a:pPr marL="158750" indent="0">
              <a:buNone/>
            </a:pPr>
            <a:br>
              <a:rPr lang="es-CO" b="0" dirty="0">
                <a:solidFill>
                  <a:srgbClr val="D4D4D4"/>
                </a:solidFill>
                <a:effectLst/>
                <a:latin typeface="Consolas" panose="020B0609020204030204" pitchFamily="49" charset="0"/>
              </a:rPr>
            </a:b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persona2</a:t>
            </a:r>
            <a:r>
              <a:rPr lang="es-CO" b="0" dirty="0">
                <a:solidFill>
                  <a:srgbClr val="D4D4D4"/>
                </a:solidFill>
                <a:effectLst/>
                <a:latin typeface="Consolas" panose="020B0609020204030204" pitchFamily="49" charset="0"/>
              </a:rPr>
              <a:t> = </a:t>
            </a:r>
            <a:r>
              <a:rPr lang="es-CO" b="0" dirty="0">
                <a:solidFill>
                  <a:srgbClr val="569CD6"/>
                </a:solidFill>
                <a:effectLst/>
                <a:latin typeface="Consolas" panose="020B0609020204030204" pitchFamily="49" charset="0"/>
              </a:rPr>
              <a:t>new</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Persona</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'Laura'</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'Contreras'</a:t>
            </a:r>
            <a:r>
              <a:rPr lang="es-CO" b="0" dirty="0">
                <a:solidFill>
                  <a:srgbClr val="D4D4D4"/>
                </a:solidFill>
                <a:effectLst/>
                <a:latin typeface="Consolas" panose="020B0609020204030204" pitchFamily="49" charset="0"/>
              </a:rPr>
              <a:t>);</a:t>
            </a:r>
          </a:p>
          <a:p>
            <a:pPr marL="158750" indent="0">
              <a:buNone/>
            </a:pP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persona2</a:t>
            </a:r>
            <a:r>
              <a:rPr lang="es-CO" b="0" dirty="0">
                <a:solidFill>
                  <a:srgbClr val="D4D4D4"/>
                </a:solidFill>
                <a:effectLst/>
                <a:latin typeface="Consolas" panose="020B0609020204030204" pitchFamily="49" charset="0"/>
              </a:rPr>
              <a:t>);</a:t>
            </a:r>
          </a:p>
          <a:p>
            <a:pPr marL="158750" indent="0">
              <a:buNone/>
            </a:pPr>
            <a:br>
              <a:rPr lang="es-CO" b="0" dirty="0">
                <a:solidFill>
                  <a:srgbClr val="D4D4D4"/>
                </a:solidFill>
                <a:effectLst/>
                <a:latin typeface="Consolas" panose="020B0609020204030204" pitchFamily="49" charset="0"/>
              </a:rPr>
            </a:b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persona1</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58750" indent="0">
              <a:buNone/>
            </a:pPr>
            <a:br>
              <a:rPr lang="es-CO" b="0" dirty="0">
                <a:solidFill>
                  <a:srgbClr val="D4D4D4"/>
                </a:solidFill>
                <a:effectLst/>
                <a:latin typeface="Consolas" panose="020B0609020204030204" pitchFamily="49" charset="0"/>
              </a:rPr>
            </a:br>
            <a:r>
              <a:rPr lang="es-CO" b="0" dirty="0">
                <a:solidFill>
                  <a:srgbClr val="9CDCFE"/>
                </a:solidFill>
                <a:effectLst/>
                <a:latin typeface="Consolas" panose="020B0609020204030204" pitchFamily="49" charset="0"/>
              </a:rPr>
              <a:t>persona1</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"Camilo Enrique"</a:t>
            </a:r>
            <a:r>
              <a:rPr lang="es-CO" b="0" dirty="0">
                <a:solidFill>
                  <a:srgbClr val="D4D4D4"/>
                </a:solidFill>
                <a:effectLst/>
                <a:latin typeface="Consolas" panose="020B0609020204030204" pitchFamily="49" charset="0"/>
              </a:rPr>
              <a:t>; </a:t>
            </a:r>
            <a:r>
              <a:rPr lang="es-CO" b="0" dirty="0">
                <a:solidFill>
                  <a:srgbClr val="6A9955"/>
                </a:solidFill>
                <a:effectLst/>
                <a:latin typeface="Consolas" panose="020B0609020204030204" pitchFamily="49" charset="0"/>
              </a:rPr>
              <a:t>//set nombre("Camilo Enrique")</a:t>
            </a:r>
            <a:endParaRPr lang="es-CO" b="0" dirty="0">
              <a:solidFill>
                <a:srgbClr val="D4D4D4"/>
              </a:solidFill>
              <a:effectLst/>
              <a:latin typeface="Consolas" panose="020B0609020204030204" pitchFamily="49" charset="0"/>
            </a:endParaRPr>
          </a:p>
          <a:p>
            <a:pPr marL="158750" indent="0">
              <a:buNone/>
            </a:pP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persona1</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a:t>
            </a:r>
            <a:r>
              <a:rPr lang="es-CO" b="0" dirty="0">
                <a:solidFill>
                  <a:srgbClr val="6A9955"/>
                </a:solidFill>
                <a:effectLst/>
                <a:latin typeface="Consolas" panose="020B0609020204030204" pitchFamily="49" charset="0"/>
              </a:rPr>
              <a:t>//</a:t>
            </a:r>
            <a:r>
              <a:rPr lang="es-CO" b="0" dirty="0" err="1">
                <a:solidFill>
                  <a:srgbClr val="6A9955"/>
                </a:solidFill>
                <a:effectLst/>
                <a:latin typeface="Consolas" panose="020B0609020204030204" pitchFamily="49" charset="0"/>
              </a:rPr>
              <a:t>get</a:t>
            </a:r>
            <a:r>
              <a:rPr lang="es-CO" b="0" dirty="0">
                <a:solidFill>
                  <a:srgbClr val="6A9955"/>
                </a:solidFill>
                <a:effectLst/>
                <a:latin typeface="Consolas" panose="020B0609020204030204" pitchFamily="49" charset="0"/>
              </a:rPr>
              <a:t> nombre()</a:t>
            </a:r>
            <a:endParaRPr lang="es-CO" b="0" dirty="0">
              <a:solidFill>
                <a:srgbClr val="D4D4D4"/>
              </a:solidFill>
              <a:effectLst/>
              <a:latin typeface="Consolas" panose="020B0609020204030204" pitchFamily="49" charset="0"/>
            </a:endParaRPr>
          </a:p>
          <a:p>
            <a:pPr marL="139700" indent="0">
              <a:buNone/>
            </a:pPr>
            <a:endParaRPr lang="es-CO" sz="1200" dirty="0">
              <a:solidFill>
                <a:schemeClr val="bg1"/>
              </a:solidFill>
              <a:latin typeface="Monserrat"/>
            </a:endParaRPr>
          </a:p>
        </p:txBody>
      </p:sp>
      <p:sp>
        <p:nvSpPr>
          <p:cNvPr id="2" name="Google Shape;191;p31">
            <a:extLst>
              <a:ext uri="{FF2B5EF4-FFF2-40B4-BE49-F238E27FC236}">
                <a16:creationId xmlns:a16="http://schemas.microsoft.com/office/drawing/2014/main" id="{85409F66-2BCA-8A62-5F04-CC4BED25E160}"/>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Clases</a:t>
            </a:r>
            <a:endParaRPr lang="es-CO" sz="2800" b="1" dirty="0">
              <a:solidFill>
                <a:schemeClr val="bg1"/>
              </a:solidFill>
              <a:latin typeface="Montserrat"/>
            </a:endParaRPr>
          </a:p>
        </p:txBody>
      </p:sp>
    </p:spTree>
    <p:extLst>
      <p:ext uri="{BB962C8B-B14F-4D97-AF65-F5344CB8AC3E}">
        <p14:creationId xmlns:p14="http://schemas.microsoft.com/office/powerpoint/2010/main" val="181796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Características</a:t>
            </a:r>
            <a:endParaRPr dirty="0"/>
          </a:p>
        </p:txBody>
      </p:sp>
      <p:sp>
        <p:nvSpPr>
          <p:cNvPr id="192" name="Google Shape;192;p31"/>
          <p:cNvSpPr txBox="1">
            <a:spLocks noGrp="1"/>
          </p:cNvSpPr>
          <p:nvPr>
            <p:ph type="body" idx="1"/>
          </p:nvPr>
        </p:nvSpPr>
        <p:spPr>
          <a:xfrm>
            <a:off x="713225" y="956748"/>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MX" sz="1400" dirty="0">
                <a:solidFill>
                  <a:schemeClr val="dk1"/>
                </a:solidFill>
              </a:rPr>
              <a:t>¿Imperativo y estructurado?</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Estructurado: La programación estructurada es un paradigma de programación basado en utilizar funciones o subrutinas, y únicamente tres estructuras de control:</a:t>
            </a:r>
          </a:p>
          <a:p>
            <a:pPr marL="0" indent="0" algn="just">
              <a:buClr>
                <a:schemeClr val="dk1"/>
              </a:buClr>
              <a:buSzPts val="1100"/>
              <a:buNone/>
            </a:pPr>
            <a:endParaRPr lang="es-MX" sz="1400" dirty="0">
              <a:solidFill>
                <a:schemeClr val="dk1"/>
              </a:solidFill>
            </a:endParaRPr>
          </a:p>
          <a:p>
            <a:pPr marL="285750" indent="-285750" algn="just">
              <a:buClr>
                <a:schemeClr val="dk1"/>
              </a:buClr>
              <a:buSzPts val="1100"/>
            </a:pPr>
            <a:r>
              <a:rPr lang="es-MX" sz="1400" dirty="0">
                <a:solidFill>
                  <a:schemeClr val="dk1"/>
                </a:solidFill>
              </a:rPr>
              <a:t>Secuencia: ejecución de una sentencia tras otra.</a:t>
            </a:r>
          </a:p>
          <a:p>
            <a:pPr marL="285750" indent="-285750" algn="just">
              <a:buClr>
                <a:schemeClr val="dk1"/>
              </a:buClr>
              <a:buSzPts val="1100"/>
            </a:pPr>
            <a:r>
              <a:rPr lang="es-MX" sz="1400" dirty="0">
                <a:solidFill>
                  <a:schemeClr val="dk1"/>
                </a:solidFill>
              </a:rPr>
              <a:t>Selección o condicional: ejecución de una sentencia o conjunto de sentencias, según el valor de una variable booleana.</a:t>
            </a:r>
          </a:p>
          <a:p>
            <a:pPr marL="285750" indent="-285750" algn="just">
              <a:buClr>
                <a:schemeClr val="dk1"/>
              </a:buClr>
              <a:buSzPts val="1100"/>
            </a:pPr>
            <a:r>
              <a:rPr lang="es-MX" sz="1400" dirty="0">
                <a:solidFill>
                  <a:schemeClr val="dk1"/>
                </a:solidFill>
              </a:rPr>
              <a:t>Iteración (ciclo o bucle): ejecución de una sentencia o conjunto de sentencias, mientras una variable booleana sea verdadera.</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Teorema del programa estructurado. Establece que toda función computable puede ser implementada en un lenguaje de programación que combine sólo tres estructuras lógicas: secuencial, condicional e iterativa. </a:t>
            </a:r>
          </a:p>
          <a:p>
            <a:pPr marL="285750" indent="-285750" algn="just">
              <a:buClr>
                <a:schemeClr val="dk1"/>
              </a:buClr>
              <a:buSzPts val="1100"/>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spTree>
    <p:extLst>
      <p:ext uri="{BB962C8B-B14F-4D97-AF65-F5344CB8AC3E}">
        <p14:creationId xmlns:p14="http://schemas.microsoft.com/office/powerpoint/2010/main" val="1770087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2327" y="1251585"/>
            <a:ext cx="8167101" cy="3416300"/>
          </a:xfrm>
        </p:spPr>
        <p:txBody>
          <a:bodyPr numCol="1"/>
          <a:lstStyle/>
          <a:p>
            <a:pPr marL="139700" indent="0" algn="just">
              <a:buNone/>
            </a:pPr>
            <a:r>
              <a:rPr lang="es-CO" sz="1200" dirty="0">
                <a:solidFill>
                  <a:schemeClr val="bg1"/>
                </a:solidFill>
                <a:latin typeface="Monserrat"/>
              </a:rPr>
              <a:t>Existe la palabra reservada “</a:t>
            </a:r>
            <a:r>
              <a:rPr lang="es-CO" sz="1200" b="1" i="1" dirty="0" err="1">
                <a:solidFill>
                  <a:schemeClr val="bg1"/>
                </a:solidFill>
                <a:latin typeface="Monserrat"/>
              </a:rPr>
              <a:t>Static</a:t>
            </a:r>
            <a:r>
              <a:rPr lang="es-CO" sz="1200" b="1" i="1" dirty="0">
                <a:solidFill>
                  <a:schemeClr val="bg1"/>
                </a:solidFill>
                <a:latin typeface="Monserrat"/>
              </a:rPr>
              <a:t>”</a:t>
            </a:r>
            <a:r>
              <a:rPr lang="es-CO" sz="1200" dirty="0">
                <a:solidFill>
                  <a:schemeClr val="bg1"/>
                </a:solidFill>
                <a:latin typeface="Monserrat"/>
              </a:rPr>
              <a:t>,  que define atributos y métodos que pertenecen a la clase declarada, por lo que no se puede acceder a los valores o funciones que estos presentan.</a:t>
            </a:r>
          </a:p>
          <a:p>
            <a:pPr marL="139700" indent="0" algn="just">
              <a:buNone/>
            </a:pPr>
            <a:endParaRPr lang="es-CO" sz="1200" dirty="0">
              <a:solidFill>
                <a:schemeClr val="bg1"/>
              </a:solidFill>
              <a:latin typeface="Monserrat"/>
            </a:endParaRPr>
          </a:p>
          <a:p>
            <a:pPr marL="139700" indent="0" algn="just">
              <a:buNone/>
            </a:pPr>
            <a:r>
              <a:rPr lang="es-CO" sz="1200" dirty="0">
                <a:solidFill>
                  <a:schemeClr val="bg1"/>
                </a:solidFill>
                <a:latin typeface="Monserrat"/>
              </a:rPr>
              <a:t>Tanto los métodos como variables estáticas declaradas en una clase son heredados a clases hijas.</a:t>
            </a:r>
          </a:p>
        </p:txBody>
      </p:sp>
      <p:sp>
        <p:nvSpPr>
          <p:cNvPr id="2" name="Google Shape;191;p31">
            <a:extLst>
              <a:ext uri="{FF2B5EF4-FFF2-40B4-BE49-F238E27FC236}">
                <a16:creationId xmlns:a16="http://schemas.microsoft.com/office/drawing/2014/main" id="{85409F66-2BCA-8A62-5F04-CC4BED25E160}"/>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err="1">
                <a:solidFill>
                  <a:schemeClr val="bg1"/>
                </a:solidFill>
                <a:latin typeface="Montserrat"/>
              </a:rPr>
              <a:t>Static</a:t>
            </a:r>
            <a:endParaRPr lang="es-CO" sz="2800" b="1" dirty="0">
              <a:solidFill>
                <a:schemeClr val="bg1"/>
              </a:solidFill>
              <a:latin typeface="Montserrat"/>
            </a:endParaRPr>
          </a:p>
        </p:txBody>
      </p:sp>
      <p:sp>
        <p:nvSpPr>
          <p:cNvPr id="3" name="Marcador de texto 3">
            <a:extLst>
              <a:ext uri="{FF2B5EF4-FFF2-40B4-BE49-F238E27FC236}">
                <a16:creationId xmlns:a16="http://schemas.microsoft.com/office/drawing/2014/main" id="{ABE136C1-0588-EA45-17CB-9C3BF9886B69}"/>
              </a:ext>
            </a:extLst>
          </p:cNvPr>
          <p:cNvSpPr txBox="1">
            <a:spLocks/>
          </p:cNvSpPr>
          <p:nvPr/>
        </p:nvSpPr>
        <p:spPr>
          <a:xfrm>
            <a:off x="534572" y="2383521"/>
            <a:ext cx="4621358" cy="3416300"/>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marL="158750" indent="0">
              <a:buNone/>
            </a:pPr>
            <a:r>
              <a:rPr lang="es-CO" b="0" dirty="0" err="1">
                <a:solidFill>
                  <a:srgbClr val="569CD6"/>
                </a:solidFill>
                <a:effectLst/>
                <a:latin typeface="Consolas" panose="020B0609020204030204" pitchFamily="49" charset="0"/>
              </a:rPr>
              <a:t>class</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static</a:t>
            </a:r>
            <a:r>
              <a:rPr lang="es-CO" b="0" dirty="0">
                <a:solidFill>
                  <a:srgbClr val="D4D4D4"/>
                </a:solidFill>
                <a:effectLst/>
                <a:latin typeface="Consolas" panose="020B0609020204030204" pitchFamily="49" charset="0"/>
              </a:rPr>
              <a:t> </a:t>
            </a:r>
            <a:r>
              <a:rPr lang="es-CO" b="0" dirty="0" err="1">
                <a:solidFill>
                  <a:srgbClr val="9CDCFE"/>
                </a:solidFill>
                <a:effectLst/>
                <a:latin typeface="Consolas" panose="020B0609020204030204" pitchFamily="49" charset="0"/>
              </a:rPr>
              <a:t>contadorPersonas</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0</a:t>
            </a: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static</a:t>
            </a: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get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MAX_OBJ</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C586C0"/>
                </a:solidFill>
                <a:effectLst/>
                <a:latin typeface="Consolas" panose="020B0609020204030204" pitchFamily="49" charset="0"/>
              </a:rPr>
              <a:t>return</a:t>
            </a:r>
            <a:r>
              <a:rPr lang="es-CO" b="0" dirty="0">
                <a:solidFill>
                  <a:srgbClr val="D4D4D4"/>
                </a:solidFill>
                <a:effectLst/>
                <a:latin typeface="Consolas" panose="020B0609020204030204" pitchFamily="49" charset="0"/>
              </a:rPr>
              <a:t> </a:t>
            </a:r>
            <a:r>
              <a:rPr lang="es-CO" b="0" dirty="0">
                <a:solidFill>
                  <a:srgbClr val="B5CEA8"/>
                </a:solidFill>
                <a:effectLst/>
                <a:latin typeface="Consolas" panose="020B0609020204030204" pitchFamily="49" charset="0"/>
              </a:rPr>
              <a:t>5</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static</a:t>
            </a:r>
            <a:r>
              <a:rPr lang="es-CO" b="0" dirty="0">
                <a:solidFill>
                  <a:srgbClr val="D4D4D4"/>
                </a:solidFill>
                <a:effectLst/>
                <a:latin typeface="Consolas" panose="020B0609020204030204" pitchFamily="49" charset="0"/>
              </a:rPr>
              <a:t> </a:t>
            </a:r>
            <a:r>
              <a:rPr lang="es-CO" b="0" dirty="0">
                <a:solidFill>
                  <a:srgbClr val="DCDCAA"/>
                </a:solidFill>
                <a:effectLst/>
                <a:latin typeface="Consolas" panose="020B0609020204030204" pitchFamily="49" charset="0"/>
              </a:rPr>
              <a:t>saludar</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a:solidFill>
                  <a:srgbClr val="CE9178"/>
                </a:solidFill>
                <a:effectLst/>
                <a:latin typeface="Consolas" panose="020B0609020204030204" pitchFamily="49" charset="0"/>
              </a:rPr>
              <a:t>'Saludes desde el método estático'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static</a:t>
            </a:r>
            <a:r>
              <a:rPr lang="es-CO" b="0" dirty="0">
                <a:solidFill>
                  <a:srgbClr val="D4D4D4"/>
                </a:solidFill>
                <a:effectLst/>
                <a:latin typeface="Consolas" panose="020B0609020204030204" pitchFamily="49" charset="0"/>
              </a:rPr>
              <a:t> </a:t>
            </a:r>
            <a:r>
              <a:rPr lang="es-CO" b="0" dirty="0">
                <a:solidFill>
                  <a:srgbClr val="DCDCAA"/>
                </a:solidFill>
                <a:effectLst/>
                <a:latin typeface="Consolas" panose="020B0609020204030204" pitchFamily="49" charset="0"/>
              </a:rPr>
              <a:t>saludar2</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persona</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27486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2327" y="1251585"/>
            <a:ext cx="7977187" cy="3416300"/>
          </a:xfrm>
        </p:spPr>
        <p:txBody>
          <a:bodyPr numCol="1"/>
          <a:lstStyle/>
          <a:p>
            <a:pPr marL="139700" indent="0" algn="just">
              <a:buNone/>
            </a:pPr>
            <a:r>
              <a:rPr lang="es-CO" sz="1200" dirty="0">
                <a:solidFill>
                  <a:schemeClr val="bg1"/>
                </a:solidFill>
                <a:latin typeface="Monserrat"/>
              </a:rPr>
              <a:t>En JavaScript se implementa la Herencia de clases a través de la palabra “</a:t>
            </a:r>
            <a:r>
              <a:rPr lang="es-CO" sz="1200" b="1" i="1" dirty="0" err="1">
                <a:solidFill>
                  <a:schemeClr val="bg1"/>
                </a:solidFill>
                <a:latin typeface="Monserrat"/>
              </a:rPr>
              <a:t>extends</a:t>
            </a:r>
            <a:r>
              <a:rPr lang="es-CO" sz="1200" dirty="0">
                <a:solidFill>
                  <a:schemeClr val="bg1"/>
                </a:solidFill>
                <a:latin typeface="Monserrat"/>
              </a:rPr>
              <a:t>”, la cual permite a una clase hija heredar todos los atributos y métodos de la clase padre.</a:t>
            </a:r>
          </a:p>
          <a:p>
            <a:pPr marL="139700" indent="0">
              <a:buNone/>
            </a:pPr>
            <a:endParaRPr lang="es-CO" sz="1200" dirty="0">
              <a:solidFill>
                <a:schemeClr val="bg1"/>
              </a:solidFill>
              <a:latin typeface="Monserrat"/>
            </a:endParaRPr>
          </a:p>
          <a:p>
            <a:pPr marL="139700" indent="0">
              <a:buNone/>
            </a:pPr>
            <a:r>
              <a:rPr lang="es-CO" b="0" dirty="0" err="1">
                <a:solidFill>
                  <a:srgbClr val="569CD6"/>
                </a:solidFill>
                <a:effectLst/>
                <a:latin typeface="Consolas" panose="020B0609020204030204" pitchFamily="49" charset="0"/>
              </a:rPr>
              <a:t>class</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Empleado</a:t>
            </a: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extends</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Persona</a:t>
            </a:r>
            <a:endParaRPr lang="es-CO" sz="1200" dirty="0">
              <a:solidFill>
                <a:schemeClr val="bg1"/>
              </a:solidFill>
              <a:latin typeface="Monserrat"/>
            </a:endParaRPr>
          </a:p>
          <a:p>
            <a:pPr marL="139700" indent="0" algn="just">
              <a:buNone/>
            </a:pPr>
            <a:endParaRPr lang="es-CO" sz="1200" dirty="0">
              <a:solidFill>
                <a:schemeClr val="bg1"/>
              </a:solidFill>
              <a:latin typeface="Monserrat"/>
            </a:endParaRPr>
          </a:p>
          <a:p>
            <a:pPr marL="139700" indent="0" algn="just">
              <a:buNone/>
            </a:pPr>
            <a:endParaRPr lang="es-CO" sz="1200" dirty="0">
              <a:solidFill>
                <a:schemeClr val="bg1"/>
              </a:solidFill>
              <a:latin typeface="Monserrat"/>
            </a:endParaRPr>
          </a:p>
          <a:p>
            <a:pPr marL="139700" indent="0" algn="just">
              <a:buNone/>
            </a:pPr>
            <a:r>
              <a:rPr lang="es-CO" sz="1200" dirty="0">
                <a:solidFill>
                  <a:schemeClr val="bg1"/>
                </a:solidFill>
                <a:latin typeface="Monserrat"/>
              </a:rPr>
              <a:t>JavaScript también implementa algunas características de POO como sobreescritura y polimorfismo  que permiten redefinir un método en una clase hija y saber cuál método ejecutar dependiendo del objeto que lo llame en dado caso que se codifique en la clase padre e hija respectivamente.</a:t>
            </a:r>
          </a:p>
        </p:txBody>
      </p:sp>
      <p:sp>
        <p:nvSpPr>
          <p:cNvPr id="2" name="Google Shape;191;p31">
            <a:extLst>
              <a:ext uri="{FF2B5EF4-FFF2-40B4-BE49-F238E27FC236}">
                <a16:creationId xmlns:a16="http://schemas.microsoft.com/office/drawing/2014/main" id="{85409F66-2BCA-8A62-5F04-CC4BED25E160}"/>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Herencia</a:t>
            </a:r>
            <a:endParaRPr lang="es-CO" sz="2800" b="1" dirty="0">
              <a:solidFill>
                <a:schemeClr val="bg1"/>
              </a:solidFill>
              <a:latin typeface="Montserrat"/>
            </a:endParaRPr>
          </a:p>
        </p:txBody>
      </p:sp>
    </p:spTree>
    <p:extLst>
      <p:ext uri="{BB962C8B-B14F-4D97-AF65-F5344CB8AC3E}">
        <p14:creationId xmlns:p14="http://schemas.microsoft.com/office/powerpoint/2010/main" val="1681251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066"/>
        <p:cNvGrpSpPr/>
        <p:nvPr/>
      </p:nvGrpSpPr>
      <p:grpSpPr>
        <a:xfrm>
          <a:off x="0" y="0"/>
          <a:ext cx="0" cy="0"/>
          <a:chOff x="0" y="0"/>
          <a:chExt cx="0" cy="0"/>
        </a:xfrm>
      </p:grpSpPr>
      <p:pic>
        <p:nvPicPr>
          <p:cNvPr id="11067" name="Google Shape;11067;p8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Características</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MX" sz="1400" dirty="0">
                <a:solidFill>
                  <a:schemeClr val="dk1"/>
                </a:solidFill>
              </a:rPr>
              <a:t>¿Imperativo y estructurado?</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Imperativo: unas instrucciones paso a paso (cómo) redactadas para el programa. Describen de forma explícita qué pasos deben llevarse a cabo y en qué secuencia para alcanzar finalmente la solución deseada.</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Imperativo: Una secuencia de operaciones a realizar</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Declarativo: se especifica el resultado deseado, no cómo lograrlo.</a:t>
            </a:r>
          </a:p>
        </p:txBody>
      </p:sp>
    </p:spTree>
    <p:extLst>
      <p:ext uri="{BB962C8B-B14F-4D97-AF65-F5344CB8AC3E}">
        <p14:creationId xmlns:p14="http://schemas.microsoft.com/office/powerpoint/2010/main" val="2311200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Características</a:t>
            </a:r>
            <a:endParaRPr dirty="0"/>
          </a:p>
        </p:txBody>
      </p:sp>
      <p:sp>
        <p:nvSpPr>
          <p:cNvPr id="3" name="Rectangle 2">
            <a:extLst>
              <a:ext uri="{FF2B5EF4-FFF2-40B4-BE49-F238E27FC236}">
                <a16:creationId xmlns:a16="http://schemas.microsoft.com/office/drawing/2014/main" id="{8A4DFF40-37C2-FB6E-113F-94CE9FE84355}"/>
              </a:ext>
            </a:extLst>
          </p:cNvPr>
          <p:cNvSpPr>
            <a:spLocks noChangeArrowheads="1"/>
          </p:cNvSpPr>
          <p:nvPr/>
        </p:nvSpPr>
        <p:spPr bwMode="auto">
          <a:xfrm>
            <a:off x="488018" y="4033940"/>
            <a:ext cx="8167914" cy="32316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22222"/>
                </a:solidFill>
                <a:effectLst/>
                <a:latin typeface="Arial Unicode MS"/>
              </a:rPr>
              <a:t>SELECT name FROM people AS kids WHERE age &lt;= 12;</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F0F0180B-6AE7-8DE8-132F-C78854006247}"/>
              </a:ext>
            </a:extLst>
          </p:cNvPr>
          <p:cNvSpPr>
            <a:spLocks noChangeArrowheads="1"/>
          </p:cNvSpPr>
          <p:nvPr/>
        </p:nvSpPr>
        <p:spPr bwMode="auto">
          <a:xfrm>
            <a:off x="646505" y="1547288"/>
            <a:ext cx="7850940" cy="1949507"/>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22222"/>
                </a:solidFill>
                <a:effectLst/>
                <a:latin typeface="Arial Unicode MS"/>
              </a:rPr>
              <a:t>var people = [ { name: '</a:t>
            </a:r>
            <a:r>
              <a:rPr kumimoji="0" lang="en-US" altLang="en-US" sz="1500" b="0" i="0" u="none" strike="noStrike" cap="none" normalizeH="0" baseline="0" dirty="0" err="1">
                <a:ln>
                  <a:noFill/>
                </a:ln>
                <a:solidFill>
                  <a:srgbClr val="222222"/>
                </a:solidFill>
                <a:effectLst/>
                <a:latin typeface="Arial Unicode MS"/>
              </a:rPr>
              <a:t>Aang</a:t>
            </a:r>
            <a:r>
              <a:rPr kumimoji="0" lang="en-US" altLang="en-US" sz="1500" b="0" i="0" u="none" strike="noStrike" cap="none" normalizeH="0" baseline="0" dirty="0">
                <a:ln>
                  <a:noFill/>
                </a:ln>
                <a:solidFill>
                  <a:srgbClr val="222222"/>
                </a:solidFill>
                <a:effectLst/>
                <a:latin typeface="Arial Unicode MS"/>
              </a:rPr>
              <a:t>', age: 12, }, { name: '</a:t>
            </a:r>
            <a:r>
              <a:rPr kumimoji="0" lang="en-US" altLang="en-US" sz="1500" b="0" i="0" u="none" strike="noStrike" cap="none" normalizeH="0" baseline="0" dirty="0" err="1">
                <a:ln>
                  <a:noFill/>
                </a:ln>
                <a:solidFill>
                  <a:srgbClr val="222222"/>
                </a:solidFill>
                <a:effectLst/>
                <a:latin typeface="Arial Unicode MS"/>
              </a:rPr>
              <a:t>Sokka</a:t>
            </a:r>
            <a:r>
              <a:rPr kumimoji="0" lang="en-US" altLang="en-US" sz="1500" b="0" i="0" u="none" strike="noStrike" cap="none" normalizeH="0" baseline="0" dirty="0">
                <a:ln>
                  <a:noFill/>
                </a:ln>
                <a:solidFill>
                  <a:srgbClr val="222222"/>
                </a:solidFill>
                <a:effectLst/>
                <a:latin typeface="Arial Unicode MS"/>
              </a:rPr>
              <a:t>', age: 15, }, { name: 'Toph', age: 12, }, { name: '</a:t>
            </a:r>
            <a:r>
              <a:rPr kumimoji="0" lang="en-US" altLang="en-US" sz="1500" b="0" i="0" u="none" strike="noStrike" cap="none" normalizeH="0" baseline="0" dirty="0" err="1">
                <a:ln>
                  <a:noFill/>
                </a:ln>
                <a:solidFill>
                  <a:srgbClr val="222222"/>
                </a:solidFill>
                <a:effectLst/>
                <a:latin typeface="Arial Unicode MS"/>
              </a:rPr>
              <a:t>Iroh</a:t>
            </a:r>
            <a:r>
              <a:rPr kumimoji="0" lang="en-US" altLang="en-US" sz="1500" b="0" i="0" u="none" strike="noStrike" cap="none" normalizeH="0" baseline="0" dirty="0">
                <a:ln>
                  <a:noFill/>
                </a:ln>
                <a:solidFill>
                  <a:srgbClr val="222222"/>
                </a:solidFill>
                <a:effectLst/>
                <a:latin typeface="Arial Unicode MS"/>
              </a:rPr>
              <a:t>', age: 55, }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22222"/>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22222"/>
                </a:solidFill>
                <a:effectLst/>
                <a:latin typeface="Arial Unicode MS"/>
              </a:rPr>
              <a:t>var </a:t>
            </a:r>
            <a:r>
              <a:rPr kumimoji="0" lang="en-US" altLang="en-US" sz="1500" b="0" i="0" u="none" strike="noStrike" cap="none" normalizeH="0" baseline="0" dirty="0" err="1">
                <a:ln>
                  <a:noFill/>
                </a:ln>
                <a:solidFill>
                  <a:srgbClr val="222222"/>
                </a:solidFill>
                <a:effectLst/>
                <a:latin typeface="Arial Unicode MS"/>
              </a:rPr>
              <a:t>kid_names</a:t>
            </a:r>
            <a:r>
              <a:rPr kumimoji="0" lang="en-US" altLang="en-US" sz="1500" b="0" i="0" u="none" strike="noStrike" cap="none" normalizeH="0" baseline="0" dirty="0">
                <a:ln>
                  <a:noFill/>
                </a:ln>
                <a:solidFill>
                  <a:srgbClr val="222222"/>
                </a:solidFill>
                <a:effectLst/>
                <a:latin typeface="Arial Unicode MS"/>
              </a:rPr>
              <a:t> =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22222"/>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22222"/>
                </a:solidFill>
                <a:effectLst/>
                <a:latin typeface="Arial Unicode MS"/>
              </a:rPr>
              <a:t>for (let person of people) { if (</a:t>
            </a:r>
            <a:r>
              <a:rPr kumimoji="0" lang="en-US" altLang="en-US" sz="1500" b="0" i="0" u="none" strike="noStrike" cap="none" normalizeH="0" baseline="0" dirty="0" err="1">
                <a:ln>
                  <a:noFill/>
                </a:ln>
                <a:solidFill>
                  <a:srgbClr val="222222"/>
                </a:solidFill>
                <a:effectLst/>
                <a:latin typeface="Arial Unicode MS"/>
              </a:rPr>
              <a:t>person.age</a:t>
            </a:r>
            <a:r>
              <a:rPr kumimoji="0" lang="en-US" altLang="en-US" sz="1500" b="0" i="0" u="none" strike="noStrike" cap="none" normalizeH="0" baseline="0" dirty="0">
                <a:ln>
                  <a:noFill/>
                </a:ln>
                <a:solidFill>
                  <a:srgbClr val="222222"/>
                </a:solidFill>
                <a:effectLst/>
                <a:latin typeface="Arial Unicode MS"/>
              </a:rPr>
              <a:t> &lt;= 12) { </a:t>
            </a:r>
            <a:r>
              <a:rPr kumimoji="0" lang="en-US" altLang="en-US" sz="1500" b="0" i="0" u="none" strike="noStrike" cap="none" normalizeH="0" baseline="0" dirty="0" err="1">
                <a:ln>
                  <a:noFill/>
                </a:ln>
                <a:solidFill>
                  <a:srgbClr val="222222"/>
                </a:solidFill>
                <a:effectLst/>
                <a:latin typeface="Arial Unicode MS"/>
              </a:rPr>
              <a:t>kid_names.push</a:t>
            </a:r>
            <a:r>
              <a:rPr kumimoji="0" lang="en-US" altLang="en-US" sz="1500" b="0" i="0" u="none" strike="noStrike" cap="none" normalizeH="0" baseline="0" dirty="0">
                <a:ln>
                  <a:noFill/>
                </a:ln>
                <a:solidFill>
                  <a:srgbClr val="222222"/>
                </a:solidFill>
                <a:effectLst/>
                <a:latin typeface="Arial Unicode MS"/>
              </a:rPr>
              <a:t>(person.name); }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22222"/>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22222"/>
                </a:solidFill>
                <a:effectLst/>
                <a:latin typeface="Arial Unicode MS"/>
              </a:rPr>
              <a:t>console.log(</a:t>
            </a:r>
            <a:r>
              <a:rPr kumimoji="0" lang="en-US" altLang="en-US" sz="1500" b="0" i="0" u="none" strike="noStrike" cap="none" normalizeH="0" baseline="0" dirty="0" err="1">
                <a:ln>
                  <a:noFill/>
                </a:ln>
                <a:solidFill>
                  <a:srgbClr val="222222"/>
                </a:solidFill>
                <a:effectLst/>
                <a:latin typeface="Arial Unicode MS"/>
              </a:rPr>
              <a:t>kid_names</a:t>
            </a:r>
            <a:r>
              <a:rPr kumimoji="0" lang="en-US" altLang="en-US" sz="1500" b="0" i="0" u="none" strike="noStrike" cap="none" normalizeH="0" baseline="0" dirty="0">
                <a:ln>
                  <a:noFill/>
                </a:ln>
                <a:solidFill>
                  <a:srgbClr val="222222"/>
                </a:solidFill>
                <a:effectLst/>
                <a:latin typeface="Arial Unicode MS"/>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Google Shape;192;p31">
            <a:extLst>
              <a:ext uri="{FF2B5EF4-FFF2-40B4-BE49-F238E27FC236}">
                <a16:creationId xmlns:a16="http://schemas.microsoft.com/office/drawing/2014/main" id="{E1DE70C5-5A21-F864-8BC8-A9C7BE3EDA26}"/>
              </a:ext>
            </a:extLst>
          </p:cNvPr>
          <p:cNvSpPr txBox="1">
            <a:spLocks noGrp="1"/>
          </p:cNvSpPr>
          <p:nvPr>
            <p:ph type="body" idx="1"/>
          </p:nvPr>
        </p:nvSpPr>
        <p:spPr>
          <a:xfrm>
            <a:off x="406200" y="1105754"/>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MX" sz="1400" dirty="0">
                <a:solidFill>
                  <a:schemeClr val="dk1"/>
                </a:solidFill>
              </a:rPr>
              <a:t>Imperativo</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Declarativo</a:t>
            </a:r>
          </a:p>
        </p:txBody>
      </p:sp>
    </p:spTree>
    <p:extLst>
      <p:ext uri="{BB962C8B-B14F-4D97-AF65-F5344CB8AC3E}">
        <p14:creationId xmlns:p14="http://schemas.microsoft.com/office/powerpoint/2010/main" val="4254060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Características</a:t>
            </a:r>
            <a:endParaRPr dirty="0"/>
          </a:p>
        </p:txBody>
      </p:sp>
      <p:pic>
        <p:nvPicPr>
          <p:cNvPr id="4" name="Picture 2" descr="Paradigmas de Programación: Programación Imperativa y Programación  Declarativa | by LOOPA | Medium">
            <a:extLst>
              <a:ext uri="{FF2B5EF4-FFF2-40B4-BE49-F238E27FC236}">
                <a16:creationId xmlns:a16="http://schemas.microsoft.com/office/drawing/2014/main" id="{91B22916-A0DC-A076-28CC-71961F471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87" y="1137450"/>
            <a:ext cx="6805268" cy="3368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836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Características</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s-MX" sz="1400" dirty="0">
                <a:solidFill>
                  <a:schemeClr val="dk1"/>
                </a:solidFill>
              </a:rPr>
              <a:t>Imperativo y estructurado: </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JavaScript es compatible con gran parte de la estructura de programación de C (por ejemplo, sentencias </a:t>
            </a:r>
            <a:r>
              <a:rPr lang="es-MX" sz="1400" dirty="0" err="1">
                <a:solidFill>
                  <a:schemeClr val="dk1"/>
                </a:solidFill>
              </a:rPr>
              <a:t>if</a:t>
            </a:r>
            <a:r>
              <a:rPr lang="es-MX" sz="1400" dirty="0">
                <a:solidFill>
                  <a:schemeClr val="dk1"/>
                </a:solidFill>
              </a:rPr>
              <a:t>, bucles </a:t>
            </a:r>
            <a:r>
              <a:rPr lang="es-MX" sz="1400" dirty="0" err="1">
                <a:solidFill>
                  <a:schemeClr val="dk1"/>
                </a:solidFill>
              </a:rPr>
              <a:t>for</a:t>
            </a:r>
            <a:r>
              <a:rPr lang="es-MX" sz="1400" dirty="0">
                <a:solidFill>
                  <a:schemeClr val="dk1"/>
                </a:solidFill>
              </a:rPr>
              <a:t>, sentencias switch, etc.).</a:t>
            </a:r>
          </a:p>
          <a:p>
            <a:pPr marL="0" indent="0" algn="just">
              <a:buClr>
                <a:schemeClr val="dk1"/>
              </a:buClr>
              <a:buSzPts val="1100"/>
              <a:buNone/>
            </a:pPr>
            <a:endParaRPr lang="es-MX" sz="1400" dirty="0">
              <a:solidFill>
                <a:schemeClr val="dk1"/>
              </a:solidFill>
            </a:endParaRPr>
          </a:p>
          <a:p>
            <a:pPr marL="285750" indent="-285750" algn="just">
              <a:buClr>
                <a:schemeClr val="dk1"/>
              </a:buClr>
              <a:buSzPts val="1100"/>
            </a:pPr>
            <a:r>
              <a:rPr lang="es-MX" sz="1400" dirty="0">
                <a:solidFill>
                  <a:schemeClr val="dk1"/>
                </a:solidFill>
              </a:rPr>
              <a:t>Tipado dinámico: </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Como en la mayoría de los lenguajes de scripting, el tipo está asociado al valor, no a la variable. Por ejemplo, una variable x en un momento dado puede estar ligada a un número y más adelante, religada a una cadena. </a:t>
            </a:r>
          </a:p>
          <a:p>
            <a:pPr marL="0" indent="0" algn="just">
              <a:buClr>
                <a:schemeClr val="dk1"/>
              </a:buClr>
              <a:buSzPts val="1100"/>
              <a:buNone/>
            </a:pPr>
            <a:endParaRPr lang="es-MX" sz="1400" dirty="0">
              <a:solidFill>
                <a:schemeClr val="dk1"/>
              </a:solidFill>
            </a:endParaRPr>
          </a:p>
          <a:p>
            <a:pPr marL="139700" indent="0" algn="ctr">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"Camilo"</a:t>
            </a:r>
            <a:r>
              <a:rPr lang="es-CO" b="0" dirty="0">
                <a:solidFill>
                  <a:srgbClr val="D4D4D4"/>
                </a:solidFill>
                <a:effectLst/>
                <a:latin typeface="Consolas" panose="020B0609020204030204" pitchFamily="49" charset="0"/>
              </a:rPr>
              <a:t>;</a:t>
            </a:r>
          </a:p>
          <a:p>
            <a:pPr marL="139700" indent="0" algn="ctr">
              <a:buNone/>
            </a:pPr>
            <a:endParaRPr lang="es-CO" b="0" dirty="0">
              <a:solidFill>
                <a:srgbClr val="9CDCFE"/>
              </a:solidFill>
              <a:effectLst/>
              <a:latin typeface="Consolas" panose="020B0609020204030204" pitchFamily="49" charset="0"/>
            </a:endParaRPr>
          </a:p>
          <a:p>
            <a:pPr marL="139700" indent="0" algn="ctr">
              <a:buNone/>
            </a:pP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1000</a:t>
            </a:r>
            <a:r>
              <a:rPr lang="es-CO" b="0" dirty="0">
                <a:solidFill>
                  <a:srgbClr val="D4D4D4"/>
                </a:solidFill>
                <a:effectLst/>
                <a:latin typeface="Consolas" panose="020B0609020204030204" pitchFamily="49" charset="0"/>
              </a:rPr>
              <a:t>;</a:t>
            </a:r>
          </a:p>
          <a:p>
            <a:pPr marL="0" indent="0" algn="just">
              <a:buClr>
                <a:schemeClr val="dk1"/>
              </a:buClr>
              <a:buSzPts val="1100"/>
              <a:buNone/>
            </a:pPr>
            <a:endParaRPr lang="es-MX" sz="1400" dirty="0">
              <a:solidFill>
                <a:schemeClr val="dk1"/>
              </a:solidFill>
            </a:endParaRPr>
          </a:p>
        </p:txBody>
      </p:sp>
    </p:spTree>
    <p:extLst>
      <p:ext uri="{BB962C8B-B14F-4D97-AF65-F5344CB8AC3E}">
        <p14:creationId xmlns:p14="http://schemas.microsoft.com/office/powerpoint/2010/main" val="442233529"/>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3465</TotalTime>
  <Words>5775</Words>
  <Application>Microsoft Office PowerPoint</Application>
  <PresentationFormat>Presentación en pantalla (16:9)</PresentationFormat>
  <Paragraphs>726</Paragraphs>
  <Slides>52</Slides>
  <Notes>52</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52</vt:i4>
      </vt:variant>
    </vt:vector>
  </HeadingPairs>
  <TitlesOfParts>
    <vt:vector size="64" baseType="lpstr">
      <vt:lpstr>Proxima Nova Semibold</vt:lpstr>
      <vt:lpstr>-apple-system</vt:lpstr>
      <vt:lpstr>Montserrat</vt:lpstr>
      <vt:lpstr>Arial</vt:lpstr>
      <vt:lpstr>Calibri</vt:lpstr>
      <vt:lpstr>Proxima Nova</vt:lpstr>
      <vt:lpstr>Arial Unicode MS</vt:lpstr>
      <vt:lpstr>Barlow</vt:lpstr>
      <vt:lpstr>Consolas</vt:lpstr>
      <vt:lpstr>Monserrat</vt:lpstr>
      <vt:lpstr>Management Consulting Toolkit by Slidesgo</vt:lpstr>
      <vt:lpstr>Slidesgo Final Pages</vt:lpstr>
      <vt:lpstr>Presentación de PowerPoint</vt:lpstr>
      <vt:lpstr>¿Qué es?</vt:lpstr>
      <vt:lpstr>¿Qué es?</vt:lpstr>
      <vt:lpstr>¿Qué es?</vt:lpstr>
      <vt:lpstr>Características</vt:lpstr>
      <vt:lpstr>Características</vt:lpstr>
      <vt:lpstr>Características</vt:lpstr>
      <vt:lpstr>Características</vt:lpstr>
      <vt:lpstr>Características</vt:lpstr>
      <vt:lpstr>Características</vt:lpstr>
      <vt:lpstr>Características</vt:lpstr>
      <vt:lpstr>Quokka</vt:lpstr>
      <vt:lpstr>Sintaxis y Semántica</vt:lpstr>
      <vt:lpstr>Sintaxis y Semántica</vt:lpstr>
      <vt:lpstr>Sintaxis y Semántica</vt:lpstr>
      <vt:lpstr>Sintaxis y Semántica</vt:lpstr>
      <vt:lpstr>Sintaxis y Semántica – Tipos de Datos</vt:lpstr>
      <vt:lpstr>Presentación de PowerPoint</vt:lpstr>
      <vt:lpstr>Sintaxis y Semántica – Operadores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Probabilidades</dc:title>
  <cp:lastModifiedBy>Norbey Danilo Muñoz Cañon</cp:lastModifiedBy>
  <cp:revision>33</cp:revision>
  <dcterms:modified xsi:type="dcterms:W3CDTF">2023-10-09T20:53:46Z</dcterms:modified>
</cp:coreProperties>
</file>