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94" r:id="rId3"/>
    <p:sldId id="312" r:id="rId4"/>
    <p:sldId id="440" r:id="rId5"/>
    <p:sldId id="441" r:id="rId6"/>
    <p:sldId id="442" r:id="rId7"/>
    <p:sldId id="371" r:id="rId8"/>
    <p:sldId id="443" r:id="rId9"/>
    <p:sldId id="311" r:id="rId10"/>
    <p:sldId id="444" r:id="rId11"/>
    <p:sldId id="445" r:id="rId12"/>
    <p:sldId id="370" r:id="rId13"/>
    <p:sldId id="308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E4531-C37E-4C52-9058-5AF9D1EF7D01}" v="5" dt="2023-10-11T21:48:41.658"/>
  </p1510:revLst>
</p1510:revInfo>
</file>

<file path=ppt/tableStyles.xml><?xml version="1.0" encoding="utf-8"?>
<a:tblStyleLst xmlns:a="http://schemas.openxmlformats.org/drawingml/2006/main" def="{9D15990F-D783-4A15-A11D-9B5CB783B86C}">
  <a:tblStyle styleId="{9D15990F-D783-4A15-A11D-9B5CB783B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microsoft.com/office/2016/11/relationships/changesInfo" Target="changesInfos/changesInfo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VEY DANILO MUÑOZ" userId="S::ndmunoz@itc.edu.co::6c920eed-56a1-4dd6-94e7-28cd095909bd" providerId="AD" clId="Web-{A72A7B14-11BF-DAE9-34F8-F5C0B38513C6}"/>
    <pc:docChg chg="modSld">
      <pc:chgData name="NORVEY DANILO MUÑOZ" userId="S::ndmunoz@itc.edu.co::6c920eed-56a1-4dd6-94e7-28cd095909bd" providerId="AD" clId="Web-{A72A7B14-11BF-DAE9-34F8-F5C0B38513C6}" dt="2023-02-08T22:22:41.507" v="0" actId="14100"/>
      <pc:docMkLst>
        <pc:docMk/>
      </pc:docMkLst>
      <pc:sldChg chg="modSp">
        <pc:chgData name="NORVEY DANILO MUÑOZ" userId="S::ndmunoz@itc.edu.co::6c920eed-56a1-4dd6-94e7-28cd095909bd" providerId="AD" clId="Web-{A72A7B14-11BF-DAE9-34F8-F5C0B38513C6}" dt="2023-02-08T22:22:41.507" v="0" actId="14100"/>
        <pc:sldMkLst>
          <pc:docMk/>
          <pc:sldMk cId="2834772407" sldId="313"/>
        </pc:sldMkLst>
        <pc:picChg chg="mod">
          <ac:chgData name="NORVEY DANILO MUÑOZ" userId="S::ndmunoz@itc.edu.co::6c920eed-56a1-4dd6-94e7-28cd095909bd" providerId="AD" clId="Web-{A72A7B14-11BF-DAE9-34F8-F5C0B38513C6}" dt="2023-02-08T22:22:41.507" v="0" actId="14100"/>
          <ac:picMkLst>
            <pc:docMk/>
            <pc:sldMk cId="2834772407" sldId="313"/>
            <ac:picMk id="4" creationId="{0853F64C-BF6C-06D4-B308-DF60BF583CA9}"/>
          </ac:picMkLst>
        </pc:picChg>
      </pc:sldChg>
    </pc:docChg>
  </pc:docChgLst>
  <pc:docChgLst>
    <pc:chgData name="NORBEY DANILO MUÑOZ CAÑON" userId="29f64d73-8b12-4c53-a9f3-1c223397a229" providerId="ADAL" clId="{1F5455B3-21AA-4287-B8C5-F699140E8E8E}"/>
    <pc:docChg chg="undo custSel addSld delSld modSld addMainMaster delMainMaster">
      <pc:chgData name="NORBEY DANILO MUÑOZ CAÑON" userId="29f64d73-8b12-4c53-a9f3-1c223397a229" providerId="ADAL" clId="{1F5455B3-21AA-4287-B8C5-F699140E8E8E}" dt="2023-04-24T17:09:31.289" v="330" actId="47"/>
      <pc:docMkLst>
        <pc:docMk/>
      </pc:docMkLst>
      <pc:sldChg chg="modSp mod">
        <pc:chgData name="NORBEY DANILO MUÑOZ CAÑON" userId="29f64d73-8b12-4c53-a9f3-1c223397a229" providerId="ADAL" clId="{1F5455B3-21AA-4287-B8C5-F699140E8E8E}" dt="2023-04-24T16:40:59.563" v="31" actId="20577"/>
        <pc:sldMkLst>
          <pc:docMk/>
          <pc:sldMk cId="0" sldId="256"/>
        </pc:sldMkLst>
        <pc:spChg chg="mod">
          <ac:chgData name="NORBEY DANILO MUÑOZ CAÑON" userId="29f64d73-8b12-4c53-a9f3-1c223397a229" providerId="ADAL" clId="{1F5455B3-21AA-4287-B8C5-F699140E8E8E}" dt="2023-04-24T16:40:54.496" v="21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BEY DANILO MUÑOZ CAÑON" userId="29f64d73-8b12-4c53-a9f3-1c223397a229" providerId="ADAL" clId="{1F5455B3-21AA-4287-B8C5-F699140E8E8E}" dt="2023-04-24T16:40:59.563" v="31" actId="20577"/>
          <ac:spMkLst>
            <pc:docMk/>
            <pc:sldMk cId="0" sldId="256"/>
            <ac:spMk id="186" creationId="{00000000-0000-0000-0000-000000000000}"/>
          </ac:spMkLst>
        </pc:spChg>
      </pc:sldChg>
      <pc:sldChg chg="del">
        <pc:chgData name="NORBEY DANILO MUÑOZ CAÑON" userId="29f64d73-8b12-4c53-a9f3-1c223397a229" providerId="ADAL" clId="{1F5455B3-21AA-4287-B8C5-F699140E8E8E}" dt="2023-04-24T17:09:18.041" v="272" actId="47"/>
        <pc:sldMkLst>
          <pc:docMk/>
          <pc:sldMk cId="0" sldId="259"/>
        </pc:sldMkLst>
      </pc:sldChg>
      <pc:sldChg chg="del">
        <pc:chgData name="NORBEY DANILO MUÑOZ CAÑON" userId="29f64d73-8b12-4c53-a9f3-1c223397a229" providerId="ADAL" clId="{1F5455B3-21AA-4287-B8C5-F699140E8E8E}" dt="2023-04-24T17:09:18.698" v="292" actId="47"/>
        <pc:sldMkLst>
          <pc:docMk/>
          <pc:sldMk cId="0" sldId="279"/>
        </pc:sldMkLst>
      </pc:sldChg>
      <pc:sldChg chg="add del">
        <pc:chgData name="NORBEY DANILO MUÑOZ CAÑON" userId="29f64d73-8b12-4c53-a9f3-1c223397a229" providerId="ADAL" clId="{1F5455B3-21AA-4287-B8C5-F699140E8E8E}" dt="2023-04-24T17:09:29.126" v="328" actId="47"/>
        <pc:sldMkLst>
          <pc:docMk/>
          <pc:sldMk cId="0" sldId="308"/>
        </pc:sldMkLst>
      </pc:sldChg>
      <pc:sldChg chg="modSp mod">
        <pc:chgData name="NORBEY DANILO MUÑOZ CAÑON" userId="29f64d73-8b12-4c53-a9f3-1c223397a229" providerId="ADAL" clId="{1F5455B3-21AA-4287-B8C5-F699140E8E8E}" dt="2023-04-24T17:04:28.735" v="195" actId="33524"/>
        <pc:sldMkLst>
          <pc:docMk/>
          <pc:sldMk cId="4118244966" sldId="311"/>
        </pc:sldMkLst>
        <pc:spChg chg="mod">
          <ac:chgData name="NORBEY DANILO MUÑOZ CAÑON" userId="29f64d73-8b12-4c53-a9f3-1c223397a229" providerId="ADAL" clId="{1F5455B3-21AA-4287-B8C5-F699140E8E8E}" dt="2023-04-24T17:03:45.159" v="187" actId="20577"/>
          <ac:spMkLst>
            <pc:docMk/>
            <pc:sldMk cId="4118244966" sldId="311"/>
            <ac:spMk id="191" creationId="{00000000-0000-0000-0000-000000000000}"/>
          </ac:spMkLst>
        </pc:spChg>
        <pc:spChg chg="mod">
          <ac:chgData name="NORBEY DANILO MUÑOZ CAÑON" userId="29f64d73-8b12-4c53-a9f3-1c223397a229" providerId="ADAL" clId="{1F5455B3-21AA-4287-B8C5-F699140E8E8E}" dt="2023-04-24T17:04:28.735" v="195" actId="33524"/>
          <ac:spMkLst>
            <pc:docMk/>
            <pc:sldMk cId="4118244966" sldId="311"/>
            <ac:spMk id="192" creationId="{00000000-0000-0000-0000-000000000000}"/>
          </ac:spMkLst>
        </pc:spChg>
      </pc:sldChg>
      <pc:sldChg chg="addSp modSp mod">
        <pc:chgData name="NORBEY DANILO MUÑOZ CAÑON" userId="29f64d73-8b12-4c53-a9f3-1c223397a229" providerId="ADAL" clId="{1F5455B3-21AA-4287-B8C5-F699140E8E8E}" dt="2023-04-24T16:41:52.310" v="37" actId="1076"/>
        <pc:sldMkLst>
          <pc:docMk/>
          <pc:sldMk cId="2012777000" sldId="312"/>
        </pc:sldMkLst>
        <pc:spChg chg="mod">
          <ac:chgData name="NORBEY DANILO MUÑOZ CAÑON" userId="29f64d73-8b12-4c53-a9f3-1c223397a229" providerId="ADAL" clId="{1F5455B3-21AA-4287-B8C5-F699140E8E8E}" dt="2023-04-24T16:41:52.310" v="37" actId="1076"/>
          <ac:spMkLst>
            <pc:docMk/>
            <pc:sldMk cId="2012777000" sldId="312"/>
            <ac:spMk id="192" creationId="{00000000-0000-0000-0000-000000000000}"/>
          </ac:spMkLst>
        </pc:spChg>
        <pc:picChg chg="add mod">
          <ac:chgData name="NORBEY DANILO MUÑOZ CAÑON" userId="29f64d73-8b12-4c53-a9f3-1c223397a229" providerId="ADAL" clId="{1F5455B3-21AA-4287-B8C5-F699140E8E8E}" dt="2023-04-24T16:41:28.440" v="34" actId="1076"/>
          <ac:picMkLst>
            <pc:docMk/>
            <pc:sldMk cId="2012777000" sldId="312"/>
            <ac:picMk id="3" creationId="{6B31E8B2-F0DE-247C-7E12-720217559CDB}"/>
          </ac:picMkLst>
        </pc:picChg>
      </pc:sldChg>
      <pc:sldChg chg="del">
        <pc:chgData name="NORBEY DANILO MUÑOZ CAÑON" userId="29f64d73-8b12-4c53-a9f3-1c223397a229" providerId="ADAL" clId="{1F5455B3-21AA-4287-B8C5-F699140E8E8E}" dt="2023-04-24T17:09:18.024" v="271" actId="47"/>
        <pc:sldMkLst>
          <pc:docMk/>
          <pc:sldMk cId="2213320943" sldId="314"/>
        </pc:sldMkLst>
      </pc:sldChg>
      <pc:sldChg chg="del">
        <pc:chgData name="NORBEY DANILO MUÑOZ CAÑON" userId="29f64d73-8b12-4c53-a9f3-1c223397a229" providerId="ADAL" clId="{1F5455B3-21AA-4287-B8C5-F699140E8E8E}" dt="2023-04-24T17:09:18.728" v="293" actId="47"/>
        <pc:sldMkLst>
          <pc:docMk/>
          <pc:sldMk cId="3021841683" sldId="315"/>
        </pc:sldMkLst>
      </pc:sldChg>
      <pc:sldChg chg="addSp delSp modSp add del mod">
        <pc:chgData name="NORBEY DANILO MUÑOZ CAÑON" userId="29f64d73-8b12-4c53-a9f3-1c223397a229" providerId="ADAL" clId="{1F5455B3-21AA-4287-B8C5-F699140E8E8E}" dt="2023-04-24T17:09:26.992" v="327" actId="47"/>
        <pc:sldMkLst>
          <pc:docMk/>
          <pc:sldMk cId="844426838" sldId="370"/>
        </pc:sldMkLst>
        <pc:spChg chg="add del mod">
          <ac:chgData name="NORBEY DANILO MUÑOZ CAÑON" userId="29f64d73-8b12-4c53-a9f3-1c223397a229" providerId="ADAL" clId="{1F5455B3-21AA-4287-B8C5-F699140E8E8E}" dt="2023-04-24T17:08:30.243" v="251" actId="478"/>
          <ac:spMkLst>
            <pc:docMk/>
            <pc:sldMk cId="844426838" sldId="370"/>
            <ac:spMk id="3" creationId="{A3E12F26-731D-53ED-2E1D-16D9A776A96B}"/>
          </ac:spMkLst>
        </pc:spChg>
        <pc:spChg chg="mod">
          <ac:chgData name="NORBEY DANILO MUÑOZ CAÑON" userId="29f64d73-8b12-4c53-a9f3-1c223397a229" providerId="ADAL" clId="{1F5455B3-21AA-4287-B8C5-F699140E8E8E}" dt="2023-04-24T17:08:24.467" v="249" actId="20577"/>
          <ac:spMkLst>
            <pc:docMk/>
            <pc:sldMk cId="844426838" sldId="370"/>
            <ac:spMk id="191" creationId="{00000000-0000-0000-0000-000000000000}"/>
          </ac:spMkLst>
        </pc:spChg>
        <pc:spChg chg="del">
          <ac:chgData name="NORBEY DANILO MUÑOZ CAÑON" userId="29f64d73-8b12-4c53-a9f3-1c223397a229" providerId="ADAL" clId="{1F5455B3-21AA-4287-B8C5-F699140E8E8E}" dt="2023-04-24T17:08:26.999" v="250" actId="478"/>
          <ac:spMkLst>
            <pc:docMk/>
            <pc:sldMk cId="844426838" sldId="370"/>
            <ac:spMk id="192" creationId="{00000000-0000-0000-0000-000000000000}"/>
          </ac:spMkLst>
        </pc:spChg>
        <pc:picChg chg="add mod">
          <ac:chgData name="NORBEY DANILO MUÑOZ CAÑON" userId="29f64d73-8b12-4c53-a9f3-1c223397a229" providerId="ADAL" clId="{1F5455B3-21AA-4287-B8C5-F699140E8E8E}" dt="2023-04-24T17:08:34.760" v="254" actId="1076"/>
          <ac:picMkLst>
            <pc:docMk/>
            <pc:sldMk cId="844426838" sldId="370"/>
            <ac:picMk id="5" creationId="{D44AA6DA-23F1-EDD7-A85B-5302665A1D20}"/>
          </ac:picMkLst>
        </pc:picChg>
      </pc:sldChg>
      <pc:sldChg chg="addSp modSp mod">
        <pc:chgData name="NORBEY DANILO MUÑOZ CAÑON" userId="29f64d73-8b12-4c53-a9f3-1c223397a229" providerId="ADAL" clId="{1F5455B3-21AA-4287-B8C5-F699140E8E8E}" dt="2023-04-24T16:55:26.827" v="169" actId="1076"/>
        <pc:sldMkLst>
          <pc:docMk/>
          <pc:sldMk cId="1640251976" sldId="371"/>
        </pc:sldMkLst>
        <pc:spChg chg="mod">
          <ac:chgData name="NORBEY DANILO MUÑOZ CAÑON" userId="29f64d73-8b12-4c53-a9f3-1c223397a229" providerId="ADAL" clId="{1F5455B3-21AA-4287-B8C5-F699140E8E8E}" dt="2023-04-24T16:52:49.426" v="127" actId="20577"/>
          <ac:spMkLst>
            <pc:docMk/>
            <pc:sldMk cId="1640251976" sldId="371"/>
            <ac:spMk id="191" creationId="{00000000-0000-0000-0000-000000000000}"/>
          </ac:spMkLst>
        </pc:spChg>
        <pc:spChg chg="mod">
          <ac:chgData name="NORBEY DANILO MUÑOZ CAÑON" userId="29f64d73-8b12-4c53-a9f3-1c223397a229" providerId="ADAL" clId="{1F5455B3-21AA-4287-B8C5-F699140E8E8E}" dt="2023-04-24T16:55:15.052" v="164" actId="14100"/>
          <ac:spMkLst>
            <pc:docMk/>
            <pc:sldMk cId="1640251976" sldId="371"/>
            <ac:spMk id="192" creationId="{00000000-0000-0000-0000-000000000000}"/>
          </ac:spMkLst>
        </pc:spChg>
        <pc:picChg chg="add mod">
          <ac:chgData name="NORBEY DANILO MUÑOZ CAÑON" userId="29f64d73-8b12-4c53-a9f3-1c223397a229" providerId="ADAL" clId="{1F5455B3-21AA-4287-B8C5-F699140E8E8E}" dt="2023-04-24T16:55:26.827" v="169" actId="1076"/>
          <ac:picMkLst>
            <pc:docMk/>
            <pc:sldMk cId="1640251976" sldId="371"/>
            <ac:picMk id="3" creationId="{070AAF92-E6A3-F37B-0188-16C1E1894A8B}"/>
          </ac:picMkLst>
        </pc:picChg>
      </pc:sldChg>
      <pc:sldChg chg="del">
        <pc:chgData name="NORBEY DANILO MUÑOZ CAÑON" userId="29f64d73-8b12-4c53-a9f3-1c223397a229" providerId="ADAL" clId="{1F5455B3-21AA-4287-B8C5-F699140E8E8E}" dt="2023-04-24T17:09:17.697" v="261" actId="47"/>
        <pc:sldMkLst>
          <pc:docMk/>
          <pc:sldMk cId="2669140229" sldId="374"/>
        </pc:sldMkLst>
      </pc:sldChg>
      <pc:sldChg chg="del">
        <pc:chgData name="NORBEY DANILO MUÑOZ CAÑON" userId="29f64d73-8b12-4c53-a9f3-1c223397a229" providerId="ADAL" clId="{1F5455B3-21AA-4287-B8C5-F699140E8E8E}" dt="2023-04-24T17:09:17.785" v="264" actId="47"/>
        <pc:sldMkLst>
          <pc:docMk/>
          <pc:sldMk cId="805343460" sldId="375"/>
        </pc:sldMkLst>
      </pc:sldChg>
      <pc:sldChg chg="del">
        <pc:chgData name="NORBEY DANILO MUÑOZ CAÑON" userId="29f64d73-8b12-4c53-a9f3-1c223397a229" providerId="ADAL" clId="{1F5455B3-21AA-4287-B8C5-F699140E8E8E}" dt="2023-04-24T17:09:17.862" v="266" actId="47"/>
        <pc:sldMkLst>
          <pc:docMk/>
          <pc:sldMk cId="3646398806" sldId="376"/>
        </pc:sldMkLst>
      </pc:sldChg>
      <pc:sldChg chg="del">
        <pc:chgData name="NORBEY DANILO MUÑOZ CAÑON" userId="29f64d73-8b12-4c53-a9f3-1c223397a229" providerId="ADAL" clId="{1F5455B3-21AA-4287-B8C5-F699140E8E8E}" dt="2023-04-24T17:09:17.892" v="267" actId="47"/>
        <pc:sldMkLst>
          <pc:docMk/>
          <pc:sldMk cId="4077152137" sldId="377"/>
        </pc:sldMkLst>
      </pc:sldChg>
      <pc:sldChg chg="del">
        <pc:chgData name="NORBEY DANILO MUÑOZ CAÑON" userId="29f64d73-8b12-4c53-a9f3-1c223397a229" providerId="ADAL" clId="{1F5455B3-21AA-4287-B8C5-F699140E8E8E}" dt="2023-04-24T17:09:17.961" v="269" actId="47"/>
        <pc:sldMkLst>
          <pc:docMk/>
          <pc:sldMk cId="1141441756" sldId="378"/>
        </pc:sldMkLst>
      </pc:sldChg>
      <pc:sldChg chg="del">
        <pc:chgData name="NORBEY DANILO MUÑOZ CAÑON" userId="29f64d73-8b12-4c53-a9f3-1c223397a229" providerId="ADAL" clId="{1F5455B3-21AA-4287-B8C5-F699140E8E8E}" dt="2023-04-24T17:09:17.975" v="270" actId="47"/>
        <pc:sldMkLst>
          <pc:docMk/>
          <pc:sldMk cId="1015212810" sldId="379"/>
        </pc:sldMkLst>
      </pc:sldChg>
      <pc:sldChg chg="del">
        <pc:chgData name="NORBEY DANILO MUÑOZ CAÑON" userId="29f64d73-8b12-4c53-a9f3-1c223397a229" providerId="ADAL" clId="{1F5455B3-21AA-4287-B8C5-F699140E8E8E}" dt="2023-04-24T17:09:18.076" v="273" actId="47"/>
        <pc:sldMkLst>
          <pc:docMk/>
          <pc:sldMk cId="3793310610" sldId="382"/>
        </pc:sldMkLst>
      </pc:sldChg>
      <pc:sldChg chg="del">
        <pc:chgData name="NORBEY DANILO MUÑOZ CAÑON" userId="29f64d73-8b12-4c53-a9f3-1c223397a229" providerId="ADAL" clId="{1F5455B3-21AA-4287-B8C5-F699140E8E8E}" dt="2023-04-24T17:09:17.823" v="265" actId="47"/>
        <pc:sldMkLst>
          <pc:docMk/>
          <pc:sldMk cId="368216936" sldId="384"/>
        </pc:sldMkLst>
      </pc:sldChg>
      <pc:sldChg chg="del">
        <pc:chgData name="NORBEY DANILO MUÑOZ CAÑON" userId="29f64d73-8b12-4c53-a9f3-1c223397a229" providerId="ADAL" clId="{1F5455B3-21AA-4287-B8C5-F699140E8E8E}" dt="2023-04-24T17:09:18.157" v="275" actId="47"/>
        <pc:sldMkLst>
          <pc:docMk/>
          <pc:sldMk cId="3716594045" sldId="401"/>
        </pc:sldMkLst>
      </pc:sldChg>
      <pc:sldChg chg="del">
        <pc:chgData name="NORBEY DANILO MUÑOZ CAÑON" userId="29f64d73-8b12-4c53-a9f3-1c223397a229" providerId="ADAL" clId="{1F5455B3-21AA-4287-B8C5-F699140E8E8E}" dt="2023-04-24T17:09:18.189" v="276" actId="47"/>
        <pc:sldMkLst>
          <pc:docMk/>
          <pc:sldMk cId="252319950" sldId="402"/>
        </pc:sldMkLst>
      </pc:sldChg>
      <pc:sldChg chg="del">
        <pc:chgData name="NORBEY DANILO MUÑOZ CAÑON" userId="29f64d73-8b12-4c53-a9f3-1c223397a229" providerId="ADAL" clId="{1F5455B3-21AA-4287-B8C5-F699140E8E8E}" dt="2023-04-24T17:09:18.221" v="277" actId="47"/>
        <pc:sldMkLst>
          <pc:docMk/>
          <pc:sldMk cId="1921996818" sldId="403"/>
        </pc:sldMkLst>
      </pc:sldChg>
      <pc:sldChg chg="del">
        <pc:chgData name="NORBEY DANILO MUÑOZ CAÑON" userId="29f64d73-8b12-4c53-a9f3-1c223397a229" providerId="ADAL" clId="{1F5455B3-21AA-4287-B8C5-F699140E8E8E}" dt="2023-04-24T17:09:18.255" v="278" actId="47"/>
        <pc:sldMkLst>
          <pc:docMk/>
          <pc:sldMk cId="3187088026" sldId="404"/>
        </pc:sldMkLst>
      </pc:sldChg>
      <pc:sldChg chg="del">
        <pc:chgData name="NORBEY DANILO MUÑOZ CAÑON" userId="29f64d73-8b12-4c53-a9f3-1c223397a229" providerId="ADAL" clId="{1F5455B3-21AA-4287-B8C5-F699140E8E8E}" dt="2023-04-24T17:09:18.283" v="279" actId="47"/>
        <pc:sldMkLst>
          <pc:docMk/>
          <pc:sldMk cId="745415457" sldId="405"/>
        </pc:sldMkLst>
      </pc:sldChg>
      <pc:sldChg chg="del">
        <pc:chgData name="NORBEY DANILO MUÑOZ CAÑON" userId="29f64d73-8b12-4c53-a9f3-1c223397a229" providerId="ADAL" clId="{1F5455B3-21AA-4287-B8C5-F699140E8E8E}" dt="2023-04-24T17:09:18.352" v="281" actId="47"/>
        <pc:sldMkLst>
          <pc:docMk/>
          <pc:sldMk cId="3733973510" sldId="406"/>
        </pc:sldMkLst>
      </pc:sldChg>
      <pc:sldChg chg="del">
        <pc:chgData name="NORBEY DANILO MUÑOZ CAÑON" userId="29f64d73-8b12-4c53-a9f3-1c223397a229" providerId="ADAL" clId="{1F5455B3-21AA-4287-B8C5-F699140E8E8E}" dt="2023-04-24T17:09:18.767" v="294" actId="47"/>
        <pc:sldMkLst>
          <pc:docMk/>
          <pc:sldMk cId="2873070779" sldId="407"/>
        </pc:sldMkLst>
      </pc:sldChg>
      <pc:sldChg chg="del">
        <pc:chgData name="NORBEY DANILO MUÑOZ CAÑON" userId="29f64d73-8b12-4c53-a9f3-1c223397a229" providerId="ADAL" clId="{1F5455B3-21AA-4287-B8C5-F699140E8E8E}" dt="2023-04-24T17:09:18.866" v="297" actId="47"/>
        <pc:sldMkLst>
          <pc:docMk/>
          <pc:sldMk cId="1981457109" sldId="408"/>
        </pc:sldMkLst>
      </pc:sldChg>
      <pc:sldChg chg="del">
        <pc:chgData name="NORBEY DANILO MUÑOZ CAÑON" userId="29f64d73-8b12-4c53-a9f3-1c223397a229" providerId="ADAL" clId="{1F5455B3-21AA-4287-B8C5-F699140E8E8E}" dt="2023-04-24T17:09:19.971" v="303" actId="47"/>
        <pc:sldMkLst>
          <pc:docMk/>
          <pc:sldMk cId="3162790329" sldId="409"/>
        </pc:sldMkLst>
      </pc:sldChg>
      <pc:sldChg chg="modSp mod">
        <pc:chgData name="NORBEY DANILO MUÑOZ CAÑON" userId="29f64d73-8b12-4c53-a9f3-1c223397a229" providerId="ADAL" clId="{1F5455B3-21AA-4287-B8C5-F699140E8E8E}" dt="2023-04-24T16:49:33.599" v="48" actId="113"/>
        <pc:sldMkLst>
          <pc:docMk/>
          <pc:sldMk cId="2396993786" sldId="440"/>
        </pc:sldMkLst>
        <pc:spChg chg="mod">
          <ac:chgData name="NORBEY DANILO MUÑOZ CAÑON" userId="29f64d73-8b12-4c53-a9f3-1c223397a229" providerId="ADAL" clId="{1F5455B3-21AA-4287-B8C5-F699140E8E8E}" dt="2023-04-24T16:49:33.599" v="48" actId="113"/>
          <ac:spMkLst>
            <pc:docMk/>
            <pc:sldMk cId="2396993786" sldId="440"/>
            <ac:spMk id="19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1F5455B3-21AA-4287-B8C5-F699140E8E8E}" dt="2023-04-24T16:50:52.548" v="74" actId="20577"/>
        <pc:sldMkLst>
          <pc:docMk/>
          <pc:sldMk cId="2040398693" sldId="441"/>
        </pc:sldMkLst>
        <pc:spChg chg="mod">
          <ac:chgData name="NORBEY DANILO MUÑOZ CAÑON" userId="29f64d73-8b12-4c53-a9f3-1c223397a229" providerId="ADAL" clId="{1F5455B3-21AA-4287-B8C5-F699140E8E8E}" dt="2023-04-24T16:49:44.453" v="60" actId="20577"/>
          <ac:spMkLst>
            <pc:docMk/>
            <pc:sldMk cId="2040398693" sldId="441"/>
            <ac:spMk id="191" creationId="{00000000-0000-0000-0000-000000000000}"/>
          </ac:spMkLst>
        </pc:spChg>
        <pc:spChg chg="mod">
          <ac:chgData name="NORBEY DANILO MUÑOZ CAÑON" userId="29f64d73-8b12-4c53-a9f3-1c223397a229" providerId="ADAL" clId="{1F5455B3-21AA-4287-B8C5-F699140E8E8E}" dt="2023-04-24T16:50:52.548" v="74" actId="20577"/>
          <ac:spMkLst>
            <pc:docMk/>
            <pc:sldMk cId="2040398693" sldId="441"/>
            <ac:spMk id="19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1F5455B3-21AA-4287-B8C5-F699140E8E8E}" dt="2023-04-24T16:51:22.457" v="101"/>
        <pc:sldMkLst>
          <pc:docMk/>
          <pc:sldMk cId="1319753378" sldId="442"/>
        </pc:sldMkLst>
        <pc:spChg chg="mod">
          <ac:chgData name="NORBEY DANILO MUÑOZ CAÑON" userId="29f64d73-8b12-4c53-a9f3-1c223397a229" providerId="ADAL" clId="{1F5455B3-21AA-4287-B8C5-F699140E8E8E}" dt="2023-04-24T16:51:12.568" v="100" actId="20577"/>
          <ac:spMkLst>
            <pc:docMk/>
            <pc:sldMk cId="1319753378" sldId="442"/>
            <ac:spMk id="191" creationId="{00000000-0000-0000-0000-000000000000}"/>
          </ac:spMkLst>
        </pc:spChg>
        <pc:spChg chg="mod">
          <ac:chgData name="NORBEY DANILO MUÑOZ CAÑON" userId="29f64d73-8b12-4c53-a9f3-1c223397a229" providerId="ADAL" clId="{1F5455B3-21AA-4287-B8C5-F699140E8E8E}" dt="2023-04-24T16:51:22.457" v="101"/>
          <ac:spMkLst>
            <pc:docMk/>
            <pc:sldMk cId="1319753378" sldId="442"/>
            <ac:spMk id="19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1F5455B3-21AA-4287-B8C5-F699140E8E8E}" dt="2023-04-24T16:53:29.515" v="163" actId="14100"/>
        <pc:sldMkLst>
          <pc:docMk/>
          <pc:sldMk cId="465777885" sldId="443"/>
        </pc:sldMkLst>
        <pc:spChg chg="mod">
          <ac:chgData name="NORBEY DANILO MUÑOZ CAÑON" userId="29f64d73-8b12-4c53-a9f3-1c223397a229" providerId="ADAL" clId="{1F5455B3-21AA-4287-B8C5-F699140E8E8E}" dt="2023-04-24T16:53:16.791" v="161" actId="20577"/>
          <ac:spMkLst>
            <pc:docMk/>
            <pc:sldMk cId="465777885" sldId="443"/>
            <ac:spMk id="191" creationId="{00000000-0000-0000-0000-000000000000}"/>
          </ac:spMkLst>
        </pc:spChg>
        <pc:spChg chg="mod">
          <ac:chgData name="NORBEY DANILO MUÑOZ CAÑON" userId="29f64d73-8b12-4c53-a9f3-1c223397a229" providerId="ADAL" clId="{1F5455B3-21AA-4287-B8C5-F699140E8E8E}" dt="2023-04-24T16:53:29.515" v="163" actId="14100"/>
          <ac:spMkLst>
            <pc:docMk/>
            <pc:sldMk cId="465777885" sldId="443"/>
            <ac:spMk id="19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1F5455B3-21AA-4287-B8C5-F699140E8E8E}" dt="2023-04-24T17:04:54.407" v="220"/>
        <pc:sldMkLst>
          <pc:docMk/>
          <pc:sldMk cId="2899726592" sldId="444"/>
        </pc:sldMkLst>
        <pc:spChg chg="mod">
          <ac:chgData name="NORBEY DANILO MUÑOZ CAÑON" userId="29f64d73-8b12-4c53-a9f3-1c223397a229" providerId="ADAL" clId="{1F5455B3-21AA-4287-B8C5-F699140E8E8E}" dt="2023-04-24T17:04:50.197" v="219" actId="20577"/>
          <ac:spMkLst>
            <pc:docMk/>
            <pc:sldMk cId="2899726592" sldId="444"/>
            <ac:spMk id="191" creationId="{00000000-0000-0000-0000-000000000000}"/>
          </ac:spMkLst>
        </pc:spChg>
        <pc:spChg chg="mod">
          <ac:chgData name="NORBEY DANILO MUÑOZ CAÑON" userId="29f64d73-8b12-4c53-a9f3-1c223397a229" providerId="ADAL" clId="{1F5455B3-21AA-4287-B8C5-F699140E8E8E}" dt="2023-04-24T17:04:54.407" v="220"/>
          <ac:spMkLst>
            <pc:docMk/>
            <pc:sldMk cId="2899726592" sldId="444"/>
            <ac:spMk id="192" creationId="{00000000-0000-0000-0000-000000000000}"/>
          </ac:spMkLst>
        </pc:spChg>
      </pc:sldChg>
      <pc:sldChg chg="del">
        <pc:chgData name="NORBEY DANILO MUÑOZ CAÑON" userId="29f64d73-8b12-4c53-a9f3-1c223397a229" providerId="ADAL" clId="{1F5455B3-21AA-4287-B8C5-F699140E8E8E}" dt="2023-04-24T17:09:16.577" v="255" actId="47"/>
        <pc:sldMkLst>
          <pc:docMk/>
          <pc:sldMk cId="712502810" sldId="445"/>
        </pc:sldMkLst>
      </pc:sldChg>
      <pc:sldChg chg="del">
        <pc:chgData name="NORBEY DANILO MUÑOZ CAÑON" userId="29f64d73-8b12-4c53-a9f3-1c223397a229" providerId="ADAL" clId="{1F5455B3-21AA-4287-B8C5-F699140E8E8E}" dt="2023-04-24T17:09:17.038" v="256" actId="47"/>
        <pc:sldMkLst>
          <pc:docMk/>
          <pc:sldMk cId="871564587" sldId="446"/>
        </pc:sldMkLst>
      </pc:sldChg>
      <pc:sldChg chg="del">
        <pc:chgData name="NORBEY DANILO MUÑOZ CAÑON" userId="29f64d73-8b12-4c53-a9f3-1c223397a229" providerId="ADAL" clId="{1F5455B3-21AA-4287-B8C5-F699140E8E8E}" dt="2023-04-24T17:09:17.563" v="257" actId="47"/>
        <pc:sldMkLst>
          <pc:docMk/>
          <pc:sldMk cId="430135910" sldId="447"/>
        </pc:sldMkLst>
      </pc:sldChg>
      <pc:sldChg chg="del">
        <pc:chgData name="NORBEY DANILO MUÑOZ CAÑON" userId="29f64d73-8b12-4c53-a9f3-1c223397a229" providerId="ADAL" clId="{1F5455B3-21AA-4287-B8C5-F699140E8E8E}" dt="2023-04-24T17:09:17.591" v="258" actId="47"/>
        <pc:sldMkLst>
          <pc:docMk/>
          <pc:sldMk cId="143351818" sldId="448"/>
        </pc:sldMkLst>
      </pc:sldChg>
      <pc:sldChg chg="del">
        <pc:chgData name="NORBEY DANILO MUÑOZ CAÑON" userId="29f64d73-8b12-4c53-a9f3-1c223397a229" providerId="ADAL" clId="{1F5455B3-21AA-4287-B8C5-F699140E8E8E}" dt="2023-04-24T17:09:17.628" v="259" actId="47"/>
        <pc:sldMkLst>
          <pc:docMk/>
          <pc:sldMk cId="3394447910" sldId="449"/>
        </pc:sldMkLst>
      </pc:sldChg>
      <pc:sldChg chg="del">
        <pc:chgData name="NORBEY DANILO MUÑOZ CAÑON" userId="29f64d73-8b12-4c53-a9f3-1c223397a229" providerId="ADAL" clId="{1F5455B3-21AA-4287-B8C5-F699140E8E8E}" dt="2023-04-24T17:09:17.657" v="260" actId="47"/>
        <pc:sldMkLst>
          <pc:docMk/>
          <pc:sldMk cId="1099194858" sldId="450"/>
        </pc:sldMkLst>
      </pc:sldChg>
      <pc:sldChg chg="del">
        <pc:chgData name="NORBEY DANILO MUÑOZ CAÑON" userId="29f64d73-8b12-4c53-a9f3-1c223397a229" providerId="ADAL" clId="{1F5455B3-21AA-4287-B8C5-F699140E8E8E}" dt="2023-04-24T17:09:17.730" v="262" actId="47"/>
        <pc:sldMkLst>
          <pc:docMk/>
          <pc:sldMk cId="2206738265" sldId="451"/>
        </pc:sldMkLst>
      </pc:sldChg>
      <pc:sldChg chg="del">
        <pc:chgData name="NORBEY DANILO MUÑOZ CAÑON" userId="29f64d73-8b12-4c53-a9f3-1c223397a229" providerId="ADAL" clId="{1F5455B3-21AA-4287-B8C5-F699140E8E8E}" dt="2023-04-24T17:09:17.755" v="263" actId="47"/>
        <pc:sldMkLst>
          <pc:docMk/>
          <pc:sldMk cId="2675091381" sldId="452"/>
        </pc:sldMkLst>
      </pc:sldChg>
      <pc:sldChg chg="del">
        <pc:chgData name="NORBEY DANILO MUÑOZ CAÑON" userId="29f64d73-8b12-4c53-a9f3-1c223397a229" providerId="ADAL" clId="{1F5455B3-21AA-4287-B8C5-F699140E8E8E}" dt="2023-04-24T17:09:17.914" v="268" actId="47"/>
        <pc:sldMkLst>
          <pc:docMk/>
          <pc:sldMk cId="1468133249" sldId="453"/>
        </pc:sldMkLst>
      </pc:sldChg>
      <pc:sldChg chg="del">
        <pc:chgData name="NORBEY DANILO MUÑOZ CAÑON" userId="29f64d73-8b12-4c53-a9f3-1c223397a229" providerId="ADAL" clId="{1F5455B3-21AA-4287-B8C5-F699140E8E8E}" dt="2023-04-24T17:09:18.111" v="274" actId="47"/>
        <pc:sldMkLst>
          <pc:docMk/>
          <pc:sldMk cId="1992551039" sldId="454"/>
        </pc:sldMkLst>
      </pc:sldChg>
      <pc:sldChg chg="del">
        <pc:chgData name="NORBEY DANILO MUÑOZ CAÑON" userId="29f64d73-8b12-4c53-a9f3-1c223397a229" providerId="ADAL" clId="{1F5455B3-21AA-4287-B8C5-F699140E8E8E}" dt="2023-04-24T17:09:18.314" v="280" actId="47"/>
        <pc:sldMkLst>
          <pc:docMk/>
          <pc:sldMk cId="616570728" sldId="455"/>
        </pc:sldMkLst>
      </pc:sldChg>
      <pc:sldChg chg="del">
        <pc:chgData name="NORBEY DANILO MUÑOZ CAÑON" userId="29f64d73-8b12-4c53-a9f3-1c223397a229" providerId="ADAL" clId="{1F5455B3-21AA-4287-B8C5-F699140E8E8E}" dt="2023-04-24T17:09:18.371" v="282" actId="47"/>
        <pc:sldMkLst>
          <pc:docMk/>
          <pc:sldMk cId="1692382255" sldId="456"/>
        </pc:sldMkLst>
      </pc:sldChg>
      <pc:sldChg chg="del">
        <pc:chgData name="NORBEY DANILO MUÑOZ CAÑON" userId="29f64d73-8b12-4c53-a9f3-1c223397a229" providerId="ADAL" clId="{1F5455B3-21AA-4287-B8C5-F699140E8E8E}" dt="2023-04-24T17:09:18.402" v="283" actId="47"/>
        <pc:sldMkLst>
          <pc:docMk/>
          <pc:sldMk cId="1309980853" sldId="457"/>
        </pc:sldMkLst>
      </pc:sldChg>
      <pc:sldChg chg="del">
        <pc:chgData name="NORBEY DANILO MUÑOZ CAÑON" userId="29f64d73-8b12-4c53-a9f3-1c223397a229" providerId="ADAL" clId="{1F5455B3-21AA-4287-B8C5-F699140E8E8E}" dt="2023-04-24T17:09:18.436" v="284" actId="47"/>
        <pc:sldMkLst>
          <pc:docMk/>
          <pc:sldMk cId="3620695112" sldId="458"/>
        </pc:sldMkLst>
      </pc:sldChg>
      <pc:sldChg chg="del">
        <pc:chgData name="NORBEY DANILO MUÑOZ CAÑON" userId="29f64d73-8b12-4c53-a9f3-1c223397a229" providerId="ADAL" clId="{1F5455B3-21AA-4287-B8C5-F699140E8E8E}" dt="2023-04-24T17:09:18.464" v="285" actId="47"/>
        <pc:sldMkLst>
          <pc:docMk/>
          <pc:sldMk cId="3254625363" sldId="459"/>
        </pc:sldMkLst>
      </pc:sldChg>
      <pc:sldChg chg="del">
        <pc:chgData name="NORBEY DANILO MUÑOZ CAÑON" userId="29f64d73-8b12-4c53-a9f3-1c223397a229" providerId="ADAL" clId="{1F5455B3-21AA-4287-B8C5-F699140E8E8E}" dt="2023-04-24T17:09:18.506" v="286" actId="47"/>
        <pc:sldMkLst>
          <pc:docMk/>
          <pc:sldMk cId="338739404" sldId="460"/>
        </pc:sldMkLst>
      </pc:sldChg>
      <pc:sldChg chg="del">
        <pc:chgData name="NORBEY DANILO MUÑOZ CAÑON" userId="29f64d73-8b12-4c53-a9f3-1c223397a229" providerId="ADAL" clId="{1F5455B3-21AA-4287-B8C5-F699140E8E8E}" dt="2023-04-24T17:09:18.536" v="287" actId="47"/>
        <pc:sldMkLst>
          <pc:docMk/>
          <pc:sldMk cId="1182209046" sldId="461"/>
        </pc:sldMkLst>
      </pc:sldChg>
      <pc:sldChg chg="del">
        <pc:chgData name="NORBEY DANILO MUÑOZ CAÑON" userId="29f64d73-8b12-4c53-a9f3-1c223397a229" providerId="ADAL" clId="{1F5455B3-21AA-4287-B8C5-F699140E8E8E}" dt="2023-04-24T17:09:18.563" v="288" actId="47"/>
        <pc:sldMkLst>
          <pc:docMk/>
          <pc:sldMk cId="2767142484" sldId="462"/>
        </pc:sldMkLst>
      </pc:sldChg>
      <pc:sldChg chg="del">
        <pc:chgData name="NORBEY DANILO MUÑOZ CAÑON" userId="29f64d73-8b12-4c53-a9f3-1c223397a229" providerId="ADAL" clId="{1F5455B3-21AA-4287-B8C5-F699140E8E8E}" dt="2023-04-24T17:09:18.602" v="289" actId="47"/>
        <pc:sldMkLst>
          <pc:docMk/>
          <pc:sldMk cId="1541497288" sldId="463"/>
        </pc:sldMkLst>
      </pc:sldChg>
      <pc:sldChg chg="del">
        <pc:chgData name="NORBEY DANILO MUÑOZ CAÑON" userId="29f64d73-8b12-4c53-a9f3-1c223397a229" providerId="ADAL" clId="{1F5455B3-21AA-4287-B8C5-F699140E8E8E}" dt="2023-04-24T17:09:18.639" v="290" actId="47"/>
        <pc:sldMkLst>
          <pc:docMk/>
          <pc:sldMk cId="1008204433" sldId="464"/>
        </pc:sldMkLst>
      </pc:sldChg>
      <pc:sldChg chg="del">
        <pc:chgData name="NORBEY DANILO MUÑOZ CAÑON" userId="29f64d73-8b12-4c53-a9f3-1c223397a229" providerId="ADAL" clId="{1F5455B3-21AA-4287-B8C5-F699140E8E8E}" dt="2023-04-24T17:09:18.667" v="291" actId="47"/>
        <pc:sldMkLst>
          <pc:docMk/>
          <pc:sldMk cId="2743383641" sldId="465"/>
        </pc:sldMkLst>
      </pc:sldChg>
      <pc:sldChg chg="del">
        <pc:chgData name="NORBEY DANILO MUÑOZ CAÑON" userId="29f64d73-8b12-4c53-a9f3-1c223397a229" providerId="ADAL" clId="{1F5455B3-21AA-4287-B8C5-F699140E8E8E}" dt="2023-04-24T17:09:18.811" v="295" actId="47"/>
        <pc:sldMkLst>
          <pc:docMk/>
          <pc:sldMk cId="825561375" sldId="466"/>
        </pc:sldMkLst>
      </pc:sldChg>
      <pc:sldChg chg="del">
        <pc:chgData name="NORBEY DANILO MUÑOZ CAÑON" userId="29f64d73-8b12-4c53-a9f3-1c223397a229" providerId="ADAL" clId="{1F5455B3-21AA-4287-B8C5-F699140E8E8E}" dt="2023-04-24T17:09:18.908" v="298" actId="47"/>
        <pc:sldMkLst>
          <pc:docMk/>
          <pc:sldMk cId="1777954559" sldId="467"/>
        </pc:sldMkLst>
      </pc:sldChg>
      <pc:sldChg chg="del">
        <pc:chgData name="NORBEY DANILO MUÑOZ CAÑON" userId="29f64d73-8b12-4c53-a9f3-1c223397a229" providerId="ADAL" clId="{1F5455B3-21AA-4287-B8C5-F699140E8E8E}" dt="2023-04-24T17:09:18.931" v="299" actId="47"/>
        <pc:sldMkLst>
          <pc:docMk/>
          <pc:sldMk cId="379525458" sldId="468"/>
        </pc:sldMkLst>
      </pc:sldChg>
      <pc:sldChg chg="del">
        <pc:chgData name="NORBEY DANILO MUÑOZ CAÑON" userId="29f64d73-8b12-4c53-a9f3-1c223397a229" providerId="ADAL" clId="{1F5455B3-21AA-4287-B8C5-F699140E8E8E}" dt="2023-04-24T17:09:18.840" v="296" actId="47"/>
        <pc:sldMkLst>
          <pc:docMk/>
          <pc:sldMk cId="1265891316" sldId="469"/>
        </pc:sldMkLst>
      </pc:sldChg>
      <pc:sldChg chg="del">
        <pc:chgData name="NORBEY DANILO MUÑOZ CAÑON" userId="29f64d73-8b12-4c53-a9f3-1c223397a229" providerId="ADAL" clId="{1F5455B3-21AA-4287-B8C5-F699140E8E8E}" dt="2023-04-24T17:09:19.465" v="300" actId="47"/>
        <pc:sldMkLst>
          <pc:docMk/>
          <pc:sldMk cId="67545044" sldId="470"/>
        </pc:sldMkLst>
      </pc:sldChg>
      <pc:sldChg chg="del">
        <pc:chgData name="NORBEY DANILO MUÑOZ CAÑON" userId="29f64d73-8b12-4c53-a9f3-1c223397a229" providerId="ADAL" clId="{1F5455B3-21AA-4287-B8C5-F699140E8E8E}" dt="2023-04-24T17:09:19.628" v="301" actId="47"/>
        <pc:sldMkLst>
          <pc:docMk/>
          <pc:sldMk cId="2094996197" sldId="471"/>
        </pc:sldMkLst>
      </pc:sldChg>
      <pc:sldChg chg="del">
        <pc:chgData name="NORBEY DANILO MUÑOZ CAÑON" userId="29f64d73-8b12-4c53-a9f3-1c223397a229" providerId="ADAL" clId="{1F5455B3-21AA-4287-B8C5-F699140E8E8E}" dt="2023-04-24T17:09:20.151" v="304" actId="47"/>
        <pc:sldMkLst>
          <pc:docMk/>
          <pc:sldMk cId="3219906968" sldId="472"/>
        </pc:sldMkLst>
      </pc:sldChg>
      <pc:sldChg chg="del">
        <pc:chgData name="NORBEY DANILO MUÑOZ CAÑON" userId="29f64d73-8b12-4c53-a9f3-1c223397a229" providerId="ADAL" clId="{1F5455B3-21AA-4287-B8C5-F699140E8E8E}" dt="2023-04-24T17:09:20.684" v="307" actId="47"/>
        <pc:sldMkLst>
          <pc:docMk/>
          <pc:sldMk cId="3994442401" sldId="473"/>
        </pc:sldMkLst>
      </pc:sldChg>
      <pc:sldChg chg="del">
        <pc:chgData name="NORBEY DANILO MUÑOZ CAÑON" userId="29f64d73-8b12-4c53-a9f3-1c223397a229" providerId="ADAL" clId="{1F5455B3-21AA-4287-B8C5-F699140E8E8E}" dt="2023-04-24T17:09:20.322" v="305" actId="47"/>
        <pc:sldMkLst>
          <pc:docMk/>
          <pc:sldMk cId="4058620435" sldId="474"/>
        </pc:sldMkLst>
      </pc:sldChg>
      <pc:sldChg chg="del">
        <pc:chgData name="NORBEY DANILO MUÑOZ CAÑON" userId="29f64d73-8b12-4c53-a9f3-1c223397a229" providerId="ADAL" clId="{1F5455B3-21AA-4287-B8C5-F699140E8E8E}" dt="2023-04-24T17:09:20.510" v="306" actId="47"/>
        <pc:sldMkLst>
          <pc:docMk/>
          <pc:sldMk cId="2477531075" sldId="475"/>
        </pc:sldMkLst>
      </pc:sldChg>
      <pc:sldChg chg="del">
        <pc:chgData name="NORBEY DANILO MUÑOZ CAÑON" userId="29f64d73-8b12-4c53-a9f3-1c223397a229" providerId="ADAL" clId="{1F5455B3-21AA-4287-B8C5-F699140E8E8E}" dt="2023-04-24T17:09:20.868" v="308" actId="47"/>
        <pc:sldMkLst>
          <pc:docMk/>
          <pc:sldMk cId="3414734678" sldId="476"/>
        </pc:sldMkLst>
      </pc:sldChg>
      <pc:sldChg chg="del">
        <pc:chgData name="NORBEY DANILO MUÑOZ CAÑON" userId="29f64d73-8b12-4c53-a9f3-1c223397a229" providerId="ADAL" clId="{1F5455B3-21AA-4287-B8C5-F699140E8E8E}" dt="2023-04-24T17:09:19.804" v="302" actId="47"/>
        <pc:sldMkLst>
          <pc:docMk/>
          <pc:sldMk cId="1849886284" sldId="477"/>
        </pc:sldMkLst>
      </pc:sldChg>
      <pc:sldChg chg="del">
        <pc:chgData name="NORBEY DANILO MUÑOZ CAÑON" userId="29f64d73-8b12-4c53-a9f3-1c223397a229" providerId="ADAL" clId="{1F5455B3-21AA-4287-B8C5-F699140E8E8E}" dt="2023-04-24T17:09:21.076" v="309" actId="47"/>
        <pc:sldMkLst>
          <pc:docMk/>
          <pc:sldMk cId="2970221513" sldId="478"/>
        </pc:sldMkLst>
      </pc:sldChg>
      <pc:sldChg chg="del">
        <pc:chgData name="NORBEY DANILO MUÑOZ CAÑON" userId="29f64d73-8b12-4c53-a9f3-1c223397a229" providerId="ADAL" clId="{1F5455B3-21AA-4287-B8C5-F699140E8E8E}" dt="2023-04-24T17:09:21.237" v="310" actId="47"/>
        <pc:sldMkLst>
          <pc:docMk/>
          <pc:sldMk cId="3800096632" sldId="479"/>
        </pc:sldMkLst>
      </pc:sldChg>
      <pc:sldChg chg="del">
        <pc:chgData name="NORBEY DANILO MUÑOZ CAÑON" userId="29f64d73-8b12-4c53-a9f3-1c223397a229" providerId="ADAL" clId="{1F5455B3-21AA-4287-B8C5-F699140E8E8E}" dt="2023-04-24T17:09:21.453" v="311" actId="47"/>
        <pc:sldMkLst>
          <pc:docMk/>
          <pc:sldMk cId="2125393232" sldId="481"/>
        </pc:sldMkLst>
      </pc:sldChg>
      <pc:sldChg chg="del">
        <pc:chgData name="NORBEY DANILO MUÑOZ CAÑON" userId="29f64d73-8b12-4c53-a9f3-1c223397a229" providerId="ADAL" clId="{1F5455B3-21AA-4287-B8C5-F699140E8E8E}" dt="2023-04-24T17:09:22.127" v="312" actId="47"/>
        <pc:sldMkLst>
          <pc:docMk/>
          <pc:sldMk cId="2681236848" sldId="482"/>
        </pc:sldMkLst>
      </pc:sldChg>
      <pc:sldChg chg="del">
        <pc:chgData name="NORBEY DANILO MUÑOZ CAÑON" userId="29f64d73-8b12-4c53-a9f3-1c223397a229" providerId="ADAL" clId="{1F5455B3-21AA-4287-B8C5-F699140E8E8E}" dt="2023-04-24T17:09:22.287" v="313" actId="47"/>
        <pc:sldMkLst>
          <pc:docMk/>
          <pc:sldMk cId="368727678" sldId="483"/>
        </pc:sldMkLst>
      </pc:sldChg>
      <pc:sldChg chg="del">
        <pc:chgData name="NORBEY DANILO MUÑOZ CAÑON" userId="29f64d73-8b12-4c53-a9f3-1c223397a229" providerId="ADAL" clId="{1F5455B3-21AA-4287-B8C5-F699140E8E8E}" dt="2023-04-24T17:09:22.463" v="314" actId="47"/>
        <pc:sldMkLst>
          <pc:docMk/>
          <pc:sldMk cId="1421072029" sldId="484"/>
        </pc:sldMkLst>
      </pc:sldChg>
      <pc:sldChg chg="del">
        <pc:chgData name="NORBEY DANILO MUÑOZ CAÑON" userId="29f64d73-8b12-4c53-a9f3-1c223397a229" providerId="ADAL" clId="{1F5455B3-21AA-4287-B8C5-F699140E8E8E}" dt="2023-04-24T17:09:22.654" v="315" actId="47"/>
        <pc:sldMkLst>
          <pc:docMk/>
          <pc:sldMk cId="2931684484" sldId="485"/>
        </pc:sldMkLst>
      </pc:sldChg>
      <pc:sldChg chg="del">
        <pc:chgData name="NORBEY DANILO MUÑOZ CAÑON" userId="29f64d73-8b12-4c53-a9f3-1c223397a229" providerId="ADAL" clId="{1F5455B3-21AA-4287-B8C5-F699140E8E8E}" dt="2023-04-24T17:09:22.833" v="316" actId="47"/>
        <pc:sldMkLst>
          <pc:docMk/>
          <pc:sldMk cId="3043125222" sldId="486"/>
        </pc:sldMkLst>
      </pc:sldChg>
      <pc:sldChg chg="del">
        <pc:chgData name="NORBEY DANILO MUÑOZ CAÑON" userId="29f64d73-8b12-4c53-a9f3-1c223397a229" providerId="ADAL" clId="{1F5455B3-21AA-4287-B8C5-F699140E8E8E}" dt="2023-04-24T17:09:23.015" v="317" actId="47"/>
        <pc:sldMkLst>
          <pc:docMk/>
          <pc:sldMk cId="4259058158" sldId="487"/>
        </pc:sldMkLst>
      </pc:sldChg>
      <pc:sldChg chg="del">
        <pc:chgData name="NORBEY DANILO MUÑOZ CAÑON" userId="29f64d73-8b12-4c53-a9f3-1c223397a229" providerId="ADAL" clId="{1F5455B3-21AA-4287-B8C5-F699140E8E8E}" dt="2023-04-24T17:09:23.186" v="318" actId="47"/>
        <pc:sldMkLst>
          <pc:docMk/>
          <pc:sldMk cId="780527969" sldId="488"/>
        </pc:sldMkLst>
      </pc:sldChg>
      <pc:sldChg chg="del">
        <pc:chgData name="NORBEY DANILO MUÑOZ CAÑON" userId="29f64d73-8b12-4c53-a9f3-1c223397a229" providerId="ADAL" clId="{1F5455B3-21AA-4287-B8C5-F699140E8E8E}" dt="2023-04-24T17:09:23.350" v="319" actId="47"/>
        <pc:sldMkLst>
          <pc:docMk/>
          <pc:sldMk cId="3155870452" sldId="489"/>
        </pc:sldMkLst>
      </pc:sldChg>
      <pc:sldChg chg="del">
        <pc:chgData name="NORBEY DANILO MUÑOZ CAÑON" userId="29f64d73-8b12-4c53-a9f3-1c223397a229" providerId="ADAL" clId="{1F5455B3-21AA-4287-B8C5-F699140E8E8E}" dt="2023-04-24T17:09:23.552" v="320" actId="47"/>
        <pc:sldMkLst>
          <pc:docMk/>
          <pc:sldMk cId="104330212" sldId="490"/>
        </pc:sldMkLst>
      </pc:sldChg>
      <pc:sldChg chg="del">
        <pc:chgData name="NORBEY DANILO MUÑOZ CAÑON" userId="29f64d73-8b12-4c53-a9f3-1c223397a229" providerId="ADAL" clId="{1F5455B3-21AA-4287-B8C5-F699140E8E8E}" dt="2023-04-24T17:09:23.731" v="321" actId="47"/>
        <pc:sldMkLst>
          <pc:docMk/>
          <pc:sldMk cId="4277809673" sldId="491"/>
        </pc:sldMkLst>
      </pc:sldChg>
      <pc:sldChg chg="del">
        <pc:chgData name="NORBEY DANILO MUÑOZ CAÑON" userId="29f64d73-8b12-4c53-a9f3-1c223397a229" providerId="ADAL" clId="{1F5455B3-21AA-4287-B8C5-F699140E8E8E}" dt="2023-04-24T17:09:23.899" v="322" actId="47"/>
        <pc:sldMkLst>
          <pc:docMk/>
          <pc:sldMk cId="3626757645" sldId="492"/>
        </pc:sldMkLst>
      </pc:sldChg>
      <pc:sldChg chg="del">
        <pc:chgData name="NORBEY DANILO MUÑOZ CAÑON" userId="29f64d73-8b12-4c53-a9f3-1c223397a229" providerId="ADAL" clId="{1F5455B3-21AA-4287-B8C5-F699140E8E8E}" dt="2023-04-24T17:09:24.088" v="323" actId="47"/>
        <pc:sldMkLst>
          <pc:docMk/>
          <pc:sldMk cId="605033634" sldId="493"/>
        </pc:sldMkLst>
      </pc:sldChg>
      <pc:sldChg chg="add del">
        <pc:chgData name="NORBEY DANILO MUÑOZ CAÑON" userId="29f64d73-8b12-4c53-a9f3-1c223397a229" providerId="ADAL" clId="{1F5455B3-21AA-4287-B8C5-F699140E8E8E}" dt="2023-04-24T17:09:31.289" v="330" actId="47"/>
        <pc:sldMkLst>
          <pc:docMk/>
          <pc:sldMk cId="265196874" sldId="494"/>
        </pc:sldMkLst>
      </pc:sldChg>
      <pc:sldMasterChg chg="addSldLayout delSldLayout">
        <pc:chgData name="NORBEY DANILO MUÑOZ CAÑON" userId="29f64d73-8b12-4c53-a9f3-1c223397a229" providerId="ADAL" clId="{1F5455B3-21AA-4287-B8C5-F699140E8E8E}" dt="2023-04-24T17:09:31.289" v="330" actId="47"/>
        <pc:sldMasterMkLst>
          <pc:docMk/>
          <pc:sldMasterMk cId="0" sldId="2147483675"/>
        </pc:sldMasterMkLst>
        <pc:sldLayoutChg chg="del">
          <pc:chgData name="NORBEY DANILO MUÑOZ CAÑON" userId="29f64d73-8b12-4c53-a9f3-1c223397a229" providerId="ADAL" clId="{1F5455B3-21AA-4287-B8C5-F699140E8E8E}" dt="2023-04-24T17:09:18.024" v="271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NORBEY DANILO MUÑOZ CAÑON" userId="29f64d73-8b12-4c53-a9f3-1c223397a229" providerId="ADAL" clId="{1F5455B3-21AA-4287-B8C5-F699140E8E8E}" dt="2023-04-24T17:09:18.728" v="293" actId="47"/>
          <pc:sldLayoutMkLst>
            <pc:docMk/>
            <pc:sldMasterMk cId="0" sldId="2147483675"/>
            <pc:sldLayoutMk cId="0" sldId="2147483653"/>
          </pc:sldLayoutMkLst>
        </pc:sldLayoutChg>
        <pc:sldLayoutChg chg="del">
          <pc:chgData name="NORBEY DANILO MUÑOZ CAÑON" userId="29f64d73-8b12-4c53-a9f3-1c223397a229" providerId="ADAL" clId="{1F5455B3-21AA-4287-B8C5-F699140E8E8E}" dt="2023-04-24T17:09:18.698" v="292" actId="47"/>
          <pc:sldLayoutMkLst>
            <pc:docMk/>
            <pc:sldMasterMk cId="0" sldId="2147483675"/>
            <pc:sldLayoutMk cId="0" sldId="2147483655"/>
          </pc:sldLayoutMkLst>
        </pc:sldLayoutChg>
        <pc:sldLayoutChg chg="add del">
          <pc:chgData name="NORBEY DANILO MUÑOZ CAÑON" userId="29f64d73-8b12-4c53-a9f3-1c223397a229" providerId="ADAL" clId="{1F5455B3-21AA-4287-B8C5-F699140E8E8E}" dt="2023-04-24T17:09:31.289" v="330" actId="47"/>
          <pc:sldLayoutMkLst>
            <pc:docMk/>
            <pc:sldMasterMk cId="0" sldId="2147483675"/>
            <pc:sldLayoutMk cId="0" sldId="2147483663"/>
          </pc:sldLayoutMkLst>
        </pc:sldLayoutChg>
      </pc:sldMasterChg>
      <pc:sldMasterChg chg="add del addSldLayout delSldLayout">
        <pc:chgData name="NORBEY DANILO MUÑOZ CAÑON" userId="29f64d73-8b12-4c53-a9f3-1c223397a229" providerId="ADAL" clId="{1F5455B3-21AA-4287-B8C5-F699140E8E8E}" dt="2023-04-24T17:09:29.126" v="328" actId="47"/>
        <pc:sldMasterMkLst>
          <pc:docMk/>
          <pc:sldMasterMk cId="0" sldId="2147483676"/>
        </pc:sldMasterMkLst>
        <pc:sldLayoutChg chg="add del">
          <pc:chgData name="NORBEY DANILO MUÑOZ CAÑON" userId="29f64d73-8b12-4c53-a9f3-1c223397a229" providerId="ADAL" clId="{1F5455B3-21AA-4287-B8C5-F699140E8E8E}" dt="2023-04-24T17:09:29.126" v="328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NORVEY DANILO MUÑOZ" userId="6c920eed-56a1-4dd6-94e7-28cd095909bd" providerId="ADAL" clId="{08BBBA70-F1EB-4390-90B7-43D2712089F9}"/>
    <pc:docChg chg="undo custSel addSld delSld modSld sldOrd addMainMaster delMainMaster">
      <pc:chgData name="NORVEY DANILO MUÑOZ" userId="6c920eed-56a1-4dd6-94e7-28cd095909bd" providerId="ADAL" clId="{08BBBA70-F1EB-4390-90B7-43D2712089F9}" dt="2023-02-22T20:43:07.250" v="4075" actId="1076"/>
      <pc:docMkLst>
        <pc:docMk/>
      </pc:docMkLst>
      <pc:sldChg chg="modSp mod">
        <pc:chgData name="NORVEY DANILO MUÑOZ" userId="6c920eed-56a1-4dd6-94e7-28cd095909bd" providerId="ADAL" clId="{08BBBA70-F1EB-4390-90B7-43D2712089F9}" dt="2023-02-08T14:58:55.040" v="48" actId="20577"/>
        <pc:sldMkLst>
          <pc:docMk/>
          <pc:sldMk cId="0" sldId="256"/>
        </pc:sldMkLst>
        <pc:spChg chg="mod">
          <ac:chgData name="NORVEY DANILO MUÑOZ" userId="6c920eed-56a1-4dd6-94e7-28cd095909bd" providerId="ADAL" clId="{08BBBA70-F1EB-4390-90B7-43D2712089F9}" dt="2023-02-08T14:57:19.018" v="16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4:58:55.040" v="48" actId="20577"/>
          <ac:spMkLst>
            <pc:docMk/>
            <pc:sldMk cId="0" sldId="256"/>
            <ac:spMk id="186" creationId="{00000000-0000-0000-0000-000000000000}"/>
          </ac:spMkLst>
        </pc:spChg>
      </pc:sldChg>
      <pc:sldChg chg="modSp mod">
        <pc:chgData name="NORVEY DANILO MUÑOZ" userId="6c920eed-56a1-4dd6-94e7-28cd095909bd" providerId="ADAL" clId="{08BBBA70-F1EB-4390-90B7-43D2712089F9}" dt="2023-02-08T14:59:55.661" v="90" actId="20577"/>
        <pc:sldMkLst>
          <pc:docMk/>
          <pc:sldMk cId="0" sldId="257"/>
        </pc:sldMkLst>
        <pc:spChg chg="mod">
          <ac:chgData name="NORVEY DANILO MUÑOZ" userId="6c920eed-56a1-4dd6-94e7-28cd095909bd" providerId="ADAL" clId="{08BBBA70-F1EB-4390-90B7-43D2712089F9}" dt="2023-02-08T14:59:11.451" v="72" actId="20577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4:59:55.661" v="90" actId="20577"/>
          <ac:spMkLst>
            <pc:docMk/>
            <pc:sldMk cId="0" sldId="257"/>
            <ac:spMk id="192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39.960" v="1758" actId="47"/>
        <pc:sldMkLst>
          <pc:docMk/>
          <pc:sldMk cId="0" sldId="258"/>
        </pc:sldMkLst>
      </pc:sldChg>
      <pc:sldChg chg="modSp mod">
        <pc:chgData name="NORVEY DANILO MUÑOZ" userId="6c920eed-56a1-4dd6-94e7-28cd095909bd" providerId="ADAL" clId="{08BBBA70-F1EB-4390-90B7-43D2712089F9}" dt="2023-02-08T16:43:49.988" v="1393" actId="20577"/>
        <pc:sldMkLst>
          <pc:docMk/>
          <pc:sldMk cId="0" sldId="259"/>
        </pc:sldMkLst>
        <pc:spChg chg="mod">
          <ac:chgData name="NORVEY DANILO MUÑOZ" userId="6c920eed-56a1-4dd6-94e7-28cd095909bd" providerId="ADAL" clId="{08BBBA70-F1EB-4390-90B7-43D2712089F9}" dt="2023-02-08T16:43:49.988" v="1393" actId="20577"/>
          <ac:spMkLst>
            <pc:docMk/>
            <pc:sldMk cId="0" sldId="259"/>
            <ac:spMk id="215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32.003" v="1710" actId="47"/>
        <pc:sldMkLst>
          <pc:docMk/>
          <pc:sldMk cId="0" sldId="260"/>
        </pc:sldMkLst>
      </pc:sldChg>
      <pc:sldChg chg="del">
        <pc:chgData name="NORVEY DANILO MUÑOZ" userId="6c920eed-56a1-4dd6-94e7-28cd095909bd" providerId="ADAL" clId="{08BBBA70-F1EB-4390-90B7-43D2712089F9}" dt="2023-02-15T03:02:32.177" v="1715" actId="47"/>
        <pc:sldMkLst>
          <pc:docMk/>
          <pc:sldMk cId="0" sldId="261"/>
        </pc:sldMkLst>
      </pc:sldChg>
      <pc:sldChg chg="del">
        <pc:chgData name="NORVEY DANILO MUÑOZ" userId="6c920eed-56a1-4dd6-94e7-28cd095909bd" providerId="ADAL" clId="{08BBBA70-F1EB-4390-90B7-43D2712089F9}" dt="2023-02-15T03:02:40.181" v="1759" actId="47"/>
        <pc:sldMkLst>
          <pc:docMk/>
          <pc:sldMk cId="0" sldId="262"/>
        </pc:sldMkLst>
      </pc:sldChg>
      <pc:sldChg chg="del">
        <pc:chgData name="NORVEY DANILO MUÑOZ" userId="6c920eed-56a1-4dd6-94e7-28cd095909bd" providerId="ADAL" clId="{08BBBA70-F1EB-4390-90B7-43D2712089F9}" dt="2023-02-15T03:02:40.400" v="1760" actId="47"/>
        <pc:sldMkLst>
          <pc:docMk/>
          <pc:sldMk cId="0" sldId="263"/>
        </pc:sldMkLst>
      </pc:sldChg>
      <pc:sldChg chg="del">
        <pc:chgData name="NORVEY DANILO MUÑOZ" userId="6c920eed-56a1-4dd6-94e7-28cd095909bd" providerId="ADAL" clId="{08BBBA70-F1EB-4390-90B7-43D2712089F9}" dt="2023-02-15T03:02:40.640" v="1761" actId="47"/>
        <pc:sldMkLst>
          <pc:docMk/>
          <pc:sldMk cId="0" sldId="264"/>
        </pc:sldMkLst>
      </pc:sldChg>
      <pc:sldChg chg="del">
        <pc:chgData name="NORVEY DANILO MUÑOZ" userId="6c920eed-56a1-4dd6-94e7-28cd095909bd" providerId="ADAL" clId="{08BBBA70-F1EB-4390-90B7-43D2712089F9}" dt="2023-02-15T03:02:40.848" v="1762" actId="47"/>
        <pc:sldMkLst>
          <pc:docMk/>
          <pc:sldMk cId="0" sldId="265"/>
        </pc:sldMkLst>
      </pc:sldChg>
      <pc:sldChg chg="del">
        <pc:chgData name="NORVEY DANILO MUÑOZ" userId="6c920eed-56a1-4dd6-94e7-28cd095909bd" providerId="ADAL" clId="{08BBBA70-F1EB-4390-90B7-43D2712089F9}" dt="2023-02-15T03:02:41.075" v="1763" actId="47"/>
        <pc:sldMkLst>
          <pc:docMk/>
          <pc:sldMk cId="0" sldId="266"/>
        </pc:sldMkLst>
      </pc:sldChg>
      <pc:sldChg chg="del">
        <pc:chgData name="NORVEY DANILO MUÑOZ" userId="6c920eed-56a1-4dd6-94e7-28cd095909bd" providerId="ADAL" clId="{08BBBA70-F1EB-4390-90B7-43D2712089F9}" dt="2023-02-15T03:02:41.309" v="1764" actId="47"/>
        <pc:sldMkLst>
          <pc:docMk/>
          <pc:sldMk cId="0" sldId="267"/>
        </pc:sldMkLst>
      </pc:sldChg>
      <pc:sldChg chg="del">
        <pc:chgData name="NORVEY DANILO MUÑOZ" userId="6c920eed-56a1-4dd6-94e7-28cd095909bd" providerId="ADAL" clId="{08BBBA70-F1EB-4390-90B7-43D2712089F9}" dt="2023-02-15T03:02:41.533" v="1765" actId="47"/>
        <pc:sldMkLst>
          <pc:docMk/>
          <pc:sldMk cId="0" sldId="268"/>
        </pc:sldMkLst>
      </pc:sldChg>
      <pc:sldChg chg="del">
        <pc:chgData name="NORVEY DANILO MUÑOZ" userId="6c920eed-56a1-4dd6-94e7-28cd095909bd" providerId="ADAL" clId="{08BBBA70-F1EB-4390-90B7-43D2712089F9}" dt="2023-02-15T03:02:41.900" v="1766" actId="47"/>
        <pc:sldMkLst>
          <pc:docMk/>
          <pc:sldMk cId="0" sldId="269"/>
        </pc:sldMkLst>
      </pc:sldChg>
      <pc:sldChg chg="del">
        <pc:chgData name="NORVEY DANILO MUÑOZ" userId="6c920eed-56a1-4dd6-94e7-28cd095909bd" providerId="ADAL" clId="{08BBBA70-F1EB-4390-90B7-43D2712089F9}" dt="2023-02-15T03:02:42.176" v="1767" actId="47"/>
        <pc:sldMkLst>
          <pc:docMk/>
          <pc:sldMk cId="0" sldId="270"/>
        </pc:sldMkLst>
      </pc:sldChg>
      <pc:sldChg chg="del">
        <pc:chgData name="NORVEY DANILO MUÑOZ" userId="6c920eed-56a1-4dd6-94e7-28cd095909bd" providerId="ADAL" clId="{08BBBA70-F1EB-4390-90B7-43D2712089F9}" dt="2023-02-15T03:02:42.592" v="1768" actId="47"/>
        <pc:sldMkLst>
          <pc:docMk/>
          <pc:sldMk cId="0" sldId="271"/>
        </pc:sldMkLst>
      </pc:sldChg>
      <pc:sldChg chg="del">
        <pc:chgData name="NORVEY DANILO MUÑOZ" userId="6c920eed-56a1-4dd6-94e7-28cd095909bd" providerId="ADAL" clId="{08BBBA70-F1EB-4390-90B7-43D2712089F9}" dt="2023-02-15T03:02:42.931" v="1769" actId="47"/>
        <pc:sldMkLst>
          <pc:docMk/>
          <pc:sldMk cId="0" sldId="272"/>
        </pc:sldMkLst>
      </pc:sldChg>
      <pc:sldChg chg="del">
        <pc:chgData name="NORVEY DANILO MUÑOZ" userId="6c920eed-56a1-4dd6-94e7-28cd095909bd" providerId="ADAL" clId="{08BBBA70-F1EB-4390-90B7-43D2712089F9}" dt="2023-02-15T03:02:43.397" v="1770" actId="47"/>
        <pc:sldMkLst>
          <pc:docMk/>
          <pc:sldMk cId="0" sldId="273"/>
        </pc:sldMkLst>
      </pc:sldChg>
      <pc:sldChg chg="del">
        <pc:chgData name="NORVEY DANILO MUÑOZ" userId="6c920eed-56a1-4dd6-94e7-28cd095909bd" providerId="ADAL" clId="{08BBBA70-F1EB-4390-90B7-43D2712089F9}" dt="2023-02-15T03:02:44.242" v="1771" actId="47"/>
        <pc:sldMkLst>
          <pc:docMk/>
          <pc:sldMk cId="0" sldId="274"/>
        </pc:sldMkLst>
      </pc:sldChg>
      <pc:sldChg chg="del">
        <pc:chgData name="NORVEY DANILO MUÑOZ" userId="6c920eed-56a1-4dd6-94e7-28cd095909bd" providerId="ADAL" clId="{08BBBA70-F1EB-4390-90B7-43D2712089F9}" dt="2023-02-15T03:02:45.297" v="1772" actId="47"/>
        <pc:sldMkLst>
          <pc:docMk/>
          <pc:sldMk cId="0" sldId="275"/>
        </pc:sldMkLst>
      </pc:sldChg>
      <pc:sldChg chg="del">
        <pc:chgData name="NORVEY DANILO MUÑOZ" userId="6c920eed-56a1-4dd6-94e7-28cd095909bd" providerId="ADAL" clId="{08BBBA70-F1EB-4390-90B7-43D2712089F9}" dt="2023-02-15T03:02:45.971" v="1773" actId="47"/>
        <pc:sldMkLst>
          <pc:docMk/>
          <pc:sldMk cId="0" sldId="276"/>
        </pc:sldMkLst>
      </pc:sldChg>
      <pc:sldChg chg="del">
        <pc:chgData name="NORVEY DANILO MUÑOZ" userId="6c920eed-56a1-4dd6-94e7-28cd095909bd" providerId="ADAL" clId="{08BBBA70-F1EB-4390-90B7-43D2712089F9}" dt="2023-02-15T03:02:46.853" v="1774" actId="47"/>
        <pc:sldMkLst>
          <pc:docMk/>
          <pc:sldMk cId="0" sldId="277"/>
        </pc:sldMkLst>
      </pc:sldChg>
      <pc:sldChg chg="del">
        <pc:chgData name="NORVEY DANILO MUÑOZ" userId="6c920eed-56a1-4dd6-94e7-28cd095909bd" providerId="ADAL" clId="{08BBBA70-F1EB-4390-90B7-43D2712089F9}" dt="2023-02-15T03:02:47.374" v="1775" actId="47"/>
        <pc:sldMkLst>
          <pc:docMk/>
          <pc:sldMk cId="0" sldId="278"/>
        </pc:sldMkLst>
      </pc:sldChg>
      <pc:sldChg chg="modSp mod ord">
        <pc:chgData name="NORVEY DANILO MUÑOZ" userId="6c920eed-56a1-4dd6-94e7-28cd095909bd" providerId="ADAL" clId="{08BBBA70-F1EB-4390-90B7-43D2712089F9}" dt="2023-02-08T16:35:40.350" v="1289" actId="20577"/>
        <pc:sldMkLst>
          <pc:docMk/>
          <pc:sldMk cId="0" sldId="279"/>
        </pc:sldMkLst>
        <pc:spChg chg="mod">
          <ac:chgData name="NORVEY DANILO MUÑOZ" userId="6c920eed-56a1-4dd6-94e7-28cd095909bd" providerId="ADAL" clId="{08BBBA70-F1EB-4390-90B7-43D2712089F9}" dt="2023-02-08T16:35:40.350" v="1289" actId="20577"/>
          <ac:spMkLst>
            <pc:docMk/>
            <pc:sldMk cId="0" sldId="279"/>
            <ac:spMk id="497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48.662" v="1777" actId="47"/>
        <pc:sldMkLst>
          <pc:docMk/>
          <pc:sldMk cId="0" sldId="280"/>
        </pc:sldMkLst>
      </pc:sldChg>
      <pc:sldChg chg="del">
        <pc:chgData name="NORVEY DANILO MUÑOZ" userId="6c920eed-56a1-4dd6-94e7-28cd095909bd" providerId="ADAL" clId="{08BBBA70-F1EB-4390-90B7-43D2712089F9}" dt="2023-02-15T03:02:49.420" v="1778" actId="47"/>
        <pc:sldMkLst>
          <pc:docMk/>
          <pc:sldMk cId="0" sldId="281"/>
        </pc:sldMkLst>
      </pc:sldChg>
      <pc:sldChg chg="del">
        <pc:chgData name="NORVEY DANILO MUÑOZ" userId="6c920eed-56a1-4dd6-94e7-28cd095909bd" providerId="ADAL" clId="{08BBBA70-F1EB-4390-90B7-43D2712089F9}" dt="2023-02-15T03:02:49.843" v="1779" actId="47"/>
        <pc:sldMkLst>
          <pc:docMk/>
          <pc:sldMk cId="0" sldId="282"/>
        </pc:sldMkLst>
      </pc:sldChg>
      <pc:sldChg chg="del">
        <pc:chgData name="NORVEY DANILO MUÑOZ" userId="6c920eed-56a1-4dd6-94e7-28cd095909bd" providerId="ADAL" clId="{08BBBA70-F1EB-4390-90B7-43D2712089F9}" dt="2023-02-15T03:02:50.232" v="1780" actId="47"/>
        <pc:sldMkLst>
          <pc:docMk/>
          <pc:sldMk cId="0" sldId="283"/>
        </pc:sldMkLst>
      </pc:sldChg>
      <pc:sldChg chg="del">
        <pc:chgData name="NORVEY DANILO MUÑOZ" userId="6c920eed-56a1-4dd6-94e7-28cd095909bd" providerId="ADAL" clId="{08BBBA70-F1EB-4390-90B7-43D2712089F9}" dt="2023-02-15T03:02:50.621" v="1781" actId="47"/>
        <pc:sldMkLst>
          <pc:docMk/>
          <pc:sldMk cId="0" sldId="284"/>
        </pc:sldMkLst>
      </pc:sldChg>
      <pc:sldChg chg="del">
        <pc:chgData name="NORVEY DANILO MUÑOZ" userId="6c920eed-56a1-4dd6-94e7-28cd095909bd" providerId="ADAL" clId="{08BBBA70-F1EB-4390-90B7-43D2712089F9}" dt="2023-02-15T03:02:51.089" v="1782" actId="47"/>
        <pc:sldMkLst>
          <pc:docMk/>
          <pc:sldMk cId="0" sldId="285"/>
        </pc:sldMkLst>
      </pc:sldChg>
      <pc:sldChg chg="del">
        <pc:chgData name="NORVEY DANILO MUÑOZ" userId="6c920eed-56a1-4dd6-94e7-28cd095909bd" providerId="ADAL" clId="{08BBBA70-F1EB-4390-90B7-43D2712089F9}" dt="2023-02-15T03:02:52.382" v="1783" actId="47"/>
        <pc:sldMkLst>
          <pc:docMk/>
          <pc:sldMk cId="0" sldId="286"/>
        </pc:sldMkLst>
      </pc:sldChg>
      <pc:sldChg chg="del">
        <pc:chgData name="NORVEY DANILO MUÑOZ" userId="6c920eed-56a1-4dd6-94e7-28cd095909bd" providerId="ADAL" clId="{08BBBA70-F1EB-4390-90B7-43D2712089F9}" dt="2023-02-15T03:02:52.866" v="1784" actId="47"/>
        <pc:sldMkLst>
          <pc:docMk/>
          <pc:sldMk cId="0" sldId="287"/>
        </pc:sldMkLst>
      </pc:sldChg>
      <pc:sldChg chg="del">
        <pc:chgData name="NORVEY DANILO MUÑOZ" userId="6c920eed-56a1-4dd6-94e7-28cd095909bd" providerId="ADAL" clId="{08BBBA70-F1EB-4390-90B7-43D2712089F9}" dt="2023-02-15T03:02:53.170" v="1785" actId="47"/>
        <pc:sldMkLst>
          <pc:docMk/>
          <pc:sldMk cId="0" sldId="288"/>
        </pc:sldMkLst>
      </pc:sldChg>
      <pc:sldChg chg="del">
        <pc:chgData name="NORVEY DANILO MUÑOZ" userId="6c920eed-56a1-4dd6-94e7-28cd095909bd" providerId="ADAL" clId="{08BBBA70-F1EB-4390-90B7-43D2712089F9}" dt="2023-02-15T03:02:53.763" v="1786" actId="47"/>
        <pc:sldMkLst>
          <pc:docMk/>
          <pc:sldMk cId="0" sldId="289"/>
        </pc:sldMkLst>
      </pc:sldChg>
      <pc:sldChg chg="del">
        <pc:chgData name="NORVEY DANILO MUÑOZ" userId="6c920eed-56a1-4dd6-94e7-28cd095909bd" providerId="ADAL" clId="{08BBBA70-F1EB-4390-90B7-43D2712089F9}" dt="2023-02-15T03:02:54.173" v="1787" actId="47"/>
        <pc:sldMkLst>
          <pc:docMk/>
          <pc:sldMk cId="0" sldId="290"/>
        </pc:sldMkLst>
      </pc:sldChg>
      <pc:sldChg chg="del">
        <pc:chgData name="NORVEY DANILO MUÑOZ" userId="6c920eed-56a1-4dd6-94e7-28cd095909bd" providerId="ADAL" clId="{08BBBA70-F1EB-4390-90B7-43D2712089F9}" dt="2023-02-15T03:02:55.054" v="1788" actId="47"/>
        <pc:sldMkLst>
          <pc:docMk/>
          <pc:sldMk cId="0" sldId="291"/>
        </pc:sldMkLst>
      </pc:sldChg>
      <pc:sldChg chg="del">
        <pc:chgData name="NORVEY DANILO MUÑOZ" userId="6c920eed-56a1-4dd6-94e7-28cd095909bd" providerId="ADAL" clId="{08BBBA70-F1EB-4390-90B7-43D2712089F9}" dt="2023-02-15T03:02:55.532" v="1789" actId="47"/>
        <pc:sldMkLst>
          <pc:docMk/>
          <pc:sldMk cId="0" sldId="292"/>
        </pc:sldMkLst>
      </pc:sldChg>
      <pc:sldChg chg="del">
        <pc:chgData name="NORVEY DANILO MUÑOZ" userId="6c920eed-56a1-4dd6-94e7-28cd095909bd" providerId="ADAL" clId="{08BBBA70-F1EB-4390-90B7-43D2712089F9}" dt="2023-02-15T03:02:56.177" v="1790" actId="47"/>
        <pc:sldMkLst>
          <pc:docMk/>
          <pc:sldMk cId="0" sldId="293"/>
        </pc:sldMkLst>
      </pc:sldChg>
      <pc:sldChg chg="del">
        <pc:chgData name="NORVEY DANILO MUÑOZ" userId="6c920eed-56a1-4dd6-94e7-28cd095909bd" providerId="ADAL" clId="{08BBBA70-F1EB-4390-90B7-43D2712089F9}" dt="2023-02-15T03:02:56.866" v="1791" actId="47"/>
        <pc:sldMkLst>
          <pc:docMk/>
          <pc:sldMk cId="0" sldId="294"/>
        </pc:sldMkLst>
      </pc:sldChg>
      <pc:sldChg chg="del">
        <pc:chgData name="NORVEY DANILO MUÑOZ" userId="6c920eed-56a1-4dd6-94e7-28cd095909bd" providerId="ADAL" clId="{08BBBA70-F1EB-4390-90B7-43D2712089F9}" dt="2023-02-15T03:02:57.629" v="1792" actId="47"/>
        <pc:sldMkLst>
          <pc:docMk/>
          <pc:sldMk cId="0" sldId="295"/>
        </pc:sldMkLst>
      </pc:sldChg>
      <pc:sldChg chg="del">
        <pc:chgData name="NORVEY DANILO MUÑOZ" userId="6c920eed-56a1-4dd6-94e7-28cd095909bd" providerId="ADAL" clId="{08BBBA70-F1EB-4390-90B7-43D2712089F9}" dt="2023-02-15T03:02:58.512" v="1793" actId="47"/>
        <pc:sldMkLst>
          <pc:docMk/>
          <pc:sldMk cId="0" sldId="296"/>
        </pc:sldMkLst>
      </pc:sldChg>
      <pc:sldChg chg="del">
        <pc:chgData name="NORVEY DANILO MUÑOZ" userId="6c920eed-56a1-4dd6-94e7-28cd095909bd" providerId="ADAL" clId="{08BBBA70-F1EB-4390-90B7-43D2712089F9}" dt="2023-02-15T03:02:58.998" v="1794" actId="47"/>
        <pc:sldMkLst>
          <pc:docMk/>
          <pc:sldMk cId="0" sldId="297"/>
        </pc:sldMkLst>
      </pc:sldChg>
      <pc:sldChg chg="del">
        <pc:chgData name="NORVEY DANILO MUÑOZ" userId="6c920eed-56a1-4dd6-94e7-28cd095909bd" providerId="ADAL" clId="{08BBBA70-F1EB-4390-90B7-43D2712089F9}" dt="2023-02-15T03:02:59.573" v="1795" actId="47"/>
        <pc:sldMkLst>
          <pc:docMk/>
          <pc:sldMk cId="0" sldId="298"/>
        </pc:sldMkLst>
      </pc:sldChg>
      <pc:sldChg chg="del">
        <pc:chgData name="NORVEY DANILO MUÑOZ" userId="6c920eed-56a1-4dd6-94e7-28cd095909bd" providerId="ADAL" clId="{08BBBA70-F1EB-4390-90B7-43D2712089F9}" dt="2023-02-15T03:03:00.058" v="1796" actId="47"/>
        <pc:sldMkLst>
          <pc:docMk/>
          <pc:sldMk cId="0" sldId="299"/>
        </pc:sldMkLst>
      </pc:sldChg>
      <pc:sldChg chg="del">
        <pc:chgData name="NORVEY DANILO MUÑOZ" userId="6c920eed-56a1-4dd6-94e7-28cd095909bd" providerId="ADAL" clId="{08BBBA70-F1EB-4390-90B7-43D2712089F9}" dt="2023-02-15T03:03:00.527" v="1797" actId="47"/>
        <pc:sldMkLst>
          <pc:docMk/>
          <pc:sldMk cId="0" sldId="300"/>
        </pc:sldMkLst>
      </pc:sldChg>
      <pc:sldChg chg="del">
        <pc:chgData name="NORVEY DANILO MUÑOZ" userId="6c920eed-56a1-4dd6-94e7-28cd095909bd" providerId="ADAL" clId="{08BBBA70-F1EB-4390-90B7-43D2712089F9}" dt="2023-02-15T03:03:01.082" v="1798" actId="47"/>
        <pc:sldMkLst>
          <pc:docMk/>
          <pc:sldMk cId="0" sldId="301"/>
        </pc:sldMkLst>
      </pc:sldChg>
      <pc:sldChg chg="del">
        <pc:chgData name="NORVEY DANILO MUÑOZ" userId="6c920eed-56a1-4dd6-94e7-28cd095909bd" providerId="ADAL" clId="{08BBBA70-F1EB-4390-90B7-43D2712089F9}" dt="2023-02-15T03:03:01.515" v="1799" actId="47"/>
        <pc:sldMkLst>
          <pc:docMk/>
          <pc:sldMk cId="0" sldId="302"/>
        </pc:sldMkLst>
      </pc:sldChg>
      <pc:sldChg chg="del">
        <pc:chgData name="NORVEY DANILO MUÑOZ" userId="6c920eed-56a1-4dd6-94e7-28cd095909bd" providerId="ADAL" clId="{08BBBA70-F1EB-4390-90B7-43D2712089F9}" dt="2023-02-15T03:03:01.923" v="1800" actId="47"/>
        <pc:sldMkLst>
          <pc:docMk/>
          <pc:sldMk cId="0" sldId="303"/>
        </pc:sldMkLst>
      </pc:sldChg>
      <pc:sldChg chg="del">
        <pc:chgData name="NORVEY DANILO MUÑOZ" userId="6c920eed-56a1-4dd6-94e7-28cd095909bd" providerId="ADAL" clId="{08BBBA70-F1EB-4390-90B7-43D2712089F9}" dt="2023-02-15T03:03:02.228" v="1801" actId="47"/>
        <pc:sldMkLst>
          <pc:docMk/>
          <pc:sldMk cId="0" sldId="304"/>
        </pc:sldMkLst>
      </pc:sldChg>
      <pc:sldChg chg="del">
        <pc:chgData name="NORVEY DANILO MUÑOZ" userId="6c920eed-56a1-4dd6-94e7-28cd095909bd" providerId="ADAL" clId="{08BBBA70-F1EB-4390-90B7-43D2712089F9}" dt="2023-02-15T03:03:02.467" v="1802" actId="47"/>
        <pc:sldMkLst>
          <pc:docMk/>
          <pc:sldMk cId="0" sldId="305"/>
        </pc:sldMkLst>
      </pc:sldChg>
      <pc:sldChg chg="del">
        <pc:chgData name="NORVEY DANILO MUÑOZ" userId="6c920eed-56a1-4dd6-94e7-28cd095909bd" providerId="ADAL" clId="{08BBBA70-F1EB-4390-90B7-43D2712089F9}" dt="2023-02-15T03:03:02.710" v="1803" actId="47"/>
        <pc:sldMkLst>
          <pc:docMk/>
          <pc:sldMk cId="0" sldId="306"/>
        </pc:sldMkLst>
      </pc:sldChg>
      <pc:sldChg chg="del">
        <pc:chgData name="NORVEY DANILO MUÑOZ" userId="6c920eed-56a1-4dd6-94e7-28cd095909bd" providerId="ADAL" clId="{08BBBA70-F1EB-4390-90B7-43D2712089F9}" dt="2023-02-15T03:03:02.941" v="1804" actId="47"/>
        <pc:sldMkLst>
          <pc:docMk/>
          <pc:sldMk cId="0" sldId="307"/>
        </pc:sldMkLst>
      </pc:sldChg>
      <pc:sldChg chg="add del">
        <pc:chgData name="NORVEY DANILO MUÑOZ" userId="6c920eed-56a1-4dd6-94e7-28cd095909bd" providerId="ADAL" clId="{08BBBA70-F1EB-4390-90B7-43D2712089F9}" dt="2023-02-15T03:03:06.251" v="1806" actId="47"/>
        <pc:sldMkLst>
          <pc:docMk/>
          <pc:sldMk cId="0" sldId="308"/>
        </pc:sldMkLst>
      </pc:sldChg>
      <pc:sldChg chg="del">
        <pc:chgData name="NORVEY DANILO MUÑOZ" userId="6c920eed-56a1-4dd6-94e7-28cd095909bd" providerId="ADAL" clId="{08BBBA70-F1EB-4390-90B7-43D2712089F9}" dt="2023-02-15T03:02:39.276" v="1756" actId="47"/>
        <pc:sldMkLst>
          <pc:docMk/>
          <pc:sldMk cId="2356400674" sldId="309"/>
        </pc:sldMkLst>
      </pc:sldChg>
      <pc:sldChg chg="modSp mod">
        <pc:chgData name="NORVEY DANILO MUÑOZ" userId="6c920eed-56a1-4dd6-94e7-28cd095909bd" providerId="ADAL" clId="{08BBBA70-F1EB-4390-90B7-43D2712089F9}" dt="2023-02-08T15:03:45.116" v="383" actId="20577"/>
        <pc:sldMkLst>
          <pc:docMk/>
          <pc:sldMk cId="3567729611" sldId="310"/>
        </pc:sldMkLst>
        <pc:spChg chg="mod">
          <ac:chgData name="NORVEY DANILO MUÑOZ" userId="6c920eed-56a1-4dd6-94e7-28cd095909bd" providerId="ADAL" clId="{08BBBA70-F1EB-4390-90B7-43D2712089F9}" dt="2023-02-08T15:03:05.584" v="368" actId="20577"/>
          <ac:spMkLst>
            <pc:docMk/>
            <pc:sldMk cId="3567729611" sldId="310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03:45.116" v="383" actId="20577"/>
          <ac:spMkLst>
            <pc:docMk/>
            <pc:sldMk cId="3567729611" sldId="310"/>
            <ac:spMk id="192" creationId="{00000000-0000-0000-0000-000000000000}"/>
          </ac:spMkLst>
        </pc:spChg>
      </pc:sldChg>
      <pc:sldChg chg="modSp mod">
        <pc:chgData name="NORVEY DANILO MUÑOZ" userId="6c920eed-56a1-4dd6-94e7-28cd095909bd" providerId="ADAL" clId="{08BBBA70-F1EB-4390-90B7-43D2712089F9}" dt="2023-02-08T15:24:08.882" v="806" actId="20577"/>
        <pc:sldMkLst>
          <pc:docMk/>
          <pc:sldMk cId="4118244966" sldId="311"/>
        </pc:sldMkLst>
        <pc:spChg chg="mod">
          <ac:chgData name="NORVEY DANILO MUÑOZ" userId="6c920eed-56a1-4dd6-94e7-28cd095909bd" providerId="ADAL" clId="{08BBBA70-F1EB-4390-90B7-43D2712089F9}" dt="2023-02-08T15:21:14.385" v="769" actId="20577"/>
          <ac:spMkLst>
            <pc:docMk/>
            <pc:sldMk cId="4118244966" sldId="311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24:08.882" v="806" actId="20577"/>
          <ac:spMkLst>
            <pc:docMk/>
            <pc:sldMk cId="4118244966" sldId="311"/>
            <ac:spMk id="192" creationId="{00000000-0000-0000-0000-000000000000}"/>
          </ac:spMkLst>
        </pc:spChg>
      </pc:sldChg>
      <pc:sldChg chg="modSp mod ord">
        <pc:chgData name="NORVEY DANILO MUÑOZ" userId="6c920eed-56a1-4dd6-94e7-28cd095909bd" providerId="ADAL" clId="{08BBBA70-F1EB-4390-90B7-43D2712089F9}" dt="2023-02-08T15:19:43.720" v="732" actId="21"/>
        <pc:sldMkLst>
          <pc:docMk/>
          <pc:sldMk cId="2012777000" sldId="312"/>
        </pc:sldMkLst>
        <pc:spChg chg="mod">
          <ac:chgData name="NORVEY DANILO MUÑOZ" userId="6c920eed-56a1-4dd6-94e7-28cd095909bd" providerId="ADAL" clId="{08BBBA70-F1EB-4390-90B7-43D2712089F9}" dt="2023-02-08T15:15:20.092" v="677" actId="20577"/>
          <ac:spMkLst>
            <pc:docMk/>
            <pc:sldMk cId="2012777000" sldId="312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19:43.720" v="732" actId="21"/>
          <ac:spMkLst>
            <pc:docMk/>
            <pc:sldMk cId="2012777000" sldId="312"/>
            <ac:spMk id="192" creationId="{00000000-0000-0000-0000-000000000000}"/>
          </ac:spMkLst>
        </pc:spChg>
      </pc:sldChg>
      <pc:sldChg chg="addSp delSp modSp mod">
        <pc:chgData name="NORVEY DANILO MUÑOZ" userId="6c920eed-56a1-4dd6-94e7-28cd095909bd" providerId="ADAL" clId="{08BBBA70-F1EB-4390-90B7-43D2712089F9}" dt="2023-02-15T03:00:53.486" v="1705" actId="1076"/>
        <pc:sldMkLst>
          <pc:docMk/>
          <pc:sldMk cId="2834772407" sldId="313"/>
        </pc:sldMkLst>
        <pc:spChg chg="add del mod">
          <ac:chgData name="NORVEY DANILO MUÑOZ" userId="6c920eed-56a1-4dd6-94e7-28cd095909bd" providerId="ADAL" clId="{08BBBA70-F1EB-4390-90B7-43D2712089F9}" dt="2023-02-08T16:28:08.269" v="1234" actId="478"/>
          <ac:spMkLst>
            <pc:docMk/>
            <pc:sldMk cId="2834772407" sldId="313"/>
            <ac:spMk id="3" creationId="{73D14D75-CCA9-78E8-30E7-2AA613782FA2}"/>
          </ac:spMkLst>
        </pc:spChg>
        <pc:spChg chg="mod">
          <ac:chgData name="NORVEY DANILO MUÑOZ" userId="6c920eed-56a1-4dd6-94e7-28cd095909bd" providerId="ADAL" clId="{08BBBA70-F1EB-4390-90B7-43D2712089F9}" dt="2023-02-08T16:28:06.161" v="1232" actId="1076"/>
          <ac:spMkLst>
            <pc:docMk/>
            <pc:sldMk cId="2834772407" sldId="313"/>
            <ac:spMk id="214" creationId="{00000000-0000-0000-0000-000000000000}"/>
          </ac:spMkLst>
        </pc:spChg>
        <pc:spChg chg="del">
          <ac:chgData name="NORVEY DANILO MUÑOZ" userId="6c920eed-56a1-4dd6-94e7-28cd095909bd" providerId="ADAL" clId="{08BBBA70-F1EB-4390-90B7-43D2712089F9}" dt="2023-02-08T16:28:07.638" v="1233" actId="478"/>
          <ac:spMkLst>
            <pc:docMk/>
            <pc:sldMk cId="2834772407" sldId="313"/>
            <ac:spMk id="21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15T03:00:53.486" v="1705" actId="1076"/>
          <ac:picMkLst>
            <pc:docMk/>
            <pc:sldMk cId="2834772407" sldId="313"/>
            <ac:picMk id="4" creationId="{0853F64C-BF6C-06D4-B308-DF60BF583CA9}"/>
          </ac:picMkLst>
        </pc:picChg>
        <pc:picChg chg="add del mod">
          <ac:chgData name="NORVEY DANILO MUÑOZ" userId="6c920eed-56a1-4dd6-94e7-28cd095909bd" providerId="ADAL" clId="{08BBBA70-F1EB-4390-90B7-43D2712089F9}" dt="2023-02-08T16:56:21.360" v="1673" actId="478"/>
          <ac:picMkLst>
            <pc:docMk/>
            <pc:sldMk cId="2834772407" sldId="313"/>
            <ac:picMk id="5122" creationId="{0B6F24F9-1F6A-BA09-9EE5-56B52399983C}"/>
          </ac:picMkLst>
        </pc:picChg>
      </pc:sldChg>
      <pc:sldChg chg="modSp mod">
        <pc:chgData name="NORVEY DANILO MUÑOZ" userId="6c920eed-56a1-4dd6-94e7-28cd095909bd" providerId="ADAL" clId="{08BBBA70-F1EB-4390-90B7-43D2712089F9}" dt="2023-02-08T16:23:13.323" v="1193" actId="20577"/>
        <pc:sldMkLst>
          <pc:docMk/>
          <pc:sldMk cId="2213320943" sldId="314"/>
        </pc:sldMkLst>
        <pc:spChg chg="mod">
          <ac:chgData name="NORVEY DANILO MUÑOZ" userId="6c920eed-56a1-4dd6-94e7-28cd095909bd" providerId="ADAL" clId="{08BBBA70-F1EB-4390-90B7-43D2712089F9}" dt="2023-02-08T16:23:13.323" v="1193" actId="20577"/>
          <ac:spMkLst>
            <pc:docMk/>
            <pc:sldMk cId="2213320943" sldId="314"/>
            <ac:spMk id="222" creationId="{00000000-0000-0000-0000-000000000000}"/>
          </ac:spMkLst>
        </pc:spChg>
      </pc:sldChg>
      <pc:sldChg chg="addSp modSp mod">
        <pc:chgData name="NORVEY DANILO MUÑOZ" userId="6c920eed-56a1-4dd6-94e7-28cd095909bd" providerId="ADAL" clId="{08BBBA70-F1EB-4390-90B7-43D2712089F9}" dt="2023-02-08T16:24:42.752" v="1209" actId="1076"/>
        <pc:sldMkLst>
          <pc:docMk/>
          <pc:sldMk cId="3021841683" sldId="315"/>
        </pc:sldMkLst>
        <pc:spChg chg="mod">
          <ac:chgData name="NORVEY DANILO MUÑOZ" userId="6c920eed-56a1-4dd6-94e7-28cd095909bd" providerId="ADAL" clId="{08BBBA70-F1EB-4390-90B7-43D2712089F9}" dt="2023-02-08T16:24:37.082" v="1207" actId="14100"/>
          <ac:spMkLst>
            <pc:docMk/>
            <pc:sldMk cId="3021841683" sldId="315"/>
            <ac:spMk id="21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24:42.752" v="1209" actId="1076"/>
          <ac:picMkLst>
            <pc:docMk/>
            <pc:sldMk cId="3021841683" sldId="315"/>
            <ac:picMk id="2050" creationId="{1F8E3B32-44D2-90A4-2540-BC8B7CCC0C39}"/>
          </ac:picMkLst>
        </pc:picChg>
      </pc:sldChg>
      <pc:sldChg chg="del">
        <pc:chgData name="NORVEY DANILO MUÑOZ" userId="6c920eed-56a1-4dd6-94e7-28cd095909bd" providerId="ADAL" clId="{08BBBA70-F1EB-4390-90B7-43D2712089F9}" dt="2023-02-15T03:02:30.891" v="1707" actId="47"/>
        <pc:sldMkLst>
          <pc:docMk/>
          <pc:sldMk cId="2060028205" sldId="316"/>
        </pc:sldMkLst>
      </pc:sldChg>
      <pc:sldChg chg="del">
        <pc:chgData name="NORVEY DANILO MUÑOZ" userId="6c920eed-56a1-4dd6-94e7-28cd095909bd" providerId="ADAL" clId="{08BBBA70-F1EB-4390-90B7-43D2712089F9}" dt="2023-02-15T03:02:35.114" v="1740" actId="47"/>
        <pc:sldMkLst>
          <pc:docMk/>
          <pc:sldMk cId="1331053973" sldId="317"/>
        </pc:sldMkLst>
      </pc:sldChg>
      <pc:sldChg chg="del">
        <pc:chgData name="NORVEY DANILO MUÑOZ" userId="6c920eed-56a1-4dd6-94e7-28cd095909bd" providerId="ADAL" clId="{08BBBA70-F1EB-4390-90B7-43D2712089F9}" dt="2023-02-15T03:02:47.999" v="1776" actId="47"/>
        <pc:sldMkLst>
          <pc:docMk/>
          <pc:sldMk cId="67405003" sldId="318"/>
        </pc:sldMkLst>
      </pc:sldChg>
      <pc:sldChg chg="del">
        <pc:chgData name="NORVEY DANILO MUÑOZ" userId="6c920eed-56a1-4dd6-94e7-28cd095909bd" providerId="ADAL" clId="{08BBBA70-F1EB-4390-90B7-43D2712089F9}" dt="2023-02-15T03:02:31.461" v="1708" actId="47"/>
        <pc:sldMkLst>
          <pc:docMk/>
          <pc:sldMk cId="2202870537" sldId="319"/>
        </pc:sldMkLst>
      </pc:sldChg>
      <pc:sldChg chg="del">
        <pc:chgData name="NORVEY DANILO MUÑOZ" userId="6c920eed-56a1-4dd6-94e7-28cd095909bd" providerId="ADAL" clId="{08BBBA70-F1EB-4390-90B7-43D2712089F9}" dt="2023-02-15T03:02:31.970" v="1709" actId="47"/>
        <pc:sldMkLst>
          <pc:docMk/>
          <pc:sldMk cId="1775397427" sldId="320"/>
        </pc:sldMkLst>
      </pc:sldChg>
      <pc:sldChg chg="del">
        <pc:chgData name="NORVEY DANILO MUÑOZ" userId="6c920eed-56a1-4dd6-94e7-28cd095909bd" providerId="ADAL" clId="{08BBBA70-F1EB-4390-90B7-43D2712089F9}" dt="2023-02-15T03:02:37.261" v="1745" actId="47"/>
        <pc:sldMkLst>
          <pc:docMk/>
          <pc:sldMk cId="620206592" sldId="321"/>
        </pc:sldMkLst>
      </pc:sldChg>
      <pc:sldChg chg="addSp delSp modSp mod ord">
        <pc:chgData name="NORVEY DANILO MUÑOZ" userId="6c920eed-56a1-4dd6-94e7-28cd095909bd" providerId="ADAL" clId="{08BBBA70-F1EB-4390-90B7-43D2712089F9}" dt="2023-02-08T16:35:59.261" v="1308"/>
        <pc:sldMkLst>
          <pc:docMk/>
          <pc:sldMk cId="1139785874" sldId="322"/>
        </pc:sldMkLst>
        <pc:spChg chg="add del mod">
          <ac:chgData name="NORVEY DANILO MUÑOZ" userId="6c920eed-56a1-4dd6-94e7-28cd095909bd" providerId="ADAL" clId="{08BBBA70-F1EB-4390-90B7-43D2712089F9}" dt="2023-02-08T16:35:55.707" v="1307" actId="478"/>
          <ac:spMkLst>
            <pc:docMk/>
            <pc:sldMk cId="1139785874" sldId="322"/>
            <ac:spMk id="3" creationId="{D64B8FE2-983A-D0A8-3DD6-8A7A7588409D}"/>
          </ac:spMkLst>
        </pc:spChg>
        <pc:spChg chg="mod">
          <ac:chgData name="NORVEY DANILO MUÑOZ" userId="6c920eed-56a1-4dd6-94e7-28cd095909bd" providerId="ADAL" clId="{08BBBA70-F1EB-4390-90B7-43D2712089F9}" dt="2023-02-08T16:35:50.122" v="1304" actId="20577"/>
          <ac:spMkLst>
            <pc:docMk/>
            <pc:sldMk cId="1139785874" sldId="322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08BBBA70-F1EB-4390-90B7-43D2712089F9}" dt="2023-02-08T16:35:54.412" v="1306" actId="478"/>
          <ac:spMkLst>
            <pc:docMk/>
            <pc:sldMk cId="1139785874" sldId="322"/>
            <ac:spMk id="237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5:51.798" v="1305" actId="478"/>
          <ac:picMkLst>
            <pc:docMk/>
            <pc:sldMk cId="1139785874" sldId="322"/>
            <ac:picMk id="15" creationId="{64B6B4C1-1644-FF3A-6E3B-F113E4E00E20}"/>
          </ac:picMkLst>
        </pc:picChg>
        <pc:picChg chg="add">
          <ac:chgData name="NORVEY DANILO MUÑOZ" userId="6c920eed-56a1-4dd6-94e7-28cd095909bd" providerId="ADAL" clId="{08BBBA70-F1EB-4390-90B7-43D2712089F9}" dt="2023-02-08T16:35:59.261" v="1308"/>
          <ac:picMkLst>
            <pc:docMk/>
            <pc:sldMk cId="1139785874" sldId="322"/>
            <ac:picMk id="8194" creationId="{232E11A9-B3EB-3262-9C16-1B579AD8F1B1}"/>
          </ac:picMkLst>
        </pc:picChg>
      </pc:sldChg>
      <pc:sldChg chg="del">
        <pc:chgData name="NORVEY DANILO MUÑOZ" userId="6c920eed-56a1-4dd6-94e7-28cd095909bd" providerId="ADAL" clId="{08BBBA70-F1EB-4390-90B7-43D2712089F9}" dt="2023-02-15T03:02:32.037" v="1711" actId="47"/>
        <pc:sldMkLst>
          <pc:docMk/>
          <pc:sldMk cId="3451968263" sldId="323"/>
        </pc:sldMkLst>
      </pc:sldChg>
      <pc:sldChg chg="del">
        <pc:chgData name="NORVEY DANILO MUÑOZ" userId="6c920eed-56a1-4dd6-94e7-28cd095909bd" providerId="ADAL" clId="{08BBBA70-F1EB-4390-90B7-43D2712089F9}" dt="2023-02-15T03:02:32.068" v="1712" actId="47"/>
        <pc:sldMkLst>
          <pc:docMk/>
          <pc:sldMk cId="3706077343" sldId="324"/>
        </pc:sldMkLst>
      </pc:sldChg>
      <pc:sldChg chg="del">
        <pc:chgData name="NORVEY DANILO MUÑOZ" userId="6c920eed-56a1-4dd6-94e7-28cd095909bd" providerId="ADAL" clId="{08BBBA70-F1EB-4390-90B7-43D2712089F9}" dt="2023-02-15T03:02:32.098" v="1713" actId="47"/>
        <pc:sldMkLst>
          <pc:docMk/>
          <pc:sldMk cId="4155689048" sldId="325"/>
        </pc:sldMkLst>
      </pc:sldChg>
      <pc:sldChg chg="del">
        <pc:chgData name="NORVEY DANILO MUÑOZ" userId="6c920eed-56a1-4dd6-94e7-28cd095909bd" providerId="ADAL" clId="{08BBBA70-F1EB-4390-90B7-43D2712089F9}" dt="2023-02-15T03:02:32.143" v="1714" actId="47"/>
        <pc:sldMkLst>
          <pc:docMk/>
          <pc:sldMk cId="4031053724" sldId="326"/>
        </pc:sldMkLst>
      </pc:sldChg>
      <pc:sldChg chg="del">
        <pc:chgData name="NORVEY DANILO MUÑOZ" userId="6c920eed-56a1-4dd6-94e7-28cd095909bd" providerId="ADAL" clId="{08BBBA70-F1EB-4390-90B7-43D2712089F9}" dt="2023-02-15T03:02:32.215" v="1716" actId="47"/>
        <pc:sldMkLst>
          <pc:docMk/>
          <pc:sldMk cId="3246787241" sldId="327"/>
        </pc:sldMkLst>
      </pc:sldChg>
      <pc:sldChg chg="del">
        <pc:chgData name="NORVEY DANILO MUÑOZ" userId="6c920eed-56a1-4dd6-94e7-28cd095909bd" providerId="ADAL" clId="{08BBBA70-F1EB-4390-90B7-43D2712089F9}" dt="2023-02-15T03:02:32.235" v="1717" actId="47"/>
        <pc:sldMkLst>
          <pc:docMk/>
          <pc:sldMk cId="2684663948" sldId="328"/>
        </pc:sldMkLst>
      </pc:sldChg>
      <pc:sldChg chg="del">
        <pc:chgData name="NORVEY DANILO MUÑOZ" userId="6c920eed-56a1-4dd6-94e7-28cd095909bd" providerId="ADAL" clId="{08BBBA70-F1EB-4390-90B7-43D2712089F9}" dt="2023-02-15T03:02:32.269" v="1718" actId="47"/>
        <pc:sldMkLst>
          <pc:docMk/>
          <pc:sldMk cId="1214209245" sldId="329"/>
        </pc:sldMkLst>
      </pc:sldChg>
      <pc:sldChg chg="del">
        <pc:chgData name="NORVEY DANILO MUÑOZ" userId="6c920eed-56a1-4dd6-94e7-28cd095909bd" providerId="ADAL" clId="{08BBBA70-F1EB-4390-90B7-43D2712089F9}" dt="2023-02-15T03:02:32.298" v="1719" actId="47"/>
        <pc:sldMkLst>
          <pc:docMk/>
          <pc:sldMk cId="1380359251" sldId="330"/>
        </pc:sldMkLst>
      </pc:sldChg>
      <pc:sldChg chg="del">
        <pc:chgData name="NORVEY DANILO MUÑOZ" userId="6c920eed-56a1-4dd6-94e7-28cd095909bd" providerId="ADAL" clId="{08BBBA70-F1EB-4390-90B7-43D2712089F9}" dt="2023-02-15T03:02:32.332" v="1720" actId="47"/>
        <pc:sldMkLst>
          <pc:docMk/>
          <pc:sldMk cId="1569628170" sldId="331"/>
        </pc:sldMkLst>
      </pc:sldChg>
      <pc:sldChg chg="del">
        <pc:chgData name="NORVEY DANILO MUÑOZ" userId="6c920eed-56a1-4dd6-94e7-28cd095909bd" providerId="ADAL" clId="{08BBBA70-F1EB-4390-90B7-43D2712089F9}" dt="2023-02-15T03:02:34.654" v="1726" actId="47"/>
        <pc:sldMkLst>
          <pc:docMk/>
          <pc:sldMk cId="2843637578" sldId="332"/>
        </pc:sldMkLst>
      </pc:sldChg>
      <pc:sldChg chg="del">
        <pc:chgData name="NORVEY DANILO MUÑOZ" userId="6c920eed-56a1-4dd6-94e7-28cd095909bd" providerId="ADAL" clId="{08BBBA70-F1EB-4390-90B7-43D2712089F9}" dt="2023-02-15T03:02:34.146" v="1725" actId="47"/>
        <pc:sldMkLst>
          <pc:docMk/>
          <pc:sldMk cId="1838177117" sldId="333"/>
        </pc:sldMkLst>
      </pc:sldChg>
      <pc:sldChg chg="del">
        <pc:chgData name="NORVEY DANILO MUÑOZ" userId="6c920eed-56a1-4dd6-94e7-28cd095909bd" providerId="ADAL" clId="{08BBBA70-F1EB-4390-90B7-43D2712089F9}" dt="2023-02-15T03:02:32.371" v="1721" actId="47"/>
        <pc:sldMkLst>
          <pc:docMk/>
          <pc:sldMk cId="325380253" sldId="334"/>
        </pc:sldMkLst>
      </pc:sldChg>
      <pc:sldChg chg="del">
        <pc:chgData name="NORVEY DANILO MUÑOZ" userId="6c920eed-56a1-4dd6-94e7-28cd095909bd" providerId="ADAL" clId="{08BBBA70-F1EB-4390-90B7-43D2712089F9}" dt="2023-02-15T03:02:32.399" v="1722" actId="47"/>
        <pc:sldMkLst>
          <pc:docMk/>
          <pc:sldMk cId="1556377094" sldId="335"/>
        </pc:sldMkLst>
      </pc:sldChg>
      <pc:sldChg chg="del">
        <pc:chgData name="NORVEY DANILO MUÑOZ" userId="6c920eed-56a1-4dd6-94e7-28cd095909bd" providerId="ADAL" clId="{08BBBA70-F1EB-4390-90B7-43D2712089F9}" dt="2023-02-15T03:02:32.432" v="1723" actId="47"/>
        <pc:sldMkLst>
          <pc:docMk/>
          <pc:sldMk cId="711873617" sldId="336"/>
        </pc:sldMkLst>
      </pc:sldChg>
      <pc:sldChg chg="del">
        <pc:chgData name="NORVEY DANILO MUÑOZ" userId="6c920eed-56a1-4dd6-94e7-28cd095909bd" providerId="ADAL" clId="{08BBBA70-F1EB-4390-90B7-43D2712089F9}" dt="2023-02-15T03:02:32.471" v="1724" actId="47"/>
        <pc:sldMkLst>
          <pc:docMk/>
          <pc:sldMk cId="1840772436" sldId="337"/>
        </pc:sldMkLst>
      </pc:sldChg>
      <pc:sldChg chg="del">
        <pc:chgData name="NORVEY DANILO MUÑOZ" userId="6c920eed-56a1-4dd6-94e7-28cd095909bd" providerId="ADAL" clId="{08BBBA70-F1EB-4390-90B7-43D2712089F9}" dt="2023-02-15T03:02:34.696" v="1727" actId="47"/>
        <pc:sldMkLst>
          <pc:docMk/>
          <pc:sldMk cId="1001481906" sldId="338"/>
        </pc:sldMkLst>
      </pc:sldChg>
      <pc:sldChg chg="del">
        <pc:chgData name="NORVEY DANILO MUÑOZ" userId="6c920eed-56a1-4dd6-94e7-28cd095909bd" providerId="ADAL" clId="{08BBBA70-F1EB-4390-90B7-43D2712089F9}" dt="2023-02-15T03:02:34.721" v="1728" actId="47"/>
        <pc:sldMkLst>
          <pc:docMk/>
          <pc:sldMk cId="1987237157" sldId="339"/>
        </pc:sldMkLst>
      </pc:sldChg>
      <pc:sldChg chg="del">
        <pc:chgData name="NORVEY DANILO MUÑOZ" userId="6c920eed-56a1-4dd6-94e7-28cd095909bd" providerId="ADAL" clId="{08BBBA70-F1EB-4390-90B7-43D2712089F9}" dt="2023-02-15T03:02:34.756" v="1729" actId="47"/>
        <pc:sldMkLst>
          <pc:docMk/>
          <pc:sldMk cId="2634615155" sldId="340"/>
        </pc:sldMkLst>
      </pc:sldChg>
      <pc:sldChg chg="del">
        <pc:chgData name="NORVEY DANILO MUÑOZ" userId="6c920eed-56a1-4dd6-94e7-28cd095909bd" providerId="ADAL" clId="{08BBBA70-F1EB-4390-90B7-43D2712089F9}" dt="2023-02-15T03:02:34.784" v="1730" actId="47"/>
        <pc:sldMkLst>
          <pc:docMk/>
          <pc:sldMk cId="3030019239" sldId="341"/>
        </pc:sldMkLst>
      </pc:sldChg>
      <pc:sldChg chg="del">
        <pc:chgData name="NORVEY DANILO MUÑOZ" userId="6c920eed-56a1-4dd6-94e7-28cd095909bd" providerId="ADAL" clId="{08BBBA70-F1EB-4390-90B7-43D2712089F9}" dt="2023-02-15T03:02:34.817" v="1731" actId="47"/>
        <pc:sldMkLst>
          <pc:docMk/>
          <pc:sldMk cId="730278964" sldId="342"/>
        </pc:sldMkLst>
      </pc:sldChg>
      <pc:sldChg chg="del">
        <pc:chgData name="NORVEY DANILO MUÑOZ" userId="6c920eed-56a1-4dd6-94e7-28cd095909bd" providerId="ADAL" clId="{08BBBA70-F1EB-4390-90B7-43D2712089F9}" dt="2023-02-15T03:02:34.847" v="1732" actId="47"/>
        <pc:sldMkLst>
          <pc:docMk/>
          <pc:sldMk cId="421300418" sldId="343"/>
        </pc:sldMkLst>
      </pc:sldChg>
      <pc:sldChg chg="del">
        <pc:chgData name="NORVEY DANILO MUÑOZ" userId="6c920eed-56a1-4dd6-94e7-28cd095909bd" providerId="ADAL" clId="{08BBBA70-F1EB-4390-90B7-43D2712089F9}" dt="2023-02-15T03:02:34.881" v="1733" actId="47"/>
        <pc:sldMkLst>
          <pc:docMk/>
          <pc:sldMk cId="2145435784" sldId="344"/>
        </pc:sldMkLst>
      </pc:sldChg>
      <pc:sldChg chg="del">
        <pc:chgData name="NORVEY DANILO MUÑOZ" userId="6c920eed-56a1-4dd6-94e7-28cd095909bd" providerId="ADAL" clId="{08BBBA70-F1EB-4390-90B7-43D2712089F9}" dt="2023-02-15T03:02:34.918" v="1734" actId="47"/>
        <pc:sldMkLst>
          <pc:docMk/>
          <pc:sldMk cId="2886689139" sldId="345"/>
        </pc:sldMkLst>
      </pc:sldChg>
      <pc:sldChg chg="del">
        <pc:chgData name="NORVEY DANILO MUÑOZ" userId="6c920eed-56a1-4dd6-94e7-28cd095909bd" providerId="ADAL" clId="{08BBBA70-F1EB-4390-90B7-43D2712089F9}" dt="2023-02-15T03:02:34.951" v="1735" actId="47"/>
        <pc:sldMkLst>
          <pc:docMk/>
          <pc:sldMk cId="2856303794" sldId="346"/>
        </pc:sldMkLst>
      </pc:sldChg>
      <pc:sldChg chg="del">
        <pc:chgData name="NORVEY DANILO MUÑOZ" userId="6c920eed-56a1-4dd6-94e7-28cd095909bd" providerId="ADAL" clId="{08BBBA70-F1EB-4390-90B7-43D2712089F9}" dt="2023-02-15T03:02:34.988" v="1736" actId="47"/>
        <pc:sldMkLst>
          <pc:docMk/>
          <pc:sldMk cId="2362338430" sldId="347"/>
        </pc:sldMkLst>
      </pc:sldChg>
      <pc:sldChg chg="del">
        <pc:chgData name="NORVEY DANILO MUÑOZ" userId="6c920eed-56a1-4dd6-94e7-28cd095909bd" providerId="ADAL" clId="{08BBBA70-F1EB-4390-90B7-43D2712089F9}" dt="2023-02-15T03:02:35.021" v="1737" actId="47"/>
        <pc:sldMkLst>
          <pc:docMk/>
          <pc:sldMk cId="2728495485" sldId="348"/>
        </pc:sldMkLst>
      </pc:sldChg>
      <pc:sldChg chg="del">
        <pc:chgData name="NORVEY DANILO MUÑOZ" userId="6c920eed-56a1-4dd6-94e7-28cd095909bd" providerId="ADAL" clId="{08BBBA70-F1EB-4390-90B7-43D2712089F9}" dt="2023-02-15T03:02:35.051" v="1738" actId="47"/>
        <pc:sldMkLst>
          <pc:docMk/>
          <pc:sldMk cId="2559769617" sldId="349"/>
        </pc:sldMkLst>
      </pc:sldChg>
      <pc:sldChg chg="del">
        <pc:chgData name="NORVEY DANILO MUÑOZ" userId="6c920eed-56a1-4dd6-94e7-28cd095909bd" providerId="ADAL" clId="{08BBBA70-F1EB-4390-90B7-43D2712089F9}" dt="2023-02-15T03:02:35.082" v="1739" actId="47"/>
        <pc:sldMkLst>
          <pc:docMk/>
          <pc:sldMk cId="350248673" sldId="350"/>
        </pc:sldMkLst>
      </pc:sldChg>
      <pc:sldChg chg="del">
        <pc:chgData name="NORVEY DANILO MUÑOZ" userId="6c920eed-56a1-4dd6-94e7-28cd095909bd" providerId="ADAL" clId="{08BBBA70-F1EB-4390-90B7-43D2712089F9}" dt="2023-02-15T03:02:35.142" v="1741" actId="47"/>
        <pc:sldMkLst>
          <pc:docMk/>
          <pc:sldMk cId="1205981856" sldId="351"/>
        </pc:sldMkLst>
      </pc:sldChg>
      <pc:sldChg chg="del">
        <pc:chgData name="NORVEY DANILO MUÑOZ" userId="6c920eed-56a1-4dd6-94e7-28cd095909bd" providerId="ADAL" clId="{08BBBA70-F1EB-4390-90B7-43D2712089F9}" dt="2023-02-15T03:02:35.179" v="1742" actId="47"/>
        <pc:sldMkLst>
          <pc:docMk/>
          <pc:sldMk cId="2587997566" sldId="352"/>
        </pc:sldMkLst>
      </pc:sldChg>
      <pc:sldChg chg="del">
        <pc:chgData name="NORVEY DANILO MUÑOZ" userId="6c920eed-56a1-4dd6-94e7-28cd095909bd" providerId="ADAL" clId="{08BBBA70-F1EB-4390-90B7-43D2712089F9}" dt="2023-02-15T03:02:35.213" v="1743" actId="47"/>
        <pc:sldMkLst>
          <pc:docMk/>
          <pc:sldMk cId="3746880780" sldId="353"/>
        </pc:sldMkLst>
      </pc:sldChg>
      <pc:sldChg chg="del">
        <pc:chgData name="NORVEY DANILO MUÑOZ" userId="6c920eed-56a1-4dd6-94e7-28cd095909bd" providerId="ADAL" clId="{08BBBA70-F1EB-4390-90B7-43D2712089F9}" dt="2023-02-15T03:02:37.285" v="1746" actId="47"/>
        <pc:sldMkLst>
          <pc:docMk/>
          <pc:sldMk cId="3338316674" sldId="354"/>
        </pc:sldMkLst>
      </pc:sldChg>
      <pc:sldChg chg="del">
        <pc:chgData name="NORVEY DANILO MUÑOZ" userId="6c920eed-56a1-4dd6-94e7-28cd095909bd" providerId="ADAL" clId="{08BBBA70-F1EB-4390-90B7-43D2712089F9}" dt="2023-02-15T03:02:36.755" v="1744" actId="47"/>
        <pc:sldMkLst>
          <pc:docMk/>
          <pc:sldMk cId="1623265840" sldId="355"/>
        </pc:sldMkLst>
      </pc:sldChg>
      <pc:sldChg chg="del">
        <pc:chgData name="NORVEY DANILO MUÑOZ" userId="6c920eed-56a1-4dd6-94e7-28cd095909bd" providerId="ADAL" clId="{08BBBA70-F1EB-4390-90B7-43D2712089F9}" dt="2023-02-15T03:02:37.328" v="1747" actId="47"/>
        <pc:sldMkLst>
          <pc:docMk/>
          <pc:sldMk cId="1636314556" sldId="356"/>
        </pc:sldMkLst>
      </pc:sldChg>
      <pc:sldChg chg="del">
        <pc:chgData name="NORVEY DANILO MUÑOZ" userId="6c920eed-56a1-4dd6-94e7-28cd095909bd" providerId="ADAL" clId="{08BBBA70-F1EB-4390-90B7-43D2712089F9}" dt="2023-02-15T03:02:37.359" v="1748" actId="47"/>
        <pc:sldMkLst>
          <pc:docMk/>
          <pc:sldMk cId="3329565702" sldId="357"/>
        </pc:sldMkLst>
      </pc:sldChg>
      <pc:sldChg chg="del">
        <pc:chgData name="NORVEY DANILO MUÑOZ" userId="6c920eed-56a1-4dd6-94e7-28cd095909bd" providerId="ADAL" clId="{08BBBA70-F1EB-4390-90B7-43D2712089F9}" dt="2023-02-15T03:02:37.389" v="1749" actId="47"/>
        <pc:sldMkLst>
          <pc:docMk/>
          <pc:sldMk cId="2258224261" sldId="358"/>
        </pc:sldMkLst>
      </pc:sldChg>
      <pc:sldChg chg="del">
        <pc:chgData name="NORVEY DANILO MUÑOZ" userId="6c920eed-56a1-4dd6-94e7-28cd095909bd" providerId="ADAL" clId="{08BBBA70-F1EB-4390-90B7-43D2712089F9}" dt="2023-02-15T03:02:37.426" v="1750" actId="47"/>
        <pc:sldMkLst>
          <pc:docMk/>
          <pc:sldMk cId="3321011124" sldId="359"/>
        </pc:sldMkLst>
      </pc:sldChg>
      <pc:sldChg chg="del">
        <pc:chgData name="NORVEY DANILO MUÑOZ" userId="6c920eed-56a1-4dd6-94e7-28cd095909bd" providerId="ADAL" clId="{08BBBA70-F1EB-4390-90B7-43D2712089F9}" dt="2023-02-15T03:02:37.619" v="1755" actId="47"/>
        <pc:sldMkLst>
          <pc:docMk/>
          <pc:sldMk cId="0" sldId="361"/>
        </pc:sldMkLst>
      </pc:sldChg>
      <pc:sldChg chg="del">
        <pc:chgData name="NORVEY DANILO MUÑOZ" userId="6c920eed-56a1-4dd6-94e7-28cd095909bd" providerId="ADAL" clId="{08BBBA70-F1EB-4390-90B7-43D2712089F9}" dt="2023-02-15T03:02:37.455" v="1751" actId="47"/>
        <pc:sldMkLst>
          <pc:docMk/>
          <pc:sldMk cId="1897390636" sldId="362"/>
        </pc:sldMkLst>
      </pc:sldChg>
      <pc:sldChg chg="del">
        <pc:chgData name="NORVEY DANILO MUÑOZ" userId="6c920eed-56a1-4dd6-94e7-28cd095909bd" providerId="ADAL" clId="{08BBBA70-F1EB-4390-90B7-43D2712089F9}" dt="2023-02-15T03:02:37.484" v="1752" actId="47"/>
        <pc:sldMkLst>
          <pc:docMk/>
          <pc:sldMk cId="3286778521" sldId="363"/>
        </pc:sldMkLst>
      </pc:sldChg>
      <pc:sldChg chg="del">
        <pc:chgData name="NORVEY DANILO MUÑOZ" userId="6c920eed-56a1-4dd6-94e7-28cd095909bd" providerId="ADAL" clId="{08BBBA70-F1EB-4390-90B7-43D2712089F9}" dt="2023-02-15T03:02:37.517" v="1753" actId="47"/>
        <pc:sldMkLst>
          <pc:docMk/>
          <pc:sldMk cId="2589776929" sldId="364"/>
        </pc:sldMkLst>
      </pc:sldChg>
      <pc:sldChg chg="del">
        <pc:chgData name="NORVEY DANILO MUÑOZ" userId="6c920eed-56a1-4dd6-94e7-28cd095909bd" providerId="ADAL" clId="{08BBBA70-F1EB-4390-90B7-43D2712089F9}" dt="2023-02-15T03:02:37.576" v="1754" actId="47"/>
        <pc:sldMkLst>
          <pc:docMk/>
          <pc:sldMk cId="2471323115" sldId="365"/>
        </pc:sldMkLst>
      </pc:sldChg>
      <pc:sldChg chg="del">
        <pc:chgData name="NORVEY DANILO MUÑOZ" userId="6c920eed-56a1-4dd6-94e7-28cd095909bd" providerId="ADAL" clId="{08BBBA70-F1EB-4390-90B7-43D2712089F9}" dt="2023-02-15T03:02:39.669" v="1757" actId="47"/>
        <pc:sldMkLst>
          <pc:docMk/>
          <pc:sldMk cId="533894151" sldId="366"/>
        </pc:sldMkLst>
      </pc:sldChg>
      <pc:sldChg chg="modSp add mod">
        <pc:chgData name="NORVEY DANILO MUÑOZ" userId="6c920eed-56a1-4dd6-94e7-28cd095909bd" providerId="ADAL" clId="{08BBBA70-F1EB-4390-90B7-43D2712089F9}" dt="2023-02-08T15:01:29.222" v="294" actId="20577"/>
        <pc:sldMkLst>
          <pc:docMk/>
          <pc:sldMk cId="2252551699" sldId="367"/>
        </pc:sldMkLst>
        <pc:spChg chg="mod">
          <ac:chgData name="NORVEY DANILO MUÑOZ" userId="6c920eed-56a1-4dd6-94e7-28cd095909bd" providerId="ADAL" clId="{08BBBA70-F1EB-4390-90B7-43D2712089F9}" dt="2023-02-08T15:00:26.399" v="127" actId="20577"/>
          <ac:spMkLst>
            <pc:docMk/>
            <pc:sldMk cId="2252551699" sldId="36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01:29.222" v="294" actId="20577"/>
          <ac:spMkLst>
            <pc:docMk/>
            <pc:sldMk cId="2252551699" sldId="367"/>
            <ac:spMk id="192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5:02:41.791" v="341" actId="1076"/>
        <pc:sldMkLst>
          <pc:docMk/>
          <pc:sldMk cId="2414942149" sldId="368"/>
        </pc:sldMkLst>
        <pc:spChg chg="add del mod">
          <ac:chgData name="NORVEY DANILO MUÑOZ" userId="6c920eed-56a1-4dd6-94e7-28cd095909bd" providerId="ADAL" clId="{08BBBA70-F1EB-4390-90B7-43D2712089F9}" dt="2023-02-08T15:02:14.957" v="338" actId="478"/>
          <ac:spMkLst>
            <pc:docMk/>
            <pc:sldMk cId="2414942149" sldId="368"/>
            <ac:spMk id="3" creationId="{4BC0A9B1-ABE7-7259-4908-C20DED9B5599}"/>
          </ac:spMkLst>
        </pc:spChg>
        <pc:spChg chg="mod">
          <ac:chgData name="NORVEY DANILO MUÑOZ" userId="6c920eed-56a1-4dd6-94e7-28cd095909bd" providerId="ADAL" clId="{08BBBA70-F1EB-4390-90B7-43D2712089F9}" dt="2023-02-08T15:02:06.962" v="335" actId="20577"/>
          <ac:spMkLst>
            <pc:docMk/>
            <pc:sldMk cId="2414942149" sldId="368"/>
            <ac:spMk id="191" creationId="{00000000-0000-0000-0000-000000000000}"/>
          </ac:spMkLst>
        </pc:spChg>
        <pc:spChg chg="del mod">
          <ac:chgData name="NORVEY DANILO MUÑOZ" userId="6c920eed-56a1-4dd6-94e7-28cd095909bd" providerId="ADAL" clId="{08BBBA70-F1EB-4390-90B7-43D2712089F9}" dt="2023-02-08T15:02:12.688" v="337" actId="478"/>
          <ac:spMkLst>
            <pc:docMk/>
            <pc:sldMk cId="2414942149" sldId="368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02:41.791" v="341" actId="1076"/>
          <ac:picMkLst>
            <pc:docMk/>
            <pc:sldMk cId="2414942149" sldId="368"/>
            <ac:picMk id="5" creationId="{C2FBF8F7-F32A-CE6D-EDDC-7E1E74C1E2DC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5:14:59.834" v="643" actId="113"/>
        <pc:sldMkLst>
          <pc:docMk/>
          <pc:sldMk cId="2244255232" sldId="369"/>
        </pc:sldMkLst>
        <pc:spChg chg="mod">
          <ac:chgData name="NORVEY DANILO MUÑOZ" userId="6c920eed-56a1-4dd6-94e7-28cd095909bd" providerId="ADAL" clId="{08BBBA70-F1EB-4390-90B7-43D2712089F9}" dt="2023-02-08T15:03:57.722" v="391" actId="20577"/>
          <ac:spMkLst>
            <pc:docMk/>
            <pc:sldMk cId="2244255232" sldId="369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14:59.834" v="643" actId="113"/>
          <ac:spMkLst>
            <pc:docMk/>
            <pc:sldMk cId="2244255232" sldId="369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08BBBA70-F1EB-4390-90B7-43D2712089F9}" dt="2023-02-08T15:36:11.136" v="849" actId="20577"/>
        <pc:sldMkLst>
          <pc:docMk/>
          <pc:sldMk cId="844426838" sldId="370"/>
        </pc:sldMkLst>
        <pc:spChg chg="mod">
          <ac:chgData name="NORVEY DANILO MUÑOZ" userId="6c920eed-56a1-4dd6-94e7-28cd095909bd" providerId="ADAL" clId="{08BBBA70-F1EB-4390-90B7-43D2712089F9}" dt="2023-02-08T15:36:11.136" v="849" actId="20577"/>
          <ac:spMkLst>
            <pc:docMk/>
            <pc:sldMk cId="844426838" sldId="370"/>
            <ac:spMk id="192" creationId="{00000000-0000-0000-0000-000000000000}"/>
          </ac:spMkLst>
        </pc:spChg>
      </pc:sldChg>
      <pc:sldChg chg="addSp modSp add mod">
        <pc:chgData name="NORVEY DANILO MUÑOZ" userId="6c920eed-56a1-4dd6-94e7-28cd095909bd" providerId="ADAL" clId="{08BBBA70-F1EB-4390-90B7-43D2712089F9}" dt="2023-02-08T15:21:08.954" v="768" actId="1076"/>
        <pc:sldMkLst>
          <pc:docMk/>
          <pc:sldMk cId="1640251976" sldId="371"/>
        </pc:sldMkLst>
        <pc:spChg chg="mod">
          <ac:chgData name="NORVEY DANILO MUÑOZ" userId="6c920eed-56a1-4dd6-94e7-28cd095909bd" providerId="ADAL" clId="{08BBBA70-F1EB-4390-90B7-43D2712089F9}" dt="2023-02-08T15:20:52.704" v="762" actId="1076"/>
          <ac:spMkLst>
            <pc:docMk/>
            <pc:sldMk cId="1640251976" sldId="371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21:08.954" v="768" actId="1076"/>
          <ac:picMkLst>
            <pc:docMk/>
            <pc:sldMk cId="1640251976" sldId="371"/>
            <ac:picMk id="1026" creationId="{F4DF180B-DE61-4810-2964-8AE9D712AD79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5:42:13.314" v="928" actId="313"/>
        <pc:sldMkLst>
          <pc:docMk/>
          <pc:sldMk cId="1483896231" sldId="372"/>
        </pc:sldMkLst>
        <pc:spChg chg="mod">
          <ac:chgData name="NORVEY DANILO MUÑOZ" userId="6c920eed-56a1-4dd6-94e7-28cd095909bd" providerId="ADAL" clId="{08BBBA70-F1EB-4390-90B7-43D2712089F9}" dt="2023-02-08T15:36:56.663" v="865" actId="20577"/>
          <ac:spMkLst>
            <pc:docMk/>
            <pc:sldMk cId="1483896231" sldId="372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42:13.314" v="928" actId="313"/>
          <ac:spMkLst>
            <pc:docMk/>
            <pc:sldMk cId="1483896231" sldId="372"/>
            <ac:spMk id="192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5:56:53.887" v="934" actId="1076"/>
        <pc:sldMkLst>
          <pc:docMk/>
          <pc:sldMk cId="2407232986" sldId="373"/>
        </pc:sldMkLst>
        <pc:spChg chg="add del mod">
          <ac:chgData name="NORVEY DANILO MUÑOZ" userId="6c920eed-56a1-4dd6-94e7-28cd095909bd" providerId="ADAL" clId="{08BBBA70-F1EB-4390-90B7-43D2712089F9}" dt="2023-02-08T15:42:24.175" v="931" actId="478"/>
          <ac:spMkLst>
            <pc:docMk/>
            <pc:sldMk cId="2407232986" sldId="373"/>
            <ac:spMk id="3" creationId="{5FA27CAB-140F-FD35-6D0B-FEB44BEFD8F3}"/>
          </ac:spMkLst>
        </pc:spChg>
        <pc:spChg chg="del">
          <ac:chgData name="NORVEY DANILO MUÑOZ" userId="6c920eed-56a1-4dd6-94e7-28cd095909bd" providerId="ADAL" clId="{08BBBA70-F1EB-4390-90B7-43D2712089F9}" dt="2023-02-08T15:42:22.367" v="930" actId="478"/>
          <ac:spMkLst>
            <pc:docMk/>
            <pc:sldMk cId="2407232986" sldId="373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56:53.887" v="934" actId="1076"/>
          <ac:picMkLst>
            <pc:docMk/>
            <pc:sldMk cId="2407232986" sldId="373"/>
            <ac:picMk id="5" creationId="{B2DFE150-F2E9-B904-2FE9-CA32472425B1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5:58:45.602" v="976" actId="1076"/>
        <pc:sldMkLst>
          <pc:docMk/>
          <pc:sldMk cId="2669140229" sldId="374"/>
        </pc:sldMkLst>
        <pc:spChg chg="add mod">
          <ac:chgData name="NORVEY DANILO MUÑOZ" userId="6c920eed-56a1-4dd6-94e7-28cd095909bd" providerId="ADAL" clId="{08BBBA70-F1EB-4390-90B7-43D2712089F9}" dt="2023-02-08T15:58:14.472" v="973" actId="113"/>
          <ac:spMkLst>
            <pc:docMk/>
            <pc:sldMk cId="2669140229" sldId="374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5:57:34.078" v="950" actId="20577"/>
          <ac:spMkLst>
            <pc:docMk/>
            <pc:sldMk cId="2669140229" sldId="374"/>
            <ac:spMk id="191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58:45.602" v="976" actId="1076"/>
          <ac:picMkLst>
            <pc:docMk/>
            <pc:sldMk cId="2669140229" sldId="374"/>
            <ac:picMk id="4" creationId="{3CC63424-56E9-BFB1-F114-2CFC51AB183C}"/>
          </ac:picMkLst>
        </pc:picChg>
        <pc:picChg chg="del">
          <ac:chgData name="NORVEY DANILO MUÑOZ" userId="6c920eed-56a1-4dd6-94e7-28cd095909bd" providerId="ADAL" clId="{08BBBA70-F1EB-4390-90B7-43D2712089F9}" dt="2023-02-08T15:57:35.555" v="951" actId="478"/>
          <ac:picMkLst>
            <pc:docMk/>
            <pc:sldMk cId="2669140229" sldId="374"/>
            <ac:picMk id="5" creationId="{B2DFE150-F2E9-B904-2FE9-CA32472425B1}"/>
          </ac:picMkLst>
        </pc:picChg>
      </pc:sldChg>
      <pc:sldChg chg="delSp modSp add mod">
        <pc:chgData name="NORVEY DANILO MUÑOZ" userId="6c920eed-56a1-4dd6-94e7-28cd095909bd" providerId="ADAL" clId="{08BBBA70-F1EB-4390-90B7-43D2712089F9}" dt="2023-02-08T16:02:27.515" v="1044" actId="20577"/>
        <pc:sldMkLst>
          <pc:docMk/>
          <pc:sldMk cId="805343460" sldId="375"/>
        </pc:sldMkLst>
        <pc:spChg chg="mod">
          <ac:chgData name="NORVEY DANILO MUÑOZ" userId="6c920eed-56a1-4dd6-94e7-28cd095909bd" providerId="ADAL" clId="{08BBBA70-F1EB-4390-90B7-43D2712089F9}" dt="2023-02-08T16:02:27.515" v="1044" actId="20577"/>
          <ac:spMkLst>
            <pc:docMk/>
            <pc:sldMk cId="805343460" sldId="375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5:59:12.792" v="1000" actId="20577"/>
          <ac:spMkLst>
            <pc:docMk/>
            <pc:sldMk cId="805343460" sldId="375"/>
            <ac:spMk id="191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5:59:23.395" v="1002" actId="478"/>
          <ac:picMkLst>
            <pc:docMk/>
            <pc:sldMk cId="805343460" sldId="375"/>
            <ac:picMk id="4" creationId="{3CC63424-56E9-BFB1-F114-2CFC51AB183C}"/>
          </ac:picMkLst>
        </pc:picChg>
      </pc:sldChg>
      <pc:sldChg chg="addSp modSp add mod">
        <pc:chgData name="NORVEY DANILO MUÑOZ" userId="6c920eed-56a1-4dd6-94e7-28cd095909bd" providerId="ADAL" clId="{08BBBA70-F1EB-4390-90B7-43D2712089F9}" dt="2023-02-08T16:18:51.197" v="1085" actId="1076"/>
        <pc:sldMkLst>
          <pc:docMk/>
          <pc:sldMk cId="3646398806" sldId="376"/>
        </pc:sldMkLst>
        <pc:spChg chg="mod">
          <ac:chgData name="NORVEY DANILO MUÑOZ" userId="6c920eed-56a1-4dd6-94e7-28cd095909bd" providerId="ADAL" clId="{08BBBA70-F1EB-4390-90B7-43D2712089F9}" dt="2023-02-08T16:18:49.869" v="1084" actId="1076"/>
          <ac:spMkLst>
            <pc:docMk/>
            <pc:sldMk cId="3646398806" sldId="376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6:02:59.267" v="1071" actId="20577"/>
          <ac:spMkLst>
            <pc:docMk/>
            <pc:sldMk cId="3646398806" sldId="376"/>
            <ac:spMk id="191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18:51.197" v="1085" actId="1076"/>
          <ac:picMkLst>
            <pc:docMk/>
            <pc:sldMk cId="3646398806" sldId="376"/>
            <ac:picMk id="4" creationId="{B1515F61-6623-6C18-56DA-FB23A92E6DF2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6:20:16.092" v="1108" actId="12"/>
        <pc:sldMkLst>
          <pc:docMk/>
          <pc:sldMk cId="4077152137" sldId="377"/>
        </pc:sldMkLst>
        <pc:spChg chg="mod">
          <ac:chgData name="NORVEY DANILO MUÑOZ" userId="6c920eed-56a1-4dd6-94e7-28cd095909bd" providerId="ADAL" clId="{08BBBA70-F1EB-4390-90B7-43D2712089F9}" dt="2023-02-08T16:20:16.092" v="1108" actId="12"/>
          <ac:spMkLst>
            <pc:docMk/>
            <pc:sldMk cId="4077152137" sldId="377"/>
            <ac:spMk id="2" creationId="{C0B608A9-9574-5207-56A3-C5CFEE4309AD}"/>
          </ac:spMkLst>
        </pc:spChg>
        <pc:picChg chg="mod">
          <ac:chgData name="NORVEY DANILO MUÑOZ" userId="6c920eed-56a1-4dd6-94e7-28cd095909bd" providerId="ADAL" clId="{08BBBA70-F1EB-4390-90B7-43D2712089F9}" dt="2023-02-08T16:19:21.881" v="1090" actId="1076"/>
          <ac:picMkLst>
            <pc:docMk/>
            <pc:sldMk cId="4077152137" sldId="377"/>
            <ac:picMk id="4" creationId="{B1515F61-6623-6C18-56DA-FB23A92E6DF2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22:19.133" v="1146" actId="113"/>
        <pc:sldMkLst>
          <pc:docMk/>
          <pc:sldMk cId="1141441756" sldId="378"/>
        </pc:sldMkLst>
        <pc:spChg chg="del">
          <ac:chgData name="NORVEY DANILO MUÑOZ" userId="6c920eed-56a1-4dd6-94e7-28cd095909bd" providerId="ADAL" clId="{08BBBA70-F1EB-4390-90B7-43D2712089F9}" dt="2023-02-08T16:20:29.706" v="1111" actId="478"/>
          <ac:spMkLst>
            <pc:docMk/>
            <pc:sldMk cId="1141441756" sldId="378"/>
            <ac:spMk id="2" creationId="{C0B608A9-9574-5207-56A3-C5CFEE4309AD}"/>
          </ac:spMkLst>
        </pc:spChg>
        <pc:spChg chg="add mod">
          <ac:chgData name="NORVEY DANILO MUÑOZ" userId="6c920eed-56a1-4dd6-94e7-28cd095909bd" providerId="ADAL" clId="{08BBBA70-F1EB-4390-90B7-43D2712089F9}" dt="2023-02-08T16:22:19.133" v="1146" actId="113"/>
          <ac:spMkLst>
            <pc:docMk/>
            <pc:sldMk cId="1141441756" sldId="378"/>
            <ac:spMk id="5" creationId="{96381981-90CA-A982-6AF0-917E95B82D60}"/>
          </ac:spMkLst>
        </pc:spChg>
        <pc:picChg chg="del">
          <ac:chgData name="NORVEY DANILO MUÑOZ" userId="6c920eed-56a1-4dd6-94e7-28cd095909bd" providerId="ADAL" clId="{08BBBA70-F1EB-4390-90B7-43D2712089F9}" dt="2023-02-08T16:20:27.379" v="1110" actId="478"/>
          <ac:picMkLst>
            <pc:docMk/>
            <pc:sldMk cId="1141441756" sldId="378"/>
            <ac:picMk id="4" creationId="{B1515F61-6623-6C18-56DA-FB23A92E6DF2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6:22:56.196" v="1183" actId="113"/>
        <pc:sldMkLst>
          <pc:docMk/>
          <pc:sldMk cId="1015212810" sldId="379"/>
        </pc:sldMkLst>
        <pc:spChg chg="mod">
          <ac:chgData name="NORVEY DANILO MUÑOZ" userId="6c920eed-56a1-4dd6-94e7-28cd095909bd" providerId="ADAL" clId="{08BBBA70-F1EB-4390-90B7-43D2712089F9}" dt="2023-02-08T16:22:56.196" v="1183" actId="113"/>
          <ac:spMkLst>
            <pc:docMk/>
            <pc:sldMk cId="1015212810" sldId="379"/>
            <ac:spMk id="5" creationId="{96381981-90CA-A982-6AF0-917E95B82D60}"/>
          </ac:spMkLst>
        </pc:spChg>
        <pc:spChg chg="mod">
          <ac:chgData name="NORVEY DANILO MUÑOZ" userId="6c920eed-56a1-4dd6-94e7-28cd095909bd" providerId="ADAL" clId="{08BBBA70-F1EB-4390-90B7-43D2712089F9}" dt="2023-02-08T16:22:35.033" v="1180" actId="20577"/>
          <ac:spMkLst>
            <pc:docMk/>
            <pc:sldMk cId="1015212810" sldId="379"/>
            <ac:spMk id="191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6:25:51.885" v="1215" actId="1076"/>
        <pc:sldMkLst>
          <pc:docMk/>
          <pc:sldMk cId="2253480106" sldId="380"/>
        </pc:sldMkLst>
        <pc:spChg chg="add del mod">
          <ac:chgData name="NORVEY DANILO MUÑOZ" userId="6c920eed-56a1-4dd6-94e7-28cd095909bd" providerId="ADAL" clId="{08BBBA70-F1EB-4390-90B7-43D2712089F9}" dt="2023-02-08T16:25:42.953" v="1213" actId="478"/>
          <ac:spMkLst>
            <pc:docMk/>
            <pc:sldMk cId="2253480106" sldId="380"/>
            <ac:spMk id="3" creationId="{2A7C568D-D596-4BF9-3428-2D4EA99AF195}"/>
          </ac:spMkLst>
        </pc:spChg>
        <pc:spChg chg="del">
          <ac:chgData name="NORVEY DANILO MUÑOZ" userId="6c920eed-56a1-4dd6-94e7-28cd095909bd" providerId="ADAL" clId="{08BBBA70-F1EB-4390-90B7-43D2712089F9}" dt="2023-02-08T16:25:41.571" v="1212" actId="478"/>
          <ac:spMkLst>
            <pc:docMk/>
            <pc:sldMk cId="2253480106" sldId="380"/>
            <ac:spMk id="21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25:40.683" v="1211" actId="478"/>
          <ac:picMkLst>
            <pc:docMk/>
            <pc:sldMk cId="2253480106" sldId="380"/>
            <ac:picMk id="2050" creationId="{1F8E3B32-44D2-90A4-2540-BC8B7CCC0C39}"/>
          </ac:picMkLst>
        </pc:picChg>
        <pc:picChg chg="add mod">
          <ac:chgData name="NORVEY DANILO MUÑOZ" userId="6c920eed-56a1-4dd6-94e7-28cd095909bd" providerId="ADAL" clId="{08BBBA70-F1EB-4390-90B7-43D2712089F9}" dt="2023-02-08T16:25:51.885" v="1215" actId="1076"/>
          <ac:picMkLst>
            <pc:docMk/>
            <pc:sldMk cId="2253480106" sldId="380"/>
            <ac:picMk id="3074" creationId="{B77568B6-22B8-8410-138F-A5BF5576D00D}"/>
          </ac:picMkLst>
        </pc:picChg>
      </pc:sldChg>
      <pc:sldChg chg="addSp delSp modSp add ord">
        <pc:chgData name="NORVEY DANILO MUÑOZ" userId="6c920eed-56a1-4dd6-94e7-28cd095909bd" providerId="ADAL" clId="{08BBBA70-F1EB-4390-90B7-43D2712089F9}" dt="2023-02-08T16:55:59.675" v="1672"/>
        <pc:sldMkLst>
          <pc:docMk/>
          <pc:sldMk cId="3966894046" sldId="381"/>
        </pc:sldMkLst>
        <pc:picChg chg="del">
          <ac:chgData name="NORVEY DANILO MUÑOZ" userId="6c920eed-56a1-4dd6-94e7-28cd095909bd" providerId="ADAL" clId="{08BBBA70-F1EB-4390-90B7-43D2712089F9}" dt="2023-02-08T16:26:05.741" v="1217" actId="478"/>
          <ac:picMkLst>
            <pc:docMk/>
            <pc:sldMk cId="3966894046" sldId="381"/>
            <ac:picMk id="3074" creationId="{B77568B6-22B8-8410-138F-A5BF5576D00D}"/>
          </ac:picMkLst>
        </pc:picChg>
        <pc:picChg chg="add mod">
          <ac:chgData name="NORVEY DANILO MUÑOZ" userId="6c920eed-56a1-4dd6-94e7-28cd095909bd" providerId="ADAL" clId="{08BBBA70-F1EB-4390-90B7-43D2712089F9}" dt="2023-02-08T16:26:13.681" v="1220" actId="1076"/>
          <ac:picMkLst>
            <pc:docMk/>
            <pc:sldMk cId="3966894046" sldId="381"/>
            <ac:picMk id="4098" creationId="{442FD085-63DA-EE97-A045-CAB4A1AFD925}"/>
          </ac:picMkLst>
        </pc:picChg>
      </pc:sldChg>
      <pc:sldChg chg="modSp add mod ord">
        <pc:chgData name="NORVEY DANILO MUÑOZ" userId="6c920eed-56a1-4dd6-94e7-28cd095909bd" providerId="ADAL" clId="{08BBBA70-F1EB-4390-90B7-43D2712089F9}" dt="2023-02-08T16:43:36.459" v="1376"/>
        <pc:sldMkLst>
          <pc:docMk/>
          <pc:sldMk cId="3793310610" sldId="382"/>
        </pc:sldMkLst>
        <pc:spChg chg="mod">
          <ac:chgData name="NORVEY DANILO MUÑOZ" userId="6c920eed-56a1-4dd6-94e7-28cd095909bd" providerId="ADAL" clId="{08BBBA70-F1EB-4390-90B7-43D2712089F9}" dt="2023-02-08T16:30:16.424" v="1252" actId="20577"/>
          <ac:spMkLst>
            <pc:docMk/>
            <pc:sldMk cId="3793310610" sldId="382"/>
            <ac:spMk id="215" creationId="{00000000-0000-0000-0000-000000000000}"/>
          </ac:spMkLst>
        </pc:spChg>
      </pc:sldChg>
      <pc:sldChg chg="addSp delSp modSp add del mod">
        <pc:chgData name="NORVEY DANILO MUÑOZ" userId="6c920eed-56a1-4dd6-94e7-28cd095909bd" providerId="ADAL" clId="{08BBBA70-F1EB-4390-90B7-43D2712089F9}" dt="2023-02-08T16:56:28.962" v="1676" actId="47"/>
        <pc:sldMkLst>
          <pc:docMk/>
          <pc:sldMk cId="2041644710" sldId="383"/>
        </pc:sldMkLst>
        <pc:spChg chg="add del mod">
          <ac:chgData name="NORVEY DANILO MUÑOZ" userId="6c920eed-56a1-4dd6-94e7-28cd095909bd" providerId="ADAL" clId="{08BBBA70-F1EB-4390-90B7-43D2712089F9}" dt="2023-02-08T16:30:32.984" v="1255" actId="478"/>
          <ac:spMkLst>
            <pc:docMk/>
            <pc:sldMk cId="2041644710" sldId="383"/>
            <ac:spMk id="3" creationId="{5B16DE57-40DB-BA92-7C16-53C35403DA2F}"/>
          </ac:spMkLst>
        </pc:spChg>
        <pc:spChg chg="del">
          <ac:chgData name="NORVEY DANILO MUÑOZ" userId="6c920eed-56a1-4dd6-94e7-28cd095909bd" providerId="ADAL" clId="{08BBBA70-F1EB-4390-90B7-43D2712089F9}" dt="2023-02-08T16:30:29.140" v="1254" actId="478"/>
          <ac:spMkLst>
            <pc:docMk/>
            <pc:sldMk cId="2041644710" sldId="383"/>
            <ac:spMk id="215" creationId="{00000000-0000-0000-0000-000000000000}"/>
          </ac:spMkLst>
        </pc:spChg>
        <pc:picChg chg="add del mod">
          <ac:chgData name="NORVEY DANILO MUÑOZ" userId="6c920eed-56a1-4dd6-94e7-28cd095909bd" providerId="ADAL" clId="{08BBBA70-F1EB-4390-90B7-43D2712089F9}" dt="2023-02-08T16:56:25.892" v="1674" actId="21"/>
          <ac:picMkLst>
            <pc:docMk/>
            <pc:sldMk cId="2041644710" sldId="383"/>
            <ac:picMk id="6146" creationId="{16E91C92-0FB3-980B-71F0-8A0D5686D204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1:51.549" v="1265" actId="1076"/>
        <pc:sldMkLst>
          <pc:docMk/>
          <pc:sldMk cId="368216936" sldId="384"/>
        </pc:sldMkLst>
        <pc:spChg chg="add del mod">
          <ac:chgData name="NORVEY DANILO MUÑOZ" userId="6c920eed-56a1-4dd6-94e7-28cd095909bd" providerId="ADAL" clId="{08BBBA70-F1EB-4390-90B7-43D2712089F9}" dt="2023-02-08T16:31:35.081" v="1260" actId="478"/>
          <ac:spMkLst>
            <pc:docMk/>
            <pc:sldMk cId="368216936" sldId="384"/>
            <ac:spMk id="3" creationId="{B38FCF4F-5FA7-44D9-9511-00308C93A03E}"/>
          </ac:spMkLst>
        </pc:spChg>
        <pc:spChg chg="add del">
          <ac:chgData name="NORVEY DANILO MUÑOZ" userId="6c920eed-56a1-4dd6-94e7-28cd095909bd" providerId="ADAL" clId="{08BBBA70-F1EB-4390-90B7-43D2712089F9}" dt="2023-02-08T16:31:37.735" v="1262" actId="22"/>
          <ac:spMkLst>
            <pc:docMk/>
            <pc:sldMk cId="368216936" sldId="384"/>
            <ac:spMk id="5" creationId="{A88F3F15-3249-C68A-6490-E887212790E7}"/>
          </ac:spMkLst>
        </pc:spChg>
        <pc:spChg chg="del">
          <ac:chgData name="NORVEY DANILO MUÑOZ" userId="6c920eed-56a1-4dd6-94e7-28cd095909bd" providerId="ADAL" clId="{08BBBA70-F1EB-4390-90B7-43D2712089F9}" dt="2023-02-08T16:31:34.451" v="1259" actId="478"/>
          <ac:spMkLst>
            <pc:docMk/>
            <pc:sldMk cId="368216936" sldId="384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31:51.549" v="1265" actId="1076"/>
          <ac:picMkLst>
            <pc:docMk/>
            <pc:sldMk cId="368216936" sldId="384"/>
            <ac:picMk id="7170" creationId="{4FB85C70-4BA7-D73E-BFE2-37E7A81E243B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6:12.304" v="1318"/>
        <pc:sldMkLst>
          <pc:docMk/>
          <pc:sldMk cId="1939832174" sldId="385"/>
        </pc:sldMkLst>
        <pc:spChg chg="mod">
          <ac:chgData name="NORVEY DANILO MUÑOZ" userId="6c920eed-56a1-4dd6-94e7-28cd095909bd" providerId="ADAL" clId="{08BBBA70-F1EB-4390-90B7-43D2712089F9}" dt="2023-02-08T16:36:06.844" v="1316" actId="20577"/>
          <ac:spMkLst>
            <pc:docMk/>
            <pc:sldMk cId="1939832174" sldId="385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6:08.567" v="1317" actId="478"/>
          <ac:picMkLst>
            <pc:docMk/>
            <pc:sldMk cId="1939832174" sldId="385"/>
            <ac:picMk id="8194" creationId="{232E11A9-B3EB-3262-9C16-1B579AD8F1B1}"/>
          </ac:picMkLst>
        </pc:picChg>
        <pc:picChg chg="add">
          <ac:chgData name="NORVEY DANILO MUÑOZ" userId="6c920eed-56a1-4dd6-94e7-28cd095909bd" providerId="ADAL" clId="{08BBBA70-F1EB-4390-90B7-43D2712089F9}" dt="2023-02-08T16:36:12.304" v="1318"/>
          <ac:picMkLst>
            <pc:docMk/>
            <pc:sldMk cId="1939832174" sldId="385"/>
            <ac:picMk id="9218" creationId="{AD78485B-2425-622B-CC2B-BEDE16361B84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6:30.578" v="1332"/>
        <pc:sldMkLst>
          <pc:docMk/>
          <pc:sldMk cId="3945072177" sldId="386"/>
        </pc:sldMkLst>
        <pc:spChg chg="mod">
          <ac:chgData name="NORVEY DANILO MUÑOZ" userId="6c920eed-56a1-4dd6-94e7-28cd095909bd" providerId="ADAL" clId="{08BBBA70-F1EB-4390-90B7-43D2712089F9}" dt="2023-02-08T16:36:25.690" v="1330" actId="20577"/>
          <ac:spMkLst>
            <pc:docMk/>
            <pc:sldMk cId="3945072177" sldId="386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6:27.341" v="1331" actId="478"/>
          <ac:picMkLst>
            <pc:docMk/>
            <pc:sldMk cId="3945072177" sldId="386"/>
            <ac:picMk id="9218" creationId="{AD78485B-2425-622B-CC2B-BEDE16361B84}"/>
          </ac:picMkLst>
        </pc:picChg>
        <pc:picChg chg="add">
          <ac:chgData name="NORVEY DANILO MUÑOZ" userId="6c920eed-56a1-4dd6-94e7-28cd095909bd" providerId="ADAL" clId="{08BBBA70-F1EB-4390-90B7-43D2712089F9}" dt="2023-02-08T16:36:30.578" v="1332"/>
          <ac:picMkLst>
            <pc:docMk/>
            <pc:sldMk cId="3945072177" sldId="386"/>
            <ac:picMk id="10242" creationId="{84215C94-8619-6F13-A0A9-9912989F1B5E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45:40.041" v="1412" actId="1076"/>
        <pc:sldMkLst>
          <pc:docMk/>
          <pc:sldMk cId="1943410392" sldId="387"/>
        </pc:sldMkLst>
        <pc:spChg chg="add mod">
          <ac:chgData name="NORVEY DANILO MUÑOZ" userId="6c920eed-56a1-4dd6-94e7-28cd095909bd" providerId="ADAL" clId="{08BBBA70-F1EB-4390-90B7-43D2712089F9}" dt="2023-02-08T16:45:23.449" v="1408" actId="113"/>
          <ac:spMkLst>
            <pc:docMk/>
            <pc:sldMk cId="1943410392" sldId="387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39:57.522" v="1365" actId="20577"/>
          <ac:spMkLst>
            <pc:docMk/>
            <pc:sldMk cId="1943410392" sldId="387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45:40.041" v="1412" actId="1076"/>
          <ac:picMkLst>
            <pc:docMk/>
            <pc:sldMk cId="1943410392" sldId="387"/>
            <ac:picMk id="4" creationId="{EE89982B-90F8-A376-5296-151D8FF58AE0}"/>
          </ac:picMkLst>
        </pc:picChg>
        <pc:picChg chg="del">
          <ac:chgData name="NORVEY DANILO MUÑOZ" userId="6c920eed-56a1-4dd6-94e7-28cd095909bd" providerId="ADAL" clId="{08BBBA70-F1EB-4390-90B7-43D2712089F9}" dt="2023-02-08T16:39:26.304" v="1353" actId="478"/>
          <ac:picMkLst>
            <pc:docMk/>
            <pc:sldMk cId="1943410392" sldId="387"/>
            <ac:picMk id="10242" creationId="{84215C94-8619-6F13-A0A9-9912989F1B5E}"/>
          </ac:picMkLst>
        </pc:picChg>
      </pc:sldChg>
      <pc:sldChg chg="add del">
        <pc:chgData name="NORVEY DANILO MUÑOZ" userId="6c920eed-56a1-4dd6-94e7-28cd095909bd" providerId="ADAL" clId="{08BBBA70-F1EB-4390-90B7-43D2712089F9}" dt="2023-02-08T16:36:36.773" v="1334" actId="47"/>
        <pc:sldMkLst>
          <pc:docMk/>
          <pc:sldMk cId="2228862701" sldId="387"/>
        </pc:sldMkLst>
      </pc:sldChg>
      <pc:sldChg chg="delSp modSp add mod">
        <pc:chgData name="NORVEY DANILO MUÑOZ" userId="6c920eed-56a1-4dd6-94e7-28cd095909bd" providerId="ADAL" clId="{08BBBA70-F1EB-4390-90B7-43D2712089F9}" dt="2023-02-08T16:51:43.629" v="1593" actId="1076"/>
        <pc:sldMkLst>
          <pc:docMk/>
          <pc:sldMk cId="66050442" sldId="388"/>
        </pc:sldMkLst>
        <pc:spChg chg="mod">
          <ac:chgData name="NORVEY DANILO MUÑOZ" userId="6c920eed-56a1-4dd6-94e7-28cd095909bd" providerId="ADAL" clId="{08BBBA70-F1EB-4390-90B7-43D2712089F9}" dt="2023-02-08T16:51:43.629" v="1593" actId="1076"/>
          <ac:spMkLst>
            <pc:docMk/>
            <pc:sldMk cId="66050442" sldId="388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47:30.788" v="1481"/>
          <ac:spMkLst>
            <pc:docMk/>
            <pc:sldMk cId="66050442" sldId="388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46:17.518" v="1433" actId="478"/>
          <ac:picMkLst>
            <pc:docMk/>
            <pc:sldMk cId="66050442" sldId="388"/>
            <ac:picMk id="4" creationId="{EE89982B-90F8-A376-5296-151D8FF58AE0}"/>
          </ac:picMkLst>
        </pc:picChg>
      </pc:sldChg>
      <pc:sldChg chg="modSp add mod ord">
        <pc:chgData name="NORVEY DANILO MUÑOZ" userId="6c920eed-56a1-4dd6-94e7-28cd095909bd" providerId="ADAL" clId="{08BBBA70-F1EB-4390-90B7-43D2712089F9}" dt="2023-02-08T16:48:52.630" v="1571"/>
        <pc:sldMkLst>
          <pc:docMk/>
          <pc:sldMk cId="3918203194" sldId="389"/>
        </pc:sldMkLst>
        <pc:spChg chg="mod">
          <ac:chgData name="NORVEY DANILO MUÑOZ" userId="6c920eed-56a1-4dd6-94e7-28cd095909bd" providerId="ADAL" clId="{08BBBA70-F1EB-4390-90B7-43D2712089F9}" dt="2023-02-08T16:47:22.514" v="1480" actId="20577"/>
          <ac:spMkLst>
            <pc:docMk/>
            <pc:sldMk cId="3918203194" sldId="389"/>
            <ac:spMk id="235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6:53:07.213" v="1623" actId="1076"/>
        <pc:sldMkLst>
          <pc:docMk/>
          <pc:sldMk cId="1028980673" sldId="390"/>
        </pc:sldMkLst>
        <pc:spChg chg="mod">
          <ac:chgData name="NORVEY DANILO MUÑOZ" userId="6c920eed-56a1-4dd6-94e7-28cd095909bd" providerId="ADAL" clId="{08BBBA70-F1EB-4390-90B7-43D2712089F9}" dt="2023-02-08T16:53:07.213" v="1623" actId="1076"/>
          <ac:spMkLst>
            <pc:docMk/>
            <pc:sldMk cId="1028980673" sldId="390"/>
            <ac:spMk id="2" creationId="{D90DF9B6-6AF1-6C25-8FAC-8DFEC35762EA}"/>
          </ac:spMkLst>
        </pc:spChg>
        <pc:spChg chg="add del">
          <ac:chgData name="NORVEY DANILO MUÑOZ" userId="6c920eed-56a1-4dd6-94e7-28cd095909bd" providerId="ADAL" clId="{08BBBA70-F1EB-4390-90B7-43D2712089F9}" dt="2023-02-08T16:52:25.574" v="1614"/>
          <ac:spMkLst>
            <pc:docMk/>
            <pc:sldMk cId="1028980673" sldId="390"/>
            <ac:spMk id="3" creationId="{AD78814D-4FF6-0A6D-E7F4-3457219B6CEB}"/>
          </ac:spMkLst>
        </pc:spChg>
        <pc:spChg chg="add mod">
          <ac:chgData name="NORVEY DANILO MUÑOZ" userId="6c920eed-56a1-4dd6-94e7-28cd095909bd" providerId="ADAL" clId="{08BBBA70-F1EB-4390-90B7-43D2712089F9}" dt="2023-02-08T16:52:52.525" v="1621" actId="14100"/>
          <ac:spMkLst>
            <pc:docMk/>
            <pc:sldMk cId="1028980673" sldId="390"/>
            <ac:spMk id="5" creationId="{06E31F08-F051-615B-C179-DDD4DA4D0F6F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17T17:52:51.158" v="2401" actId="478"/>
        <pc:sldMkLst>
          <pc:docMk/>
          <pc:sldMk cId="703612668" sldId="391"/>
        </pc:sldMkLst>
        <pc:spChg chg="mod">
          <ac:chgData name="NORVEY DANILO MUÑOZ" userId="6c920eed-56a1-4dd6-94e7-28cd095909bd" providerId="ADAL" clId="{08BBBA70-F1EB-4390-90B7-43D2712089F9}" dt="2023-02-08T16:54:02.461" v="1641" actId="1076"/>
          <ac:spMkLst>
            <pc:docMk/>
            <pc:sldMk cId="703612668" sldId="391"/>
            <ac:spMk id="2" creationId="{D90DF9B6-6AF1-6C25-8FAC-8DFEC35762EA}"/>
          </ac:spMkLst>
        </pc:spChg>
        <pc:spChg chg="del">
          <ac:chgData name="NORVEY DANILO MUÑOZ" userId="6c920eed-56a1-4dd6-94e7-28cd095909bd" providerId="ADAL" clId="{08BBBA70-F1EB-4390-90B7-43D2712089F9}" dt="2023-02-08T16:53:50.167" v="1625" actId="478"/>
          <ac:spMkLst>
            <pc:docMk/>
            <pc:sldMk cId="703612668" sldId="391"/>
            <ac:spMk id="5" creationId="{06E31F08-F051-615B-C179-DDD4DA4D0F6F}"/>
          </ac:spMkLst>
        </pc:spChg>
        <pc:picChg chg="add mod">
          <ac:chgData name="NORVEY DANILO MUÑOZ" userId="6c920eed-56a1-4dd6-94e7-28cd095909bd" providerId="ADAL" clId="{08BBBA70-F1EB-4390-90B7-43D2712089F9}" dt="2023-02-08T16:54:15.016" v="1644" actId="1076"/>
          <ac:picMkLst>
            <pc:docMk/>
            <pc:sldMk cId="703612668" sldId="391"/>
            <ac:picMk id="4" creationId="{2A7AD30A-6EFC-FE0A-F3E2-095980820EAA}"/>
          </ac:picMkLst>
        </pc:picChg>
        <pc:inkChg chg="add del">
          <ac:chgData name="NORVEY DANILO MUÑOZ" userId="6c920eed-56a1-4dd6-94e7-28cd095909bd" providerId="ADAL" clId="{08BBBA70-F1EB-4390-90B7-43D2712089F9}" dt="2023-02-17T17:52:51.158" v="2401" actId="478"/>
          <ac:inkMkLst>
            <pc:docMk/>
            <pc:sldMk cId="703612668" sldId="391"/>
            <ac:inkMk id="3" creationId="{0686EA16-9125-82CA-50DB-DF8D3570AE9D}"/>
          </ac:inkMkLst>
        </pc:inkChg>
      </pc:sldChg>
      <pc:sldChg chg="addSp delSp modSp add mod">
        <pc:chgData name="NORVEY DANILO MUÑOZ" userId="6c920eed-56a1-4dd6-94e7-28cd095909bd" providerId="ADAL" clId="{08BBBA70-F1EB-4390-90B7-43D2712089F9}" dt="2023-02-08T16:54:45.257" v="1669" actId="1076"/>
        <pc:sldMkLst>
          <pc:docMk/>
          <pc:sldMk cId="3593356433" sldId="392"/>
        </pc:sldMkLst>
        <pc:spChg chg="del">
          <ac:chgData name="NORVEY DANILO MUÑOZ" userId="6c920eed-56a1-4dd6-94e7-28cd095909bd" providerId="ADAL" clId="{08BBBA70-F1EB-4390-90B7-43D2712089F9}" dt="2023-02-08T16:54:30.321" v="1647" actId="478"/>
          <ac:spMkLst>
            <pc:docMk/>
            <pc:sldMk cId="3593356433" sldId="392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54:36.528" v="1664" actId="20577"/>
          <ac:spMkLst>
            <pc:docMk/>
            <pc:sldMk cId="3593356433" sldId="392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54:29.038" v="1646" actId="478"/>
          <ac:picMkLst>
            <pc:docMk/>
            <pc:sldMk cId="3593356433" sldId="392"/>
            <ac:picMk id="4" creationId="{2A7AD30A-6EFC-FE0A-F3E2-095980820EAA}"/>
          </ac:picMkLst>
        </pc:picChg>
        <pc:picChg chg="add mod">
          <ac:chgData name="NORVEY DANILO MUÑOZ" userId="6c920eed-56a1-4dd6-94e7-28cd095909bd" providerId="ADAL" clId="{08BBBA70-F1EB-4390-90B7-43D2712089F9}" dt="2023-02-08T16:54:45.257" v="1669" actId="1076"/>
          <ac:picMkLst>
            <pc:docMk/>
            <pc:sldMk cId="3593356433" sldId="392"/>
            <ac:picMk id="5" creationId="{61A09883-0D35-7B51-C6C6-EA85C7F32212}"/>
          </ac:picMkLst>
        </pc:picChg>
      </pc:sldChg>
      <pc:sldChg chg="addSp delSp modSp add">
        <pc:chgData name="NORVEY DANILO MUÑOZ" userId="6c920eed-56a1-4dd6-94e7-28cd095909bd" providerId="ADAL" clId="{08BBBA70-F1EB-4390-90B7-43D2712089F9}" dt="2023-02-08T16:57:26.432" v="1688" actId="1076"/>
        <pc:sldMkLst>
          <pc:docMk/>
          <pc:sldMk cId="1370982778" sldId="393"/>
        </pc:sldMkLst>
        <pc:picChg chg="del">
          <ac:chgData name="NORVEY DANILO MUÑOZ" userId="6c920eed-56a1-4dd6-94e7-28cd095909bd" providerId="ADAL" clId="{08BBBA70-F1EB-4390-90B7-43D2712089F9}" dt="2023-02-08T16:56:35.391" v="1678" actId="478"/>
          <ac:picMkLst>
            <pc:docMk/>
            <pc:sldMk cId="1370982778" sldId="393"/>
            <ac:picMk id="4098" creationId="{442FD085-63DA-EE97-A045-CAB4A1AFD925}"/>
          </ac:picMkLst>
        </pc:picChg>
        <pc:picChg chg="add mod">
          <ac:chgData name="NORVEY DANILO MUÑOZ" userId="6c920eed-56a1-4dd6-94e7-28cd095909bd" providerId="ADAL" clId="{08BBBA70-F1EB-4390-90B7-43D2712089F9}" dt="2023-02-08T16:57:05.177" v="1683" actId="14100"/>
          <ac:picMkLst>
            <pc:docMk/>
            <pc:sldMk cId="1370982778" sldId="393"/>
            <ac:picMk id="12290" creationId="{67E4F184-2305-865B-056B-8AB53C4C110E}"/>
          </ac:picMkLst>
        </pc:picChg>
        <pc:picChg chg="add mod">
          <ac:chgData name="NORVEY DANILO MUÑOZ" userId="6c920eed-56a1-4dd6-94e7-28cd095909bd" providerId="ADAL" clId="{08BBBA70-F1EB-4390-90B7-43D2712089F9}" dt="2023-02-08T16:57:26.432" v="1688" actId="1076"/>
          <ac:picMkLst>
            <pc:docMk/>
            <pc:sldMk cId="1370982778" sldId="393"/>
            <ac:picMk id="12292" creationId="{89A85A1B-B79B-CAC7-DC11-E687327CC5A9}"/>
          </ac:picMkLst>
        </pc:picChg>
      </pc:sldChg>
      <pc:sldChg chg="addSp delSp modSp add del mod ord">
        <pc:chgData name="NORVEY DANILO MUÑOZ" userId="6c920eed-56a1-4dd6-94e7-28cd095909bd" providerId="ADAL" clId="{08BBBA70-F1EB-4390-90B7-43D2712089F9}" dt="2023-02-15T03:01:17.933" v="1706" actId="47"/>
        <pc:sldMkLst>
          <pc:docMk/>
          <pc:sldMk cId="254590961" sldId="394"/>
        </pc:sldMkLst>
        <pc:spChg chg="add mod">
          <ac:chgData name="NORVEY DANILO MUÑOZ" userId="6c920eed-56a1-4dd6-94e7-28cd095909bd" providerId="ADAL" clId="{08BBBA70-F1EB-4390-90B7-43D2712089F9}" dt="2023-02-15T03:00:24.649" v="1702" actId="20577"/>
          <ac:spMkLst>
            <pc:docMk/>
            <pc:sldMk cId="254590961" sldId="394"/>
            <ac:spMk id="2" creationId="{E1E5106C-3885-A68D-74A5-6EC23C45EACA}"/>
          </ac:spMkLst>
        </pc:spChg>
        <pc:picChg chg="del">
          <ac:chgData name="NORVEY DANILO MUÑOZ" userId="6c920eed-56a1-4dd6-94e7-28cd095909bd" providerId="ADAL" clId="{08BBBA70-F1EB-4390-90B7-43D2712089F9}" dt="2023-02-08T16:57:52.255" v="1692" actId="478"/>
          <ac:picMkLst>
            <pc:docMk/>
            <pc:sldMk cId="254590961" sldId="394"/>
            <ac:picMk id="4" creationId="{0853F64C-BF6C-06D4-B308-DF60BF583CA9}"/>
          </ac:picMkLst>
        </pc:picChg>
      </pc:sldChg>
      <pc:sldChg chg="addSp modSp add">
        <pc:chgData name="NORVEY DANILO MUÑOZ" userId="6c920eed-56a1-4dd6-94e7-28cd095909bd" providerId="ADAL" clId="{08BBBA70-F1EB-4390-90B7-43D2712089F9}" dt="2023-02-08T16:58:03.788" v="1698" actId="1076"/>
        <pc:sldMkLst>
          <pc:docMk/>
          <pc:sldMk cId="2213399795" sldId="395"/>
        </pc:sldMkLst>
        <pc:picChg chg="add mod">
          <ac:chgData name="NORVEY DANILO MUÑOZ" userId="6c920eed-56a1-4dd6-94e7-28cd095909bd" providerId="ADAL" clId="{08BBBA70-F1EB-4390-90B7-43D2712089F9}" dt="2023-02-08T16:58:03.788" v="1698" actId="1076"/>
          <ac:picMkLst>
            <pc:docMk/>
            <pc:sldMk cId="2213399795" sldId="395"/>
            <ac:picMk id="13314" creationId="{B50E5205-57E7-50FB-43D9-FFDBDE64125B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15T20:40:52.293" v="2000" actId="1076"/>
        <pc:sldMkLst>
          <pc:docMk/>
          <pc:sldMk cId="836032618" sldId="396"/>
        </pc:sldMkLst>
        <pc:spChg chg="add mod">
          <ac:chgData name="NORVEY DANILO MUÑOZ" userId="6c920eed-56a1-4dd6-94e7-28cd095909bd" providerId="ADAL" clId="{08BBBA70-F1EB-4390-90B7-43D2712089F9}" dt="2023-02-15T20:40:52.293" v="2000" actId="1076"/>
          <ac:spMkLst>
            <pc:docMk/>
            <pc:sldMk cId="836032618" sldId="396"/>
            <ac:spMk id="2" creationId="{2CB73B14-F239-F4FF-B73F-CBB46337FA7B}"/>
          </ac:spMkLst>
        </pc:spChg>
        <pc:picChg chg="del">
          <ac:chgData name="NORVEY DANILO MUÑOZ" userId="6c920eed-56a1-4dd6-94e7-28cd095909bd" providerId="ADAL" clId="{08BBBA70-F1EB-4390-90B7-43D2712089F9}" dt="2023-02-15T20:01:27.430" v="1809" actId="478"/>
          <ac:picMkLst>
            <pc:docMk/>
            <pc:sldMk cId="836032618" sldId="396"/>
            <ac:picMk id="12290" creationId="{67E4F184-2305-865B-056B-8AB53C4C110E}"/>
          </ac:picMkLst>
        </pc:picChg>
        <pc:picChg chg="del">
          <ac:chgData name="NORVEY DANILO MUÑOZ" userId="6c920eed-56a1-4dd6-94e7-28cd095909bd" providerId="ADAL" clId="{08BBBA70-F1EB-4390-90B7-43D2712089F9}" dt="2023-02-15T20:01:28.032" v="1810" actId="478"/>
          <ac:picMkLst>
            <pc:docMk/>
            <pc:sldMk cId="836032618" sldId="396"/>
            <ac:picMk id="12292" creationId="{89A85A1B-B79B-CAC7-DC11-E687327CC5A9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15T20:52:51.523" v="2400" actId="20577"/>
        <pc:sldMkLst>
          <pc:docMk/>
          <pc:sldMk cId="814821578" sldId="397"/>
        </pc:sldMkLst>
        <pc:spChg chg="mod">
          <ac:chgData name="NORVEY DANILO MUÑOZ" userId="6c920eed-56a1-4dd6-94e7-28cd095909bd" providerId="ADAL" clId="{08BBBA70-F1EB-4390-90B7-43D2712089F9}" dt="2023-02-15T20:51:56.780" v="2375" actId="20577"/>
          <ac:spMkLst>
            <pc:docMk/>
            <pc:sldMk cId="814821578" sldId="397"/>
            <ac:spMk id="2" creationId="{2CB73B14-F239-F4FF-B73F-CBB46337FA7B}"/>
          </ac:spMkLst>
        </pc:spChg>
        <pc:spChg chg="add mod">
          <ac:chgData name="NORVEY DANILO MUÑOZ" userId="6c920eed-56a1-4dd6-94e7-28cd095909bd" providerId="ADAL" clId="{08BBBA70-F1EB-4390-90B7-43D2712089F9}" dt="2023-02-15T20:52:51.523" v="2400" actId="20577"/>
          <ac:spMkLst>
            <pc:docMk/>
            <pc:sldMk cId="814821578" sldId="397"/>
            <ac:spMk id="3" creationId="{A4C61BF2-4179-6B98-5D1F-74DBF27DEEA0}"/>
          </ac:spMkLst>
        </pc:spChg>
        <pc:spChg chg="add del mod">
          <ac:chgData name="NORVEY DANILO MUÑOZ" userId="6c920eed-56a1-4dd6-94e7-28cd095909bd" providerId="ADAL" clId="{08BBBA70-F1EB-4390-90B7-43D2712089F9}" dt="2023-02-15T20:52:17.448" v="2376" actId="478"/>
          <ac:spMkLst>
            <pc:docMk/>
            <pc:sldMk cId="814821578" sldId="397"/>
            <ac:spMk id="4" creationId="{D1B6C28E-6913-5DFD-F758-2975A7918404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22T20:09:00.716" v="3197" actId="1076"/>
        <pc:sldMkLst>
          <pc:docMk/>
          <pc:sldMk cId="3342734739" sldId="398"/>
        </pc:sldMkLst>
        <pc:spChg chg="mod">
          <ac:chgData name="NORVEY DANILO MUÑOZ" userId="6c920eed-56a1-4dd6-94e7-28cd095909bd" providerId="ADAL" clId="{08BBBA70-F1EB-4390-90B7-43D2712089F9}" dt="2023-02-22T19:28:42.185" v="2549" actId="207"/>
          <ac:spMkLst>
            <pc:docMk/>
            <pc:sldMk cId="3342734739" sldId="398"/>
            <ac:spMk id="2" creationId="{2CB73B14-F239-F4FF-B73F-CBB46337FA7B}"/>
          </ac:spMkLst>
        </pc:spChg>
        <pc:spChg chg="mod">
          <ac:chgData name="NORVEY DANILO MUÑOZ" userId="6c920eed-56a1-4dd6-94e7-28cd095909bd" providerId="ADAL" clId="{08BBBA70-F1EB-4390-90B7-43D2712089F9}" dt="2023-02-22T20:09:00.716" v="3197" actId="1076"/>
          <ac:spMkLst>
            <pc:docMk/>
            <pc:sldMk cId="3342734739" sldId="398"/>
            <ac:spMk id="3" creationId="{A4C61BF2-4179-6B98-5D1F-74DBF27DEEA0}"/>
          </ac:spMkLst>
        </pc:spChg>
        <pc:spChg chg="add mod">
          <ac:chgData name="NORVEY DANILO MUÑOZ" userId="6c920eed-56a1-4dd6-94e7-28cd095909bd" providerId="ADAL" clId="{08BBBA70-F1EB-4390-90B7-43D2712089F9}" dt="2023-02-22T19:46:15.040" v="2771" actId="1076"/>
          <ac:spMkLst>
            <pc:docMk/>
            <pc:sldMk cId="3342734739" sldId="398"/>
            <ac:spMk id="4" creationId="{26F0AD9B-45D9-4692-3741-6497358F3BF3}"/>
          </ac:spMkLst>
        </pc:spChg>
        <pc:spChg chg="add del mod">
          <ac:chgData name="NORVEY DANILO MUÑOZ" userId="6c920eed-56a1-4dd6-94e7-28cd095909bd" providerId="ADAL" clId="{08BBBA70-F1EB-4390-90B7-43D2712089F9}" dt="2023-02-22T20:08:54.616" v="3196" actId="478"/>
          <ac:spMkLst>
            <pc:docMk/>
            <pc:sldMk cId="3342734739" sldId="398"/>
            <ac:spMk id="5" creationId="{8BF8F0BD-AC02-999A-F6FC-8FFCAF0B6946}"/>
          </ac:spMkLst>
        </pc:spChg>
        <pc:spChg chg="add del mod">
          <ac:chgData name="NORVEY DANILO MUÑOZ" userId="6c920eed-56a1-4dd6-94e7-28cd095909bd" providerId="ADAL" clId="{08BBBA70-F1EB-4390-90B7-43D2712089F9}" dt="2023-02-22T19:59:21.423" v="2960" actId="21"/>
          <ac:spMkLst>
            <pc:docMk/>
            <pc:sldMk cId="3342734739" sldId="398"/>
            <ac:spMk id="6" creationId="{857494C7-AABF-CE05-0929-F588CB4561F9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22T20:01:07.742" v="3149" actId="20577"/>
        <pc:sldMkLst>
          <pc:docMk/>
          <pc:sldMk cId="129060282" sldId="399"/>
        </pc:sldMkLst>
        <pc:spChg chg="del">
          <ac:chgData name="NORVEY DANILO MUÑOZ" userId="6c920eed-56a1-4dd6-94e7-28cd095909bd" providerId="ADAL" clId="{08BBBA70-F1EB-4390-90B7-43D2712089F9}" dt="2023-02-22T19:59:23.764" v="2961" actId="478"/>
          <ac:spMkLst>
            <pc:docMk/>
            <pc:sldMk cId="129060282" sldId="399"/>
            <ac:spMk id="2" creationId="{2CB73B14-F239-F4FF-B73F-CBB46337FA7B}"/>
          </ac:spMkLst>
        </pc:spChg>
        <pc:spChg chg="del">
          <ac:chgData name="NORVEY DANILO MUÑOZ" userId="6c920eed-56a1-4dd6-94e7-28cd095909bd" providerId="ADAL" clId="{08BBBA70-F1EB-4390-90B7-43D2712089F9}" dt="2023-02-22T19:59:24.962" v="2962" actId="478"/>
          <ac:spMkLst>
            <pc:docMk/>
            <pc:sldMk cId="129060282" sldId="399"/>
            <ac:spMk id="3" creationId="{A4C61BF2-4179-6B98-5D1F-74DBF27DEEA0}"/>
          </ac:spMkLst>
        </pc:spChg>
        <pc:spChg chg="add mod">
          <ac:chgData name="NORVEY DANILO MUÑOZ" userId="6c920eed-56a1-4dd6-94e7-28cd095909bd" providerId="ADAL" clId="{08BBBA70-F1EB-4390-90B7-43D2712089F9}" dt="2023-02-22T20:01:07.742" v="3149" actId="20577"/>
          <ac:spMkLst>
            <pc:docMk/>
            <pc:sldMk cId="129060282" sldId="399"/>
            <ac:spMk id="4" creationId="{AD33C180-71CF-AECB-DDA6-FF37DBDA7602}"/>
          </ac:spMkLst>
        </pc:spChg>
      </pc:sldChg>
      <pc:sldChg chg="addSp modSp add mod">
        <pc:chgData name="NORVEY DANILO MUÑOZ" userId="6c920eed-56a1-4dd6-94e7-28cd095909bd" providerId="ADAL" clId="{08BBBA70-F1EB-4390-90B7-43D2712089F9}" dt="2023-02-22T20:43:07.250" v="4075" actId="1076"/>
        <pc:sldMkLst>
          <pc:docMk/>
          <pc:sldMk cId="159682814" sldId="400"/>
        </pc:sldMkLst>
        <pc:spChg chg="mod">
          <ac:chgData name="NORVEY DANILO MUÑOZ" userId="6c920eed-56a1-4dd6-94e7-28cd095909bd" providerId="ADAL" clId="{08BBBA70-F1EB-4390-90B7-43D2712089F9}" dt="2023-02-22T20:36:50.323" v="3908" actId="1076"/>
          <ac:spMkLst>
            <pc:docMk/>
            <pc:sldMk cId="159682814" sldId="400"/>
            <ac:spMk id="2" creationId="{2CB73B14-F239-F4FF-B73F-CBB46337FA7B}"/>
          </ac:spMkLst>
        </pc:spChg>
        <pc:spChg chg="mod">
          <ac:chgData name="NORVEY DANILO MUÑOZ" userId="6c920eed-56a1-4dd6-94e7-28cd095909bd" providerId="ADAL" clId="{08BBBA70-F1EB-4390-90B7-43D2712089F9}" dt="2023-02-22T20:36:53.654" v="3910" actId="1076"/>
          <ac:spMkLst>
            <pc:docMk/>
            <pc:sldMk cId="159682814" sldId="400"/>
            <ac:spMk id="3" creationId="{A4C61BF2-4179-6B98-5D1F-74DBF27DEEA0}"/>
          </ac:spMkLst>
        </pc:spChg>
        <pc:spChg chg="mod">
          <ac:chgData name="NORVEY DANILO MUÑOZ" userId="6c920eed-56a1-4dd6-94e7-28cd095909bd" providerId="ADAL" clId="{08BBBA70-F1EB-4390-90B7-43D2712089F9}" dt="2023-02-22T20:36:52.034" v="3909" actId="1076"/>
          <ac:spMkLst>
            <pc:docMk/>
            <pc:sldMk cId="159682814" sldId="400"/>
            <ac:spMk id="4" creationId="{26F0AD9B-45D9-4692-3741-6497358F3BF3}"/>
          </ac:spMkLst>
        </pc:spChg>
        <pc:spChg chg="add mod">
          <ac:chgData name="NORVEY DANILO MUÑOZ" userId="6c920eed-56a1-4dd6-94e7-28cd095909bd" providerId="ADAL" clId="{08BBBA70-F1EB-4390-90B7-43D2712089F9}" dt="2023-02-22T20:43:07.250" v="4075" actId="1076"/>
          <ac:spMkLst>
            <pc:docMk/>
            <pc:sldMk cId="159682814" sldId="400"/>
            <ac:spMk id="5" creationId="{09BC10EC-0FA7-0E57-7B95-FD222EA2B85A}"/>
          </ac:spMkLst>
        </pc:spChg>
      </pc:sldChg>
      <pc:sldMasterChg chg="delSldLayout">
        <pc:chgData name="NORVEY DANILO MUÑOZ" userId="6c920eed-56a1-4dd6-94e7-28cd095909bd" providerId="ADAL" clId="{08BBBA70-F1EB-4390-90B7-43D2712089F9}" dt="2023-02-15T03:02:54.173" v="1787" actId="47"/>
        <pc:sldMasterMkLst>
          <pc:docMk/>
          <pc:sldMasterMk cId="0" sldId="2147483675"/>
        </pc:sldMasterMkLst>
        <pc:sldLayoutChg chg="del">
          <pc:chgData name="NORVEY DANILO MUÑOZ" userId="6c920eed-56a1-4dd6-94e7-28cd095909bd" providerId="ADAL" clId="{08BBBA70-F1EB-4390-90B7-43D2712089F9}" dt="2023-02-15T03:02:44.242" v="1771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0.232" v="1780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3.397" v="1770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5.971" v="1773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6.853" v="1774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5.297" v="1772" actId="47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9.960" v="1758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9.843" v="1779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1.089" v="1782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1.075" v="1763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0.621" v="1781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7.261" v="1745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7.374" v="1775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2.931" v="1769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2.382" v="1783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4.173" v="1787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9.420" v="1778" actId="47"/>
          <pc:sldLayoutMkLst>
            <pc:docMk/>
            <pc:sldMasterMk cId="0" sldId="2147483675"/>
            <pc:sldLayoutMk cId="0" sldId="214748367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2.866" v="1784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3.170" v="1785" actId="47"/>
          <pc:sldLayoutMkLst>
            <pc:docMk/>
            <pc:sldMasterMk cId="0" sldId="2147483675"/>
            <pc:sldLayoutMk cId="0" sldId="2147483673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7.619" v="1755" actId="47"/>
          <pc:sldLayoutMkLst>
            <pc:docMk/>
            <pc:sldMasterMk cId="0" sldId="2147483675"/>
            <pc:sldLayoutMk cId="1438977053" sldId="2147483677"/>
          </pc:sldLayoutMkLst>
        </pc:sldLayoutChg>
      </pc:sldMasterChg>
      <pc:sldMasterChg chg="add del addSldLayout delSldLayout">
        <pc:chgData name="NORVEY DANILO MUÑOZ" userId="6c920eed-56a1-4dd6-94e7-28cd095909bd" providerId="ADAL" clId="{08BBBA70-F1EB-4390-90B7-43D2712089F9}" dt="2023-02-15T03:03:06.251" v="1806" actId="47"/>
        <pc:sldMasterMkLst>
          <pc:docMk/>
          <pc:sldMasterMk cId="0" sldId="2147483676"/>
        </pc:sldMasterMkLst>
        <pc:sldLayoutChg chg="add del">
          <pc:chgData name="NORVEY DANILO MUÑOZ" userId="6c920eed-56a1-4dd6-94e7-28cd095909bd" providerId="ADAL" clId="{08BBBA70-F1EB-4390-90B7-43D2712089F9}" dt="2023-02-15T03:03:06.251" v="1806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NORBEY DANILO MUÑOZ CAÑON" userId="29f64d73-8b12-4c53-a9f3-1c223397a229" providerId="ADAL" clId="{201E4531-C37E-4C52-9058-5AF9D1EF7D01}"/>
    <pc:docChg chg="addSld delSld modSld sldOrd">
      <pc:chgData name="NORBEY DANILO MUÑOZ CAÑON" userId="29f64d73-8b12-4c53-a9f3-1c223397a229" providerId="ADAL" clId="{201E4531-C37E-4C52-9058-5AF9D1EF7D01}" dt="2023-10-12T18:53:34.578" v="89" actId="113"/>
      <pc:docMkLst>
        <pc:docMk/>
      </pc:docMkLst>
      <pc:sldChg chg="del">
        <pc:chgData name="NORBEY DANILO MUÑOZ CAÑON" userId="29f64d73-8b12-4c53-a9f3-1c223397a229" providerId="ADAL" clId="{201E4531-C37E-4C52-9058-5AF9D1EF7D01}" dt="2023-10-11T21:41:12.454" v="34" actId="47"/>
        <pc:sldMkLst>
          <pc:docMk/>
          <pc:sldMk cId="0" sldId="256"/>
        </pc:sldMkLst>
      </pc:sldChg>
      <pc:sldChg chg="modSp add mod setBg">
        <pc:chgData name="NORBEY DANILO MUÑOZ CAÑON" userId="29f64d73-8b12-4c53-a9f3-1c223397a229" providerId="ADAL" clId="{201E4531-C37E-4C52-9058-5AF9D1EF7D01}" dt="2023-10-11T21:41:09.915" v="33" actId="20577"/>
        <pc:sldMkLst>
          <pc:docMk/>
          <pc:sldMk cId="0" sldId="294"/>
        </pc:sldMkLst>
        <pc:spChg chg="mod">
          <ac:chgData name="NORBEY DANILO MUÑOZ CAÑON" userId="29f64d73-8b12-4c53-a9f3-1c223397a229" providerId="ADAL" clId="{201E4531-C37E-4C52-9058-5AF9D1EF7D01}" dt="2023-10-11T21:41:09.915" v="33" actId="20577"/>
          <ac:spMkLst>
            <pc:docMk/>
            <pc:sldMk cId="0" sldId="294"/>
            <ac:spMk id="91" creationId="{00000000-0000-0000-0000-000000000000}"/>
          </ac:spMkLst>
        </pc:spChg>
        <pc:spChg chg="mod">
          <ac:chgData name="NORBEY DANILO MUÑOZ CAÑON" userId="29f64d73-8b12-4c53-a9f3-1c223397a229" providerId="ADAL" clId="{201E4531-C37E-4C52-9058-5AF9D1EF7D01}" dt="2023-10-11T21:41:07.342" v="32" actId="20577"/>
          <ac:spMkLst>
            <pc:docMk/>
            <pc:sldMk cId="0" sldId="294"/>
            <ac:spMk id="98" creationId="{00000000-0000-0000-0000-000000000000}"/>
          </ac:spMkLst>
        </pc:spChg>
      </pc:sldChg>
      <pc:sldChg chg="modSp mod">
        <pc:chgData name="NORBEY DANILO MUÑOZ CAÑON" userId="29f64d73-8b12-4c53-a9f3-1c223397a229" providerId="ADAL" clId="{201E4531-C37E-4C52-9058-5AF9D1EF7D01}" dt="2023-10-11T21:43:28.710" v="58" actId="113"/>
        <pc:sldMkLst>
          <pc:docMk/>
          <pc:sldMk cId="4118244966" sldId="311"/>
        </pc:sldMkLst>
        <pc:spChg chg="mod">
          <ac:chgData name="NORBEY DANILO MUÑOZ CAÑON" userId="29f64d73-8b12-4c53-a9f3-1c223397a229" providerId="ADAL" clId="{201E4531-C37E-4C52-9058-5AF9D1EF7D01}" dt="2023-10-11T21:43:28.710" v="58" actId="113"/>
          <ac:spMkLst>
            <pc:docMk/>
            <pc:sldMk cId="4118244966" sldId="311"/>
            <ac:spMk id="19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201E4531-C37E-4C52-9058-5AF9D1EF7D01}" dt="2023-10-11T21:42:48.345" v="51" actId="113"/>
        <pc:sldMkLst>
          <pc:docMk/>
          <pc:sldMk cId="1640251976" sldId="371"/>
        </pc:sldMkLst>
        <pc:spChg chg="mod">
          <ac:chgData name="NORBEY DANILO MUÑOZ CAÑON" userId="29f64d73-8b12-4c53-a9f3-1c223397a229" providerId="ADAL" clId="{201E4531-C37E-4C52-9058-5AF9D1EF7D01}" dt="2023-10-11T21:42:48.345" v="51" actId="113"/>
          <ac:spMkLst>
            <pc:docMk/>
            <pc:sldMk cId="1640251976" sldId="371"/>
            <ac:spMk id="19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201E4531-C37E-4C52-9058-5AF9D1EF7D01}" dt="2023-10-11T21:41:47.615" v="38" actId="20577"/>
        <pc:sldMkLst>
          <pc:docMk/>
          <pc:sldMk cId="2396993786" sldId="440"/>
        </pc:sldMkLst>
        <pc:spChg chg="mod">
          <ac:chgData name="NORBEY DANILO MUÑOZ CAÑON" userId="29f64d73-8b12-4c53-a9f3-1c223397a229" providerId="ADAL" clId="{201E4531-C37E-4C52-9058-5AF9D1EF7D01}" dt="2023-10-11T21:41:47.615" v="38" actId="20577"/>
          <ac:spMkLst>
            <pc:docMk/>
            <pc:sldMk cId="2396993786" sldId="440"/>
            <ac:spMk id="19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201E4531-C37E-4C52-9058-5AF9D1EF7D01}" dt="2023-10-11T21:42:13.279" v="40" actId="20577"/>
        <pc:sldMkLst>
          <pc:docMk/>
          <pc:sldMk cId="2040398693" sldId="441"/>
        </pc:sldMkLst>
        <pc:spChg chg="mod">
          <ac:chgData name="NORBEY DANILO MUÑOZ CAÑON" userId="29f64d73-8b12-4c53-a9f3-1c223397a229" providerId="ADAL" clId="{201E4531-C37E-4C52-9058-5AF9D1EF7D01}" dt="2023-10-11T21:42:13.279" v="40" actId="20577"/>
          <ac:spMkLst>
            <pc:docMk/>
            <pc:sldMk cId="2040398693" sldId="441"/>
            <ac:spMk id="19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201E4531-C37E-4C52-9058-5AF9D1EF7D01}" dt="2023-10-11T21:42:30.962" v="49" actId="20577"/>
        <pc:sldMkLst>
          <pc:docMk/>
          <pc:sldMk cId="1319753378" sldId="442"/>
        </pc:sldMkLst>
        <pc:spChg chg="mod">
          <ac:chgData name="NORBEY DANILO MUÑOZ CAÑON" userId="29f64d73-8b12-4c53-a9f3-1c223397a229" providerId="ADAL" clId="{201E4531-C37E-4C52-9058-5AF9D1EF7D01}" dt="2023-10-11T21:42:30.962" v="49" actId="20577"/>
          <ac:spMkLst>
            <pc:docMk/>
            <pc:sldMk cId="1319753378" sldId="442"/>
            <ac:spMk id="19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201E4531-C37E-4C52-9058-5AF9D1EF7D01}" dt="2023-10-11T21:43:03.614" v="56" actId="20577"/>
        <pc:sldMkLst>
          <pc:docMk/>
          <pc:sldMk cId="465777885" sldId="443"/>
        </pc:sldMkLst>
        <pc:spChg chg="mod">
          <ac:chgData name="NORBEY DANILO MUÑOZ CAÑON" userId="29f64d73-8b12-4c53-a9f3-1c223397a229" providerId="ADAL" clId="{201E4531-C37E-4C52-9058-5AF9D1EF7D01}" dt="2023-10-11T21:43:03.614" v="56" actId="20577"/>
          <ac:spMkLst>
            <pc:docMk/>
            <pc:sldMk cId="465777885" sldId="443"/>
            <ac:spMk id="19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201E4531-C37E-4C52-9058-5AF9D1EF7D01}" dt="2023-10-11T21:43:36.195" v="59" actId="20577"/>
        <pc:sldMkLst>
          <pc:docMk/>
          <pc:sldMk cId="2899726592" sldId="444"/>
        </pc:sldMkLst>
        <pc:spChg chg="mod">
          <ac:chgData name="NORBEY DANILO MUÑOZ CAÑON" userId="29f64d73-8b12-4c53-a9f3-1c223397a229" providerId="ADAL" clId="{201E4531-C37E-4C52-9058-5AF9D1EF7D01}" dt="2023-10-11T21:43:36.195" v="59" actId="20577"/>
          <ac:spMkLst>
            <pc:docMk/>
            <pc:sldMk cId="2899726592" sldId="444"/>
            <ac:spMk id="192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201E4531-C37E-4C52-9058-5AF9D1EF7D01}" dt="2023-10-12T18:53:34.578" v="89" actId="113"/>
        <pc:sldMkLst>
          <pc:docMk/>
          <pc:sldMk cId="1187166263" sldId="445"/>
        </pc:sldMkLst>
        <pc:spChg chg="mod">
          <ac:chgData name="NORBEY DANILO MUÑOZ CAÑON" userId="29f64d73-8b12-4c53-a9f3-1c223397a229" providerId="ADAL" clId="{201E4531-C37E-4C52-9058-5AF9D1EF7D01}" dt="2023-10-11T21:47:32.401" v="69" actId="20577"/>
          <ac:spMkLst>
            <pc:docMk/>
            <pc:sldMk cId="1187166263" sldId="445"/>
            <ac:spMk id="191" creationId="{00000000-0000-0000-0000-000000000000}"/>
          </ac:spMkLst>
        </pc:spChg>
        <pc:spChg chg="mod">
          <ac:chgData name="NORBEY DANILO MUÑOZ CAÑON" userId="29f64d73-8b12-4c53-a9f3-1c223397a229" providerId="ADAL" clId="{201E4531-C37E-4C52-9058-5AF9D1EF7D01}" dt="2023-10-12T18:53:34.578" v="89" actId="113"/>
          <ac:spMkLst>
            <pc:docMk/>
            <pc:sldMk cId="1187166263" sldId="445"/>
            <ac:spMk id="192" creationId="{00000000-0000-0000-0000-000000000000}"/>
          </ac:spMkLst>
        </pc:spChg>
      </pc:sldChg>
      <pc:sldMasterChg chg="delSldLayout">
        <pc:chgData name="NORBEY DANILO MUÑOZ CAÑON" userId="29f64d73-8b12-4c53-a9f3-1c223397a229" providerId="ADAL" clId="{201E4531-C37E-4C52-9058-5AF9D1EF7D01}" dt="2023-10-11T21:41:12.454" v="34" actId="47"/>
        <pc:sldMasterMkLst>
          <pc:docMk/>
          <pc:sldMasterMk cId="0" sldId="2147483675"/>
        </pc:sldMasterMkLst>
        <pc:sldLayoutChg chg="del">
          <pc:chgData name="NORBEY DANILO MUÑOZ CAÑON" userId="29f64d73-8b12-4c53-a9f3-1c223397a229" providerId="ADAL" clId="{201E4531-C37E-4C52-9058-5AF9D1EF7D01}" dt="2023-10-11T21:41:12.454" v="34" actId="47"/>
          <pc:sldLayoutMkLst>
            <pc:docMk/>
            <pc:sldMasterMk cId="0" sldId="2147483675"/>
            <pc:sldLayoutMk cId="0" sldId="2147483648"/>
          </pc:sldLayoutMkLst>
        </pc:sldLayoutChg>
      </pc:sldMasterChg>
    </pc:docChg>
  </pc:docChgLst>
  <pc:docChgLst>
    <pc:chgData name="NORBEY DANILO" userId="29f64d73-8b12-4c53-a9f3-1c223397a229" providerId="ADAL" clId="{8ECFF5A5-4F05-4947-A718-8B300B80144C}"/>
    <pc:docChg chg="undo custSel addSld delSld modSld sldOrd">
      <pc:chgData name="NORBEY DANILO" userId="29f64d73-8b12-4c53-a9f3-1c223397a229" providerId="ADAL" clId="{8ECFF5A5-4F05-4947-A718-8B300B80144C}" dt="2023-03-21T20:28:23.571" v="2504"/>
      <pc:docMkLst>
        <pc:docMk/>
      </pc:docMkLst>
      <pc:sldChg chg="modSp mod">
        <pc:chgData name="NORBEY DANILO" userId="29f64d73-8b12-4c53-a9f3-1c223397a229" providerId="ADAL" clId="{8ECFF5A5-4F05-4947-A718-8B300B80144C}" dt="2023-03-21T17:03:45.375" v="39" actId="20577"/>
        <pc:sldMkLst>
          <pc:docMk/>
          <pc:sldMk cId="0" sldId="256"/>
        </pc:sldMkLst>
        <pc:spChg chg="mod">
          <ac:chgData name="NORBEY DANILO" userId="29f64d73-8b12-4c53-a9f3-1c223397a229" providerId="ADAL" clId="{8ECFF5A5-4F05-4947-A718-8B300B80144C}" dt="2023-03-21T17:03:37.312" v="15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03:45.375" v="39" actId="20577"/>
          <ac:spMkLst>
            <pc:docMk/>
            <pc:sldMk cId="0" sldId="256"/>
            <ac:spMk id="186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8:09:00.653" v="1299" actId="20577"/>
        <pc:sldMkLst>
          <pc:docMk/>
          <pc:sldMk cId="0" sldId="259"/>
        </pc:sldMkLst>
        <pc:spChg chg="mod">
          <ac:chgData name="NORBEY DANILO" userId="29f64d73-8b12-4c53-a9f3-1c223397a229" providerId="ADAL" clId="{8ECFF5A5-4F05-4947-A718-8B300B80144C}" dt="2023-03-21T18:09:00.653" v="1299" actId="20577"/>
          <ac:spMkLst>
            <pc:docMk/>
            <pc:sldMk cId="0" sldId="259"/>
            <ac:spMk id="215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9:02:49.287" v="1962" actId="20577"/>
        <pc:sldMkLst>
          <pc:docMk/>
          <pc:sldMk cId="0" sldId="279"/>
        </pc:sldMkLst>
        <pc:spChg chg="mod">
          <ac:chgData name="NORBEY DANILO" userId="29f64d73-8b12-4c53-a9f3-1c223397a229" providerId="ADAL" clId="{8ECFF5A5-4F05-4947-A718-8B300B80144C}" dt="2023-03-21T19:02:49.287" v="1962" actId="20577"/>
          <ac:spMkLst>
            <pc:docMk/>
            <pc:sldMk cId="0" sldId="279"/>
            <ac:spMk id="497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7:32:04.463" v="298" actId="20577"/>
        <pc:sldMkLst>
          <pc:docMk/>
          <pc:sldMk cId="4118244966" sldId="311"/>
        </pc:sldMkLst>
        <pc:spChg chg="mod">
          <ac:chgData name="NORBEY DANILO" userId="29f64d73-8b12-4c53-a9f3-1c223397a229" providerId="ADAL" clId="{8ECFF5A5-4F05-4947-A718-8B300B80144C}" dt="2023-03-21T17:27:17.592" v="274" actId="20577"/>
          <ac:spMkLst>
            <pc:docMk/>
            <pc:sldMk cId="4118244966" sldId="311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32:04.463" v="298" actId="20577"/>
          <ac:spMkLst>
            <pc:docMk/>
            <pc:sldMk cId="4118244966" sldId="311"/>
            <ac:spMk id="192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7:18:15.520" v="61" actId="20577"/>
        <pc:sldMkLst>
          <pc:docMk/>
          <pc:sldMk cId="2012777000" sldId="312"/>
        </pc:sldMkLst>
        <pc:spChg chg="mod">
          <ac:chgData name="NORBEY DANILO" userId="29f64d73-8b12-4c53-a9f3-1c223397a229" providerId="ADAL" clId="{8ECFF5A5-4F05-4947-A718-8B300B80144C}" dt="2023-03-21T17:17:04.331" v="50" actId="20577"/>
          <ac:spMkLst>
            <pc:docMk/>
            <pc:sldMk cId="2012777000" sldId="312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18:15.520" v="61" actId="20577"/>
          <ac:spMkLst>
            <pc:docMk/>
            <pc:sldMk cId="2012777000" sldId="312"/>
            <ac:spMk id="192" creationId="{00000000-0000-0000-0000-000000000000}"/>
          </ac:spMkLst>
        </pc:spChg>
      </pc:sldChg>
      <pc:sldChg chg="del">
        <pc:chgData name="NORBEY DANILO" userId="29f64d73-8b12-4c53-a9f3-1c223397a229" providerId="ADAL" clId="{8ECFF5A5-4F05-4947-A718-8B300B80144C}" dt="2023-03-21T19:18:29.701" v="2056" actId="47"/>
        <pc:sldMkLst>
          <pc:docMk/>
          <pc:sldMk cId="2834772407" sldId="313"/>
        </pc:sldMkLst>
      </pc:sldChg>
      <pc:sldChg chg="modSp mod">
        <pc:chgData name="NORBEY DANILO" userId="29f64d73-8b12-4c53-a9f3-1c223397a229" providerId="ADAL" clId="{8ECFF5A5-4F05-4947-A718-8B300B80144C}" dt="2023-03-21T18:07:31.270" v="1293" actId="20577"/>
        <pc:sldMkLst>
          <pc:docMk/>
          <pc:sldMk cId="2213320943" sldId="314"/>
        </pc:sldMkLst>
        <pc:spChg chg="mod">
          <ac:chgData name="NORBEY DANILO" userId="29f64d73-8b12-4c53-a9f3-1c223397a229" providerId="ADAL" clId="{8ECFF5A5-4F05-4947-A718-8B300B80144C}" dt="2023-03-21T18:07:31.270" v="1293" actId="20577"/>
          <ac:spMkLst>
            <pc:docMk/>
            <pc:sldMk cId="2213320943" sldId="314"/>
            <ac:spMk id="222" creationId="{00000000-0000-0000-0000-000000000000}"/>
          </ac:spMkLst>
        </pc:spChg>
      </pc:sldChg>
      <pc:sldChg chg="addSp delSp modSp mod">
        <pc:chgData name="NORBEY DANILO" userId="29f64d73-8b12-4c53-a9f3-1c223397a229" providerId="ADAL" clId="{8ECFF5A5-4F05-4947-A718-8B300B80144C}" dt="2023-03-21T18:58:57.464" v="1903" actId="1076"/>
        <pc:sldMkLst>
          <pc:docMk/>
          <pc:sldMk cId="3021841683" sldId="315"/>
        </pc:sldMkLst>
        <pc:spChg chg="add mod">
          <ac:chgData name="NORBEY DANILO" userId="29f64d73-8b12-4c53-a9f3-1c223397a229" providerId="ADAL" clId="{8ECFF5A5-4F05-4947-A718-8B300B80144C}" dt="2023-03-21T18:58:57.464" v="1903" actId="1076"/>
          <ac:spMkLst>
            <pc:docMk/>
            <pc:sldMk cId="3021841683" sldId="315"/>
            <ac:spMk id="2" creationId="{B7911243-06DE-08C6-CF71-5AC5F50A9D7C}"/>
          </ac:spMkLst>
        </pc:spChg>
        <pc:picChg chg="del">
          <ac:chgData name="NORBEY DANILO" userId="29f64d73-8b12-4c53-a9f3-1c223397a229" providerId="ADAL" clId="{8ECFF5A5-4F05-4947-A718-8B300B80144C}" dt="2023-03-21T18:55:17.665" v="1896" actId="478"/>
          <ac:picMkLst>
            <pc:docMk/>
            <pc:sldMk cId="3021841683" sldId="315"/>
            <ac:picMk id="5" creationId="{6F9A33DD-9133-595D-A7B1-7F5E6D117A55}"/>
          </ac:picMkLst>
        </pc:picChg>
      </pc:sldChg>
      <pc:sldChg chg="modSp mod">
        <pc:chgData name="NORBEY DANILO" userId="29f64d73-8b12-4c53-a9f3-1c223397a229" providerId="ADAL" clId="{8ECFF5A5-4F05-4947-A718-8B300B80144C}" dt="2023-03-21T17:35:34.880" v="364" actId="20577"/>
        <pc:sldMkLst>
          <pc:docMk/>
          <pc:sldMk cId="844426838" sldId="370"/>
        </pc:sldMkLst>
        <pc:spChg chg="mod">
          <ac:chgData name="NORBEY DANILO" userId="29f64d73-8b12-4c53-a9f3-1c223397a229" providerId="ADAL" clId="{8ECFF5A5-4F05-4947-A718-8B300B80144C}" dt="2023-03-21T17:34:38.033" v="328" actId="20577"/>
          <ac:spMkLst>
            <pc:docMk/>
            <pc:sldMk cId="844426838" sldId="370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35:34.880" v="364" actId="20577"/>
          <ac:spMkLst>
            <pc:docMk/>
            <pc:sldMk cId="844426838" sldId="370"/>
            <ac:spMk id="192" creationId="{00000000-0000-0000-0000-000000000000}"/>
          </ac:spMkLst>
        </pc:spChg>
      </pc:sldChg>
      <pc:sldChg chg="delSp modSp mod">
        <pc:chgData name="NORBEY DANILO" userId="29f64d73-8b12-4c53-a9f3-1c223397a229" providerId="ADAL" clId="{8ECFF5A5-4F05-4947-A718-8B300B80144C}" dt="2023-03-21T17:26:17.609" v="204" actId="21"/>
        <pc:sldMkLst>
          <pc:docMk/>
          <pc:sldMk cId="1640251976" sldId="371"/>
        </pc:sldMkLst>
        <pc:spChg chg="mod">
          <ac:chgData name="NORBEY DANILO" userId="29f64d73-8b12-4c53-a9f3-1c223397a229" providerId="ADAL" clId="{8ECFF5A5-4F05-4947-A718-8B300B80144C}" dt="2023-03-21T17:23:11.657" v="113" actId="20577"/>
          <ac:spMkLst>
            <pc:docMk/>
            <pc:sldMk cId="1640251976" sldId="371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26:17.609" v="204" actId="21"/>
          <ac:spMkLst>
            <pc:docMk/>
            <pc:sldMk cId="1640251976" sldId="371"/>
            <ac:spMk id="192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7:23:02.872" v="111" actId="478"/>
          <ac:picMkLst>
            <pc:docMk/>
            <pc:sldMk cId="1640251976" sldId="371"/>
            <ac:picMk id="1026" creationId="{F4DF180B-DE61-4810-2964-8AE9D712AD79}"/>
          </ac:picMkLst>
        </pc:picChg>
      </pc:sldChg>
      <pc:sldChg chg="delSp modSp mod ord">
        <pc:chgData name="NORBEY DANILO" userId="29f64d73-8b12-4c53-a9f3-1c223397a229" providerId="ADAL" clId="{8ECFF5A5-4F05-4947-A718-8B300B80144C}" dt="2023-03-21T17:44:54.625" v="551" actId="20577"/>
        <pc:sldMkLst>
          <pc:docMk/>
          <pc:sldMk cId="2669140229" sldId="374"/>
        </pc:sldMkLst>
        <pc:spChg chg="mod">
          <ac:chgData name="NORBEY DANILO" userId="29f64d73-8b12-4c53-a9f3-1c223397a229" providerId="ADAL" clId="{8ECFF5A5-4F05-4947-A718-8B300B80144C}" dt="2023-03-21T17:44:54.625" v="551" actId="20577"/>
          <ac:spMkLst>
            <pc:docMk/>
            <pc:sldMk cId="2669140229" sldId="374"/>
            <ac:spMk id="2" creationId="{C0B608A9-9574-5207-56A3-C5CFEE4309AD}"/>
          </ac:spMkLst>
        </pc:spChg>
        <pc:spChg chg="mod">
          <ac:chgData name="NORBEY DANILO" userId="29f64d73-8b12-4c53-a9f3-1c223397a229" providerId="ADAL" clId="{8ECFF5A5-4F05-4947-A718-8B300B80144C}" dt="2023-03-21T17:44:00.375" v="544" actId="20577"/>
          <ac:spMkLst>
            <pc:docMk/>
            <pc:sldMk cId="2669140229" sldId="374"/>
            <ac:spMk id="191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7:44:46.054" v="546" actId="478"/>
          <ac:picMkLst>
            <pc:docMk/>
            <pc:sldMk cId="2669140229" sldId="374"/>
            <ac:picMk id="4" creationId="{3CC63424-56E9-BFB1-F114-2CFC51AB183C}"/>
          </ac:picMkLst>
        </pc:picChg>
      </pc:sldChg>
      <pc:sldChg chg="addSp delSp modSp mod ord">
        <pc:chgData name="NORBEY DANILO" userId="29f64d73-8b12-4c53-a9f3-1c223397a229" providerId="ADAL" clId="{8ECFF5A5-4F05-4947-A718-8B300B80144C}" dt="2023-03-21T17:51:58.307" v="845" actId="21"/>
        <pc:sldMkLst>
          <pc:docMk/>
          <pc:sldMk cId="805343460" sldId="375"/>
        </pc:sldMkLst>
        <pc:spChg chg="mod">
          <ac:chgData name="NORBEY DANILO" userId="29f64d73-8b12-4c53-a9f3-1c223397a229" providerId="ADAL" clId="{8ECFF5A5-4F05-4947-A718-8B300B80144C}" dt="2023-03-21T17:51:30.464" v="843" actId="20577"/>
          <ac:spMkLst>
            <pc:docMk/>
            <pc:sldMk cId="805343460" sldId="375"/>
            <ac:spMk id="2" creationId="{C0B608A9-9574-5207-56A3-C5CFEE4309AD}"/>
          </ac:spMkLst>
        </pc:spChg>
        <pc:spChg chg="mod">
          <ac:chgData name="NORBEY DANILO" userId="29f64d73-8b12-4c53-a9f3-1c223397a229" providerId="ADAL" clId="{8ECFF5A5-4F05-4947-A718-8B300B80144C}" dt="2023-03-21T17:49:45.086" v="764" actId="20577"/>
          <ac:spMkLst>
            <pc:docMk/>
            <pc:sldMk cId="805343460" sldId="375"/>
            <ac:spMk id="191" creationId="{00000000-0000-0000-0000-000000000000}"/>
          </ac:spMkLst>
        </pc:spChg>
        <pc:picChg chg="add del">
          <ac:chgData name="NORBEY DANILO" userId="29f64d73-8b12-4c53-a9f3-1c223397a229" providerId="ADAL" clId="{8ECFF5A5-4F05-4947-A718-8B300B80144C}" dt="2023-03-21T17:51:58.307" v="845" actId="21"/>
          <ac:picMkLst>
            <pc:docMk/>
            <pc:sldMk cId="805343460" sldId="375"/>
            <ac:picMk id="4" creationId="{E5AC1D26-DC92-01D8-0400-6DB7218D0E75}"/>
          </ac:picMkLst>
        </pc:picChg>
      </pc:sldChg>
      <pc:sldChg chg="delSp modSp mod">
        <pc:chgData name="NORBEY DANILO" userId="29f64d73-8b12-4c53-a9f3-1c223397a229" providerId="ADAL" clId="{8ECFF5A5-4F05-4947-A718-8B300B80144C}" dt="2023-03-21T17:53:58.558" v="914" actId="1076"/>
        <pc:sldMkLst>
          <pc:docMk/>
          <pc:sldMk cId="3646398806" sldId="376"/>
        </pc:sldMkLst>
        <pc:spChg chg="mod">
          <ac:chgData name="NORBEY DANILO" userId="29f64d73-8b12-4c53-a9f3-1c223397a229" providerId="ADAL" clId="{8ECFF5A5-4F05-4947-A718-8B300B80144C}" dt="2023-03-21T17:53:58.558" v="914" actId="1076"/>
          <ac:spMkLst>
            <pc:docMk/>
            <pc:sldMk cId="3646398806" sldId="376"/>
            <ac:spMk id="2" creationId="{C0B608A9-9574-5207-56A3-C5CFEE4309AD}"/>
          </ac:spMkLst>
        </pc:spChg>
        <pc:spChg chg="mod">
          <ac:chgData name="NORBEY DANILO" userId="29f64d73-8b12-4c53-a9f3-1c223397a229" providerId="ADAL" clId="{8ECFF5A5-4F05-4947-A718-8B300B80144C}" dt="2023-03-21T17:53:11.423" v="906" actId="20577"/>
          <ac:spMkLst>
            <pc:docMk/>
            <pc:sldMk cId="3646398806" sldId="376"/>
            <ac:spMk id="191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7:53:13.409" v="907" actId="478"/>
          <ac:picMkLst>
            <pc:docMk/>
            <pc:sldMk cId="3646398806" sldId="376"/>
            <ac:picMk id="4" creationId="{B1515F61-6623-6C18-56DA-FB23A92E6DF2}"/>
          </ac:picMkLst>
        </pc:picChg>
      </pc:sldChg>
      <pc:sldChg chg="delSp modSp mod">
        <pc:chgData name="NORBEY DANILO" userId="29f64d73-8b12-4c53-a9f3-1c223397a229" providerId="ADAL" clId="{8ECFF5A5-4F05-4947-A718-8B300B80144C}" dt="2023-03-21T17:56:45.822" v="967" actId="15"/>
        <pc:sldMkLst>
          <pc:docMk/>
          <pc:sldMk cId="4077152137" sldId="377"/>
        </pc:sldMkLst>
        <pc:spChg chg="mod">
          <ac:chgData name="NORBEY DANILO" userId="29f64d73-8b12-4c53-a9f3-1c223397a229" providerId="ADAL" clId="{8ECFF5A5-4F05-4947-A718-8B300B80144C}" dt="2023-03-21T17:56:45.822" v="967" actId="15"/>
          <ac:spMkLst>
            <pc:docMk/>
            <pc:sldMk cId="4077152137" sldId="377"/>
            <ac:spMk id="2" creationId="{C0B608A9-9574-5207-56A3-C5CFEE4309AD}"/>
          </ac:spMkLst>
        </pc:spChg>
        <pc:spChg chg="mod">
          <ac:chgData name="NORBEY DANILO" userId="29f64d73-8b12-4c53-a9f3-1c223397a229" providerId="ADAL" clId="{8ECFF5A5-4F05-4947-A718-8B300B80144C}" dt="2023-03-21T17:55:16.842" v="942" actId="20577"/>
          <ac:spMkLst>
            <pc:docMk/>
            <pc:sldMk cId="4077152137" sldId="377"/>
            <ac:spMk id="191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7:55:18.801" v="943" actId="478"/>
          <ac:picMkLst>
            <pc:docMk/>
            <pc:sldMk cId="4077152137" sldId="377"/>
            <ac:picMk id="4" creationId="{B1515F61-6623-6C18-56DA-FB23A92E6DF2}"/>
          </ac:picMkLst>
        </pc:picChg>
      </pc:sldChg>
      <pc:sldChg chg="modSp mod">
        <pc:chgData name="NORBEY DANILO" userId="29f64d73-8b12-4c53-a9f3-1c223397a229" providerId="ADAL" clId="{8ECFF5A5-4F05-4947-A718-8B300B80144C}" dt="2023-03-21T18:03:52.365" v="1107" actId="20577"/>
        <pc:sldMkLst>
          <pc:docMk/>
          <pc:sldMk cId="1141441756" sldId="378"/>
        </pc:sldMkLst>
        <pc:spChg chg="mod">
          <ac:chgData name="NORBEY DANILO" userId="29f64d73-8b12-4c53-a9f3-1c223397a229" providerId="ADAL" clId="{8ECFF5A5-4F05-4947-A718-8B300B80144C}" dt="2023-03-21T18:03:52.365" v="1107" actId="20577"/>
          <ac:spMkLst>
            <pc:docMk/>
            <pc:sldMk cId="1141441756" sldId="378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7:59:55.640" v="995" actId="20577"/>
          <ac:spMkLst>
            <pc:docMk/>
            <pc:sldMk cId="1141441756" sldId="378"/>
            <ac:spMk id="191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8:06:37.468" v="1269" actId="20577"/>
        <pc:sldMkLst>
          <pc:docMk/>
          <pc:sldMk cId="1015212810" sldId="379"/>
        </pc:sldMkLst>
        <pc:spChg chg="mod">
          <ac:chgData name="NORBEY DANILO" userId="29f64d73-8b12-4c53-a9f3-1c223397a229" providerId="ADAL" clId="{8ECFF5A5-4F05-4947-A718-8B300B80144C}" dt="2023-03-21T18:06:37.468" v="1269" actId="20577"/>
          <ac:spMkLst>
            <pc:docMk/>
            <pc:sldMk cId="1015212810" sldId="379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04:13.200" v="1138" actId="20577"/>
          <ac:spMkLst>
            <pc:docMk/>
            <pc:sldMk cId="1015212810" sldId="379"/>
            <ac:spMk id="191" creationId="{00000000-0000-0000-0000-000000000000}"/>
          </ac:spMkLst>
        </pc:spChg>
      </pc:sldChg>
      <pc:sldChg chg="del">
        <pc:chgData name="NORBEY DANILO" userId="29f64d73-8b12-4c53-a9f3-1c223397a229" providerId="ADAL" clId="{8ECFF5A5-4F05-4947-A718-8B300B80144C}" dt="2023-03-21T18:55:14.146" v="1895" actId="47"/>
        <pc:sldMkLst>
          <pc:docMk/>
          <pc:sldMk cId="2253480106" sldId="380"/>
        </pc:sldMkLst>
      </pc:sldChg>
      <pc:sldChg chg="del">
        <pc:chgData name="NORBEY DANILO" userId="29f64d73-8b12-4c53-a9f3-1c223397a229" providerId="ADAL" clId="{8ECFF5A5-4F05-4947-A718-8B300B80144C}" dt="2023-03-21T19:18:26.342" v="2048" actId="47"/>
        <pc:sldMkLst>
          <pc:docMk/>
          <pc:sldMk cId="3966894046" sldId="381"/>
        </pc:sldMkLst>
      </pc:sldChg>
      <pc:sldChg chg="modSp mod">
        <pc:chgData name="NORBEY DANILO" userId="29f64d73-8b12-4c53-a9f3-1c223397a229" providerId="ADAL" clId="{8ECFF5A5-4F05-4947-A718-8B300B80144C}" dt="2023-03-21T18:10:00.966" v="1307" actId="20577"/>
        <pc:sldMkLst>
          <pc:docMk/>
          <pc:sldMk cId="3793310610" sldId="382"/>
        </pc:sldMkLst>
        <pc:spChg chg="mod">
          <ac:chgData name="NORBEY DANILO" userId="29f64d73-8b12-4c53-a9f3-1c223397a229" providerId="ADAL" clId="{8ECFF5A5-4F05-4947-A718-8B300B80144C}" dt="2023-03-21T18:10:00.966" v="1307" actId="20577"/>
          <ac:spMkLst>
            <pc:docMk/>
            <pc:sldMk cId="3793310610" sldId="382"/>
            <ac:spMk id="215" creationId="{00000000-0000-0000-0000-000000000000}"/>
          </ac:spMkLst>
        </pc:spChg>
      </pc:sldChg>
      <pc:sldChg chg="addSp delSp modSp mod">
        <pc:chgData name="NORBEY DANILO" userId="29f64d73-8b12-4c53-a9f3-1c223397a229" providerId="ADAL" clId="{8ECFF5A5-4F05-4947-A718-8B300B80144C}" dt="2023-03-21T17:52:44.570" v="873" actId="1076"/>
        <pc:sldMkLst>
          <pc:docMk/>
          <pc:sldMk cId="368216936" sldId="384"/>
        </pc:sldMkLst>
        <pc:spChg chg="mod">
          <ac:chgData name="NORBEY DANILO" userId="29f64d73-8b12-4c53-a9f3-1c223397a229" providerId="ADAL" clId="{8ECFF5A5-4F05-4947-A718-8B300B80144C}" dt="2023-03-21T17:52:05.088" v="865" actId="20577"/>
          <ac:spMkLst>
            <pc:docMk/>
            <pc:sldMk cId="368216936" sldId="384"/>
            <ac:spMk id="191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7:52:44.570" v="873" actId="1076"/>
          <ac:picMkLst>
            <pc:docMk/>
            <pc:sldMk cId="368216936" sldId="384"/>
            <ac:picMk id="2" creationId="{4B6C07BE-4CA2-F46A-F686-0827B12BFC5D}"/>
          </ac:picMkLst>
        </pc:picChg>
        <pc:picChg chg="del">
          <ac:chgData name="NORBEY DANILO" userId="29f64d73-8b12-4c53-a9f3-1c223397a229" providerId="ADAL" clId="{8ECFF5A5-4F05-4947-A718-8B300B80144C}" dt="2023-03-21T17:52:07.019" v="866" actId="478"/>
          <ac:picMkLst>
            <pc:docMk/>
            <pc:sldMk cId="368216936" sldId="384"/>
            <ac:picMk id="7170" creationId="{4FB85C70-4BA7-D73E-BFE2-37E7A81E243B}"/>
          </ac:picMkLst>
        </pc:picChg>
      </pc:sldChg>
      <pc:sldChg chg="del">
        <pc:chgData name="NORBEY DANILO" userId="29f64d73-8b12-4c53-a9f3-1c223397a229" providerId="ADAL" clId="{8ECFF5A5-4F05-4947-A718-8B300B80144C}" dt="2023-03-21T19:18:22.178" v="2023" actId="47"/>
        <pc:sldMkLst>
          <pc:docMk/>
          <pc:sldMk cId="1943410392" sldId="387"/>
        </pc:sldMkLst>
      </pc:sldChg>
      <pc:sldChg chg="del">
        <pc:chgData name="NORBEY DANILO" userId="29f64d73-8b12-4c53-a9f3-1c223397a229" providerId="ADAL" clId="{8ECFF5A5-4F05-4947-A718-8B300B80144C}" dt="2023-03-21T19:18:23.592" v="2030" actId="47"/>
        <pc:sldMkLst>
          <pc:docMk/>
          <pc:sldMk cId="66050442" sldId="388"/>
        </pc:sldMkLst>
      </pc:sldChg>
      <pc:sldChg chg="del">
        <pc:chgData name="NORBEY DANILO" userId="29f64d73-8b12-4c53-a9f3-1c223397a229" providerId="ADAL" clId="{8ECFF5A5-4F05-4947-A718-8B300B80144C}" dt="2023-03-21T19:18:22.230" v="2025" actId="47"/>
        <pc:sldMkLst>
          <pc:docMk/>
          <pc:sldMk cId="3918203194" sldId="389"/>
        </pc:sldMkLst>
      </pc:sldChg>
      <pc:sldChg chg="del">
        <pc:chgData name="NORBEY DANILO" userId="29f64d73-8b12-4c53-a9f3-1c223397a229" providerId="ADAL" clId="{8ECFF5A5-4F05-4947-A718-8B300B80144C}" dt="2023-03-21T19:18:25.539" v="2045" actId="47"/>
        <pc:sldMkLst>
          <pc:docMk/>
          <pc:sldMk cId="1028980673" sldId="390"/>
        </pc:sldMkLst>
      </pc:sldChg>
      <pc:sldChg chg="del">
        <pc:chgData name="NORBEY DANILO" userId="29f64d73-8b12-4c53-a9f3-1c223397a229" providerId="ADAL" clId="{8ECFF5A5-4F05-4947-A718-8B300B80144C}" dt="2023-03-21T19:18:25.741" v="2046" actId="47"/>
        <pc:sldMkLst>
          <pc:docMk/>
          <pc:sldMk cId="703612668" sldId="391"/>
        </pc:sldMkLst>
      </pc:sldChg>
      <pc:sldChg chg="del">
        <pc:chgData name="NORBEY DANILO" userId="29f64d73-8b12-4c53-a9f3-1c223397a229" providerId="ADAL" clId="{8ECFF5A5-4F05-4947-A718-8B300B80144C}" dt="2023-03-21T19:18:25.937" v="2047" actId="47"/>
        <pc:sldMkLst>
          <pc:docMk/>
          <pc:sldMk cId="3593356433" sldId="392"/>
        </pc:sldMkLst>
      </pc:sldChg>
      <pc:sldChg chg="del">
        <pc:chgData name="NORBEY DANILO" userId="29f64d73-8b12-4c53-a9f3-1c223397a229" providerId="ADAL" clId="{8ECFF5A5-4F05-4947-A718-8B300B80144C}" dt="2023-03-21T19:18:26.767" v="2049" actId="47"/>
        <pc:sldMkLst>
          <pc:docMk/>
          <pc:sldMk cId="1370982778" sldId="393"/>
        </pc:sldMkLst>
      </pc:sldChg>
      <pc:sldChg chg="del">
        <pc:chgData name="NORBEY DANILO" userId="29f64d73-8b12-4c53-a9f3-1c223397a229" providerId="ADAL" clId="{8ECFF5A5-4F05-4947-A718-8B300B80144C}" dt="2023-03-21T19:18:29.297" v="2055" actId="47"/>
        <pc:sldMkLst>
          <pc:docMk/>
          <pc:sldMk cId="2213399795" sldId="395"/>
        </pc:sldMkLst>
      </pc:sldChg>
      <pc:sldChg chg="del">
        <pc:chgData name="NORBEY DANILO" userId="29f64d73-8b12-4c53-a9f3-1c223397a229" providerId="ADAL" clId="{8ECFF5A5-4F05-4947-A718-8B300B80144C}" dt="2023-03-21T19:18:27.367" v="2050" actId="47"/>
        <pc:sldMkLst>
          <pc:docMk/>
          <pc:sldMk cId="836032618" sldId="396"/>
        </pc:sldMkLst>
      </pc:sldChg>
      <pc:sldChg chg="del">
        <pc:chgData name="NORBEY DANILO" userId="29f64d73-8b12-4c53-a9f3-1c223397a229" providerId="ADAL" clId="{8ECFF5A5-4F05-4947-A718-8B300B80144C}" dt="2023-03-21T19:18:27.581" v="2051" actId="47"/>
        <pc:sldMkLst>
          <pc:docMk/>
          <pc:sldMk cId="814821578" sldId="397"/>
        </pc:sldMkLst>
      </pc:sldChg>
      <pc:sldChg chg="del">
        <pc:chgData name="NORBEY DANILO" userId="29f64d73-8b12-4c53-a9f3-1c223397a229" providerId="ADAL" clId="{8ECFF5A5-4F05-4947-A718-8B300B80144C}" dt="2023-03-21T19:18:28.039" v="2053" actId="47"/>
        <pc:sldMkLst>
          <pc:docMk/>
          <pc:sldMk cId="3342734739" sldId="398"/>
        </pc:sldMkLst>
      </pc:sldChg>
      <pc:sldChg chg="del">
        <pc:chgData name="NORBEY DANILO" userId="29f64d73-8b12-4c53-a9f3-1c223397a229" providerId="ADAL" clId="{8ECFF5A5-4F05-4947-A718-8B300B80144C}" dt="2023-03-21T19:18:27.799" v="2052" actId="47"/>
        <pc:sldMkLst>
          <pc:docMk/>
          <pc:sldMk cId="129060282" sldId="399"/>
        </pc:sldMkLst>
      </pc:sldChg>
      <pc:sldChg chg="del">
        <pc:chgData name="NORBEY DANILO" userId="29f64d73-8b12-4c53-a9f3-1c223397a229" providerId="ADAL" clId="{8ECFF5A5-4F05-4947-A718-8B300B80144C}" dt="2023-03-21T19:18:28.755" v="2054" actId="47"/>
        <pc:sldMkLst>
          <pc:docMk/>
          <pc:sldMk cId="159682814" sldId="400"/>
        </pc:sldMkLst>
      </pc:sldChg>
      <pc:sldChg chg="modSp mod">
        <pc:chgData name="NORBEY DANILO" userId="29f64d73-8b12-4c53-a9f3-1c223397a229" providerId="ADAL" clId="{8ECFF5A5-4F05-4947-A718-8B300B80144C}" dt="2023-03-21T18:12:21.834" v="1374" actId="113"/>
        <pc:sldMkLst>
          <pc:docMk/>
          <pc:sldMk cId="3716594045" sldId="401"/>
        </pc:sldMkLst>
        <pc:spChg chg="mod">
          <ac:chgData name="NORBEY DANILO" userId="29f64d73-8b12-4c53-a9f3-1c223397a229" providerId="ADAL" clId="{8ECFF5A5-4F05-4947-A718-8B300B80144C}" dt="2023-03-21T18:12:21.834" v="1374" actId="113"/>
          <ac:spMkLst>
            <pc:docMk/>
            <pc:sldMk cId="3716594045" sldId="401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11:48.505" v="1370" actId="20577"/>
          <ac:spMkLst>
            <pc:docMk/>
            <pc:sldMk cId="3716594045" sldId="401"/>
            <ac:spMk id="191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8:13:18.461" v="1403" actId="20577"/>
        <pc:sldMkLst>
          <pc:docMk/>
          <pc:sldMk cId="252319950" sldId="402"/>
        </pc:sldMkLst>
        <pc:spChg chg="mod">
          <ac:chgData name="NORBEY DANILO" userId="29f64d73-8b12-4c53-a9f3-1c223397a229" providerId="ADAL" clId="{8ECFF5A5-4F05-4947-A718-8B300B80144C}" dt="2023-03-21T18:13:18.461" v="1403" actId="20577"/>
          <ac:spMkLst>
            <pc:docMk/>
            <pc:sldMk cId="252319950" sldId="402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12:35.614" v="1397" actId="20577"/>
          <ac:spMkLst>
            <pc:docMk/>
            <pc:sldMk cId="252319950" sldId="402"/>
            <ac:spMk id="191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8:15:02.172" v="1435" actId="113"/>
        <pc:sldMkLst>
          <pc:docMk/>
          <pc:sldMk cId="1921996818" sldId="403"/>
        </pc:sldMkLst>
        <pc:spChg chg="mod">
          <ac:chgData name="NORBEY DANILO" userId="29f64d73-8b12-4c53-a9f3-1c223397a229" providerId="ADAL" clId="{8ECFF5A5-4F05-4947-A718-8B300B80144C}" dt="2023-03-21T18:15:02.172" v="1435" actId="113"/>
          <ac:spMkLst>
            <pc:docMk/>
            <pc:sldMk cId="1921996818" sldId="403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14:01.269" v="1427" actId="20577"/>
          <ac:spMkLst>
            <pc:docMk/>
            <pc:sldMk cId="1921996818" sldId="403"/>
            <ac:spMk id="191" creationId="{00000000-0000-0000-0000-000000000000}"/>
          </ac:spMkLst>
        </pc:spChg>
      </pc:sldChg>
      <pc:sldChg chg="delSp modSp mod">
        <pc:chgData name="NORBEY DANILO" userId="29f64d73-8b12-4c53-a9f3-1c223397a229" providerId="ADAL" clId="{8ECFF5A5-4F05-4947-A718-8B300B80144C}" dt="2023-03-21T18:16:56.663" v="1451" actId="113"/>
        <pc:sldMkLst>
          <pc:docMk/>
          <pc:sldMk cId="3187088026" sldId="404"/>
        </pc:sldMkLst>
        <pc:spChg chg="mod">
          <ac:chgData name="NORBEY DANILO" userId="29f64d73-8b12-4c53-a9f3-1c223397a229" providerId="ADAL" clId="{8ECFF5A5-4F05-4947-A718-8B300B80144C}" dt="2023-03-21T18:16:56.663" v="1451" actId="113"/>
          <ac:spMkLst>
            <pc:docMk/>
            <pc:sldMk cId="3187088026" sldId="404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16:46.166" v="1449" actId="20577"/>
          <ac:spMkLst>
            <pc:docMk/>
            <pc:sldMk cId="3187088026" sldId="404"/>
            <ac:spMk id="191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8:16:31.705" v="1436" actId="478"/>
          <ac:picMkLst>
            <pc:docMk/>
            <pc:sldMk cId="3187088026" sldId="404"/>
            <ac:picMk id="3" creationId="{6FFA6313-746D-D00E-DAEC-C888E56B34F6}"/>
          </ac:picMkLst>
        </pc:picChg>
      </pc:sldChg>
      <pc:sldChg chg="modSp mod">
        <pc:chgData name="NORBEY DANILO" userId="29f64d73-8b12-4c53-a9f3-1c223397a229" providerId="ADAL" clId="{8ECFF5A5-4F05-4947-A718-8B300B80144C}" dt="2023-03-21T18:19:23.468" v="1495" actId="255"/>
        <pc:sldMkLst>
          <pc:docMk/>
          <pc:sldMk cId="745415457" sldId="405"/>
        </pc:sldMkLst>
        <pc:spChg chg="mod">
          <ac:chgData name="NORBEY DANILO" userId="29f64d73-8b12-4c53-a9f3-1c223397a229" providerId="ADAL" clId="{8ECFF5A5-4F05-4947-A718-8B300B80144C}" dt="2023-03-21T18:19:23.468" v="1495" actId="255"/>
          <ac:spMkLst>
            <pc:docMk/>
            <pc:sldMk cId="745415457" sldId="405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17:23.150" v="1459" actId="20577"/>
          <ac:spMkLst>
            <pc:docMk/>
            <pc:sldMk cId="745415457" sldId="405"/>
            <ac:spMk id="191" creationId="{00000000-0000-0000-0000-000000000000}"/>
          </ac:spMkLst>
        </pc:spChg>
      </pc:sldChg>
      <pc:sldChg chg="modSp mod ord">
        <pc:chgData name="NORBEY DANILO" userId="29f64d73-8b12-4c53-a9f3-1c223397a229" providerId="ADAL" clId="{8ECFF5A5-4F05-4947-A718-8B300B80144C}" dt="2023-03-21T18:22:17.637" v="1568" actId="20577"/>
        <pc:sldMkLst>
          <pc:docMk/>
          <pc:sldMk cId="3733973510" sldId="406"/>
        </pc:sldMkLst>
        <pc:spChg chg="mod">
          <ac:chgData name="NORBEY DANILO" userId="29f64d73-8b12-4c53-a9f3-1c223397a229" providerId="ADAL" clId="{8ECFF5A5-4F05-4947-A718-8B300B80144C}" dt="2023-03-21T18:22:17.637" v="1568" actId="20577"/>
          <ac:spMkLst>
            <pc:docMk/>
            <pc:sldMk cId="3733973510" sldId="406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8:21:01.372" v="1543" actId="20577"/>
          <ac:spMkLst>
            <pc:docMk/>
            <pc:sldMk cId="3733973510" sldId="406"/>
            <ac:spMk id="235" creationId="{00000000-0000-0000-0000-000000000000}"/>
          </ac:spMkLst>
        </pc:spChg>
      </pc:sldChg>
      <pc:sldChg chg="addSp delSp modSp mod">
        <pc:chgData name="NORBEY DANILO" userId="29f64d73-8b12-4c53-a9f3-1c223397a229" providerId="ADAL" clId="{8ECFF5A5-4F05-4947-A718-8B300B80144C}" dt="2023-03-21T18:59:39.931" v="1919" actId="1076"/>
        <pc:sldMkLst>
          <pc:docMk/>
          <pc:sldMk cId="2873070779" sldId="407"/>
        </pc:sldMkLst>
        <pc:spChg chg="del">
          <ac:chgData name="NORBEY DANILO" userId="29f64d73-8b12-4c53-a9f3-1c223397a229" providerId="ADAL" clId="{8ECFF5A5-4F05-4947-A718-8B300B80144C}" dt="2023-03-21T18:59:03.161" v="1907" actId="478"/>
          <ac:spMkLst>
            <pc:docMk/>
            <pc:sldMk cId="2873070779" sldId="407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8:59:00.619" v="1906" actId="20577"/>
          <ac:spMkLst>
            <pc:docMk/>
            <pc:sldMk cId="2873070779" sldId="407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8:59:04.667" v="1909" actId="478"/>
          <ac:picMkLst>
            <pc:docMk/>
            <pc:sldMk cId="2873070779" sldId="407"/>
            <ac:picMk id="4" creationId="{67E8E655-4F9C-9304-FDF5-0ECEF7BDCFA7}"/>
          </ac:picMkLst>
        </pc:picChg>
        <pc:picChg chg="del">
          <ac:chgData name="NORBEY DANILO" userId="29f64d73-8b12-4c53-a9f3-1c223397a229" providerId="ADAL" clId="{8ECFF5A5-4F05-4947-A718-8B300B80144C}" dt="2023-03-21T18:59:04.058" v="1908" actId="478"/>
          <ac:picMkLst>
            <pc:docMk/>
            <pc:sldMk cId="2873070779" sldId="407"/>
            <ac:picMk id="6" creationId="{6E9C9B09-AFAD-D525-5285-89E76D99C7A9}"/>
          </ac:picMkLst>
        </pc:picChg>
        <pc:picChg chg="add mod">
          <ac:chgData name="NORBEY DANILO" userId="29f64d73-8b12-4c53-a9f3-1c223397a229" providerId="ADAL" clId="{8ECFF5A5-4F05-4947-A718-8B300B80144C}" dt="2023-03-21T18:59:25.664" v="1914" actId="1076"/>
          <ac:picMkLst>
            <pc:docMk/>
            <pc:sldMk cId="2873070779" sldId="407"/>
            <ac:picMk id="2050" creationId="{3E056312-EF00-65C8-C046-C2AD29F68203}"/>
          </ac:picMkLst>
        </pc:picChg>
        <pc:picChg chg="add mod">
          <ac:chgData name="NORBEY DANILO" userId="29f64d73-8b12-4c53-a9f3-1c223397a229" providerId="ADAL" clId="{8ECFF5A5-4F05-4947-A718-8B300B80144C}" dt="2023-03-21T18:59:39.931" v="1919" actId="1076"/>
          <ac:picMkLst>
            <pc:docMk/>
            <pc:sldMk cId="2873070779" sldId="407"/>
            <ac:picMk id="2052" creationId="{39208AB9-9D9D-F673-8A8F-2A93C122D79E}"/>
          </ac:picMkLst>
        </pc:picChg>
      </pc:sldChg>
      <pc:sldChg chg="addSp delSp modSp mod">
        <pc:chgData name="NORBEY DANILO" userId="29f64d73-8b12-4c53-a9f3-1c223397a229" providerId="ADAL" clId="{8ECFF5A5-4F05-4947-A718-8B300B80144C}" dt="2023-03-21T19:03:06.674" v="1974" actId="20577"/>
        <pc:sldMkLst>
          <pc:docMk/>
          <pc:sldMk cId="1981457109" sldId="408"/>
        </pc:sldMkLst>
        <pc:spChg chg="del">
          <ac:chgData name="NORBEY DANILO" userId="29f64d73-8b12-4c53-a9f3-1c223397a229" providerId="ADAL" clId="{8ECFF5A5-4F05-4947-A718-8B300B80144C}" dt="2023-03-21T19:02:22.628" v="1945" actId="478"/>
          <ac:spMkLst>
            <pc:docMk/>
            <pc:sldMk cId="1981457109" sldId="408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9:03:06.674" v="1974" actId="20577"/>
          <ac:spMkLst>
            <pc:docMk/>
            <pc:sldMk cId="1981457109" sldId="408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9:01:57.065" v="1944" actId="478"/>
          <ac:picMkLst>
            <pc:docMk/>
            <pc:sldMk cId="1981457109" sldId="408"/>
            <ac:picMk id="5" creationId="{C546415E-70F3-0D14-A611-CFC26213FFD1}"/>
          </ac:picMkLst>
        </pc:picChg>
        <pc:picChg chg="add mod">
          <ac:chgData name="NORBEY DANILO" userId="29f64d73-8b12-4c53-a9f3-1c223397a229" providerId="ADAL" clId="{8ECFF5A5-4F05-4947-A718-8B300B80144C}" dt="2023-03-21T19:02:42.623" v="1948" actId="1076"/>
          <ac:picMkLst>
            <pc:docMk/>
            <pc:sldMk cId="1981457109" sldId="408"/>
            <ac:picMk id="4098" creationId="{63E45232-F89F-7A2B-9EBB-D22CEEB8963B}"/>
          </ac:picMkLst>
        </pc:picChg>
      </pc:sldChg>
      <pc:sldChg chg="delSp modSp mod">
        <pc:chgData name="NORBEY DANILO" userId="29f64d73-8b12-4c53-a9f3-1c223397a229" providerId="ADAL" clId="{8ECFF5A5-4F05-4947-A718-8B300B80144C}" dt="2023-03-21T19:30:33.727" v="2097" actId="20577"/>
        <pc:sldMkLst>
          <pc:docMk/>
          <pc:sldMk cId="3162790329" sldId="409"/>
        </pc:sldMkLst>
        <pc:spChg chg="mod">
          <ac:chgData name="NORBEY DANILO" userId="29f64d73-8b12-4c53-a9f3-1c223397a229" providerId="ADAL" clId="{8ECFF5A5-4F05-4947-A718-8B300B80144C}" dt="2023-03-21T19:30:33.727" v="2097" actId="20577"/>
          <ac:spMkLst>
            <pc:docMk/>
            <pc:sldMk cId="3162790329" sldId="409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9:18:05.432" v="2011"/>
          <ac:spMkLst>
            <pc:docMk/>
            <pc:sldMk cId="3162790329" sldId="409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9:18:07.764" v="2012" actId="478"/>
          <ac:picMkLst>
            <pc:docMk/>
            <pc:sldMk cId="3162790329" sldId="409"/>
            <ac:picMk id="4" creationId="{280AEA32-7F65-E3CA-42F0-285EAFBE5109}"/>
          </ac:picMkLst>
        </pc:picChg>
      </pc:sldChg>
      <pc:sldChg chg="del">
        <pc:chgData name="NORBEY DANILO" userId="29f64d73-8b12-4c53-a9f3-1c223397a229" providerId="ADAL" clId="{8ECFF5A5-4F05-4947-A718-8B300B80144C}" dt="2023-03-21T19:18:10.350" v="2013" actId="47"/>
        <pc:sldMkLst>
          <pc:docMk/>
          <pc:sldMk cId="3484354342" sldId="410"/>
        </pc:sldMkLst>
      </pc:sldChg>
      <pc:sldChg chg="del">
        <pc:chgData name="NORBEY DANILO" userId="29f64d73-8b12-4c53-a9f3-1c223397a229" providerId="ADAL" clId="{8ECFF5A5-4F05-4947-A718-8B300B80144C}" dt="2023-03-21T19:18:10.731" v="2014" actId="47"/>
        <pc:sldMkLst>
          <pc:docMk/>
          <pc:sldMk cId="474308865" sldId="411"/>
        </pc:sldMkLst>
      </pc:sldChg>
      <pc:sldChg chg="del">
        <pc:chgData name="NORBEY DANILO" userId="29f64d73-8b12-4c53-a9f3-1c223397a229" providerId="ADAL" clId="{8ECFF5A5-4F05-4947-A718-8B300B80144C}" dt="2023-03-21T19:18:10.992" v="2015" actId="47"/>
        <pc:sldMkLst>
          <pc:docMk/>
          <pc:sldMk cId="1728471982" sldId="412"/>
        </pc:sldMkLst>
      </pc:sldChg>
      <pc:sldChg chg="del">
        <pc:chgData name="NORBEY DANILO" userId="29f64d73-8b12-4c53-a9f3-1c223397a229" providerId="ADAL" clId="{8ECFF5A5-4F05-4947-A718-8B300B80144C}" dt="2023-03-21T19:18:21.477" v="2016" actId="47"/>
        <pc:sldMkLst>
          <pc:docMk/>
          <pc:sldMk cId="2111327659" sldId="413"/>
        </pc:sldMkLst>
      </pc:sldChg>
      <pc:sldChg chg="del">
        <pc:chgData name="NORBEY DANILO" userId="29f64d73-8b12-4c53-a9f3-1c223397a229" providerId="ADAL" clId="{8ECFF5A5-4F05-4947-A718-8B300B80144C}" dt="2023-03-21T19:18:21.975" v="2017" actId="47"/>
        <pc:sldMkLst>
          <pc:docMk/>
          <pc:sldMk cId="382238389" sldId="414"/>
        </pc:sldMkLst>
      </pc:sldChg>
      <pc:sldChg chg="del">
        <pc:chgData name="NORBEY DANILO" userId="29f64d73-8b12-4c53-a9f3-1c223397a229" providerId="ADAL" clId="{8ECFF5A5-4F05-4947-A718-8B300B80144C}" dt="2023-03-21T19:18:22.003" v="2018" actId="47"/>
        <pc:sldMkLst>
          <pc:docMk/>
          <pc:sldMk cId="2057345352" sldId="415"/>
        </pc:sldMkLst>
      </pc:sldChg>
      <pc:sldChg chg="del">
        <pc:chgData name="NORBEY DANILO" userId="29f64d73-8b12-4c53-a9f3-1c223397a229" providerId="ADAL" clId="{8ECFF5A5-4F05-4947-A718-8B300B80144C}" dt="2023-03-21T19:18:22.035" v="2019" actId="47"/>
        <pc:sldMkLst>
          <pc:docMk/>
          <pc:sldMk cId="3576639049" sldId="416"/>
        </pc:sldMkLst>
      </pc:sldChg>
      <pc:sldChg chg="del">
        <pc:chgData name="NORBEY DANILO" userId="29f64d73-8b12-4c53-a9f3-1c223397a229" providerId="ADAL" clId="{8ECFF5A5-4F05-4947-A718-8B300B80144C}" dt="2023-03-21T19:18:22.072" v="2020" actId="47"/>
        <pc:sldMkLst>
          <pc:docMk/>
          <pc:sldMk cId="2366628819" sldId="417"/>
        </pc:sldMkLst>
      </pc:sldChg>
      <pc:sldChg chg="del">
        <pc:chgData name="NORBEY DANILO" userId="29f64d73-8b12-4c53-a9f3-1c223397a229" providerId="ADAL" clId="{8ECFF5A5-4F05-4947-A718-8B300B80144C}" dt="2023-03-21T19:18:22.099" v="2021" actId="47"/>
        <pc:sldMkLst>
          <pc:docMk/>
          <pc:sldMk cId="1379233117" sldId="418"/>
        </pc:sldMkLst>
      </pc:sldChg>
      <pc:sldChg chg="del">
        <pc:chgData name="NORBEY DANILO" userId="29f64d73-8b12-4c53-a9f3-1c223397a229" providerId="ADAL" clId="{8ECFF5A5-4F05-4947-A718-8B300B80144C}" dt="2023-03-21T19:18:22.146" v="2022" actId="47"/>
        <pc:sldMkLst>
          <pc:docMk/>
          <pc:sldMk cId="3045644798" sldId="419"/>
        </pc:sldMkLst>
      </pc:sldChg>
      <pc:sldChg chg="del">
        <pc:chgData name="NORBEY DANILO" userId="29f64d73-8b12-4c53-a9f3-1c223397a229" providerId="ADAL" clId="{8ECFF5A5-4F05-4947-A718-8B300B80144C}" dt="2023-03-21T19:18:22.202" v="2024" actId="47"/>
        <pc:sldMkLst>
          <pc:docMk/>
          <pc:sldMk cId="622253000" sldId="420"/>
        </pc:sldMkLst>
      </pc:sldChg>
      <pc:sldChg chg="del">
        <pc:chgData name="NORBEY DANILO" userId="29f64d73-8b12-4c53-a9f3-1c223397a229" providerId="ADAL" clId="{8ECFF5A5-4F05-4947-A718-8B300B80144C}" dt="2023-03-21T19:18:22.272" v="2026" actId="47"/>
        <pc:sldMkLst>
          <pc:docMk/>
          <pc:sldMk cId="3337085015" sldId="422"/>
        </pc:sldMkLst>
      </pc:sldChg>
      <pc:sldChg chg="del">
        <pc:chgData name="NORBEY DANILO" userId="29f64d73-8b12-4c53-a9f3-1c223397a229" providerId="ADAL" clId="{8ECFF5A5-4F05-4947-A718-8B300B80144C}" dt="2023-03-21T19:18:22.293" v="2027" actId="47"/>
        <pc:sldMkLst>
          <pc:docMk/>
          <pc:sldMk cId="855200174" sldId="423"/>
        </pc:sldMkLst>
      </pc:sldChg>
      <pc:sldChg chg="del">
        <pc:chgData name="NORBEY DANILO" userId="29f64d73-8b12-4c53-a9f3-1c223397a229" providerId="ADAL" clId="{8ECFF5A5-4F05-4947-A718-8B300B80144C}" dt="2023-03-21T19:18:22.325" v="2028" actId="47"/>
        <pc:sldMkLst>
          <pc:docMk/>
          <pc:sldMk cId="3540518617" sldId="424"/>
        </pc:sldMkLst>
      </pc:sldChg>
      <pc:sldChg chg="del">
        <pc:chgData name="NORBEY DANILO" userId="29f64d73-8b12-4c53-a9f3-1c223397a229" providerId="ADAL" clId="{8ECFF5A5-4F05-4947-A718-8B300B80144C}" dt="2023-03-21T19:18:22.358" v="2029" actId="47"/>
        <pc:sldMkLst>
          <pc:docMk/>
          <pc:sldMk cId="2644233957" sldId="425"/>
        </pc:sldMkLst>
      </pc:sldChg>
      <pc:sldChg chg="del">
        <pc:chgData name="NORBEY DANILO" userId="29f64d73-8b12-4c53-a9f3-1c223397a229" providerId="ADAL" clId="{8ECFF5A5-4F05-4947-A718-8B300B80144C}" dt="2023-03-21T19:18:24.097" v="2031" actId="47"/>
        <pc:sldMkLst>
          <pc:docMk/>
          <pc:sldMk cId="1352573630" sldId="426"/>
        </pc:sldMkLst>
      </pc:sldChg>
      <pc:sldChg chg="del">
        <pc:chgData name="NORBEY DANILO" userId="29f64d73-8b12-4c53-a9f3-1c223397a229" providerId="ADAL" clId="{8ECFF5A5-4F05-4947-A718-8B300B80144C}" dt="2023-03-21T19:18:24.172" v="2033" actId="47"/>
        <pc:sldMkLst>
          <pc:docMk/>
          <pc:sldMk cId="128630534" sldId="427"/>
        </pc:sldMkLst>
      </pc:sldChg>
      <pc:sldChg chg="del">
        <pc:chgData name="NORBEY DANILO" userId="29f64d73-8b12-4c53-a9f3-1c223397a229" providerId="ADAL" clId="{8ECFF5A5-4F05-4947-A718-8B300B80144C}" dt="2023-03-21T19:18:25.364" v="2044" actId="47"/>
        <pc:sldMkLst>
          <pc:docMk/>
          <pc:sldMk cId="3250925257" sldId="428"/>
        </pc:sldMkLst>
      </pc:sldChg>
      <pc:sldChg chg="del">
        <pc:chgData name="NORBEY DANILO" userId="29f64d73-8b12-4c53-a9f3-1c223397a229" providerId="ADAL" clId="{8ECFF5A5-4F05-4947-A718-8B300B80144C}" dt="2023-03-21T19:18:24.132" v="2032" actId="47"/>
        <pc:sldMkLst>
          <pc:docMk/>
          <pc:sldMk cId="3692307784" sldId="429"/>
        </pc:sldMkLst>
      </pc:sldChg>
      <pc:sldChg chg="del">
        <pc:chgData name="NORBEY DANILO" userId="29f64d73-8b12-4c53-a9f3-1c223397a229" providerId="ADAL" clId="{8ECFF5A5-4F05-4947-A718-8B300B80144C}" dt="2023-03-21T19:18:24.209" v="2034" actId="47"/>
        <pc:sldMkLst>
          <pc:docMk/>
          <pc:sldMk cId="2492654820" sldId="430"/>
        </pc:sldMkLst>
      </pc:sldChg>
      <pc:sldChg chg="del">
        <pc:chgData name="NORBEY DANILO" userId="29f64d73-8b12-4c53-a9f3-1c223397a229" providerId="ADAL" clId="{8ECFF5A5-4F05-4947-A718-8B300B80144C}" dt="2023-03-21T19:18:24.241" v="2035" actId="47"/>
        <pc:sldMkLst>
          <pc:docMk/>
          <pc:sldMk cId="1241090645" sldId="431"/>
        </pc:sldMkLst>
      </pc:sldChg>
      <pc:sldChg chg="del">
        <pc:chgData name="NORBEY DANILO" userId="29f64d73-8b12-4c53-a9f3-1c223397a229" providerId="ADAL" clId="{8ECFF5A5-4F05-4947-A718-8B300B80144C}" dt="2023-03-21T19:18:24.263" v="2036" actId="47"/>
        <pc:sldMkLst>
          <pc:docMk/>
          <pc:sldMk cId="1787653731" sldId="432"/>
        </pc:sldMkLst>
      </pc:sldChg>
      <pc:sldChg chg="del">
        <pc:chgData name="NORBEY DANILO" userId="29f64d73-8b12-4c53-a9f3-1c223397a229" providerId="ADAL" clId="{8ECFF5A5-4F05-4947-A718-8B300B80144C}" dt="2023-03-21T19:18:24.295" v="2037" actId="47"/>
        <pc:sldMkLst>
          <pc:docMk/>
          <pc:sldMk cId="177151026" sldId="433"/>
        </pc:sldMkLst>
      </pc:sldChg>
      <pc:sldChg chg="del">
        <pc:chgData name="NORBEY DANILO" userId="29f64d73-8b12-4c53-a9f3-1c223397a229" providerId="ADAL" clId="{8ECFF5A5-4F05-4947-A718-8B300B80144C}" dt="2023-03-21T19:18:24.326" v="2038" actId="47"/>
        <pc:sldMkLst>
          <pc:docMk/>
          <pc:sldMk cId="75003021" sldId="434"/>
        </pc:sldMkLst>
      </pc:sldChg>
      <pc:sldChg chg="del">
        <pc:chgData name="NORBEY DANILO" userId="29f64d73-8b12-4c53-a9f3-1c223397a229" providerId="ADAL" clId="{8ECFF5A5-4F05-4947-A718-8B300B80144C}" dt="2023-03-21T19:18:24.367" v="2039" actId="47"/>
        <pc:sldMkLst>
          <pc:docMk/>
          <pc:sldMk cId="3497477020" sldId="435"/>
        </pc:sldMkLst>
      </pc:sldChg>
      <pc:sldChg chg="del">
        <pc:chgData name="NORBEY DANILO" userId="29f64d73-8b12-4c53-a9f3-1c223397a229" providerId="ADAL" clId="{8ECFF5A5-4F05-4947-A718-8B300B80144C}" dt="2023-03-21T19:18:24.392" v="2040" actId="47"/>
        <pc:sldMkLst>
          <pc:docMk/>
          <pc:sldMk cId="3399930344" sldId="436"/>
        </pc:sldMkLst>
      </pc:sldChg>
      <pc:sldChg chg="del">
        <pc:chgData name="NORBEY DANILO" userId="29f64d73-8b12-4c53-a9f3-1c223397a229" providerId="ADAL" clId="{8ECFF5A5-4F05-4947-A718-8B300B80144C}" dt="2023-03-21T19:18:24.427" v="2041" actId="47"/>
        <pc:sldMkLst>
          <pc:docMk/>
          <pc:sldMk cId="1016975908" sldId="437"/>
        </pc:sldMkLst>
      </pc:sldChg>
      <pc:sldChg chg="del">
        <pc:chgData name="NORBEY DANILO" userId="29f64d73-8b12-4c53-a9f3-1c223397a229" providerId="ADAL" clId="{8ECFF5A5-4F05-4947-A718-8B300B80144C}" dt="2023-03-21T19:18:24.952" v="2042" actId="47"/>
        <pc:sldMkLst>
          <pc:docMk/>
          <pc:sldMk cId="1462770981" sldId="438"/>
        </pc:sldMkLst>
      </pc:sldChg>
      <pc:sldChg chg="del">
        <pc:chgData name="NORBEY DANILO" userId="29f64d73-8b12-4c53-a9f3-1c223397a229" providerId="ADAL" clId="{8ECFF5A5-4F05-4947-A718-8B300B80144C}" dt="2023-03-21T19:18:25.159" v="2043" actId="47"/>
        <pc:sldMkLst>
          <pc:docMk/>
          <pc:sldMk cId="3427255484" sldId="439"/>
        </pc:sldMkLst>
      </pc:sldChg>
      <pc:sldChg chg="modSp add mod">
        <pc:chgData name="NORBEY DANILO" userId="29f64d73-8b12-4c53-a9f3-1c223397a229" providerId="ADAL" clId="{8ECFF5A5-4F05-4947-A718-8B300B80144C}" dt="2023-03-21T17:19:26.316" v="72" actId="20577"/>
        <pc:sldMkLst>
          <pc:docMk/>
          <pc:sldMk cId="2396993786" sldId="440"/>
        </pc:sldMkLst>
        <pc:spChg chg="mod">
          <ac:chgData name="NORBEY DANILO" userId="29f64d73-8b12-4c53-a9f3-1c223397a229" providerId="ADAL" clId="{8ECFF5A5-4F05-4947-A718-8B300B80144C}" dt="2023-03-21T17:19:26.316" v="72" actId="20577"/>
          <ac:spMkLst>
            <pc:docMk/>
            <pc:sldMk cId="2396993786" sldId="440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21:57.381" v="96" actId="113"/>
        <pc:sldMkLst>
          <pc:docMk/>
          <pc:sldMk cId="2040398693" sldId="441"/>
        </pc:sldMkLst>
        <pc:spChg chg="mod">
          <ac:chgData name="NORBEY DANILO" userId="29f64d73-8b12-4c53-a9f3-1c223397a229" providerId="ADAL" clId="{8ECFF5A5-4F05-4947-A718-8B300B80144C}" dt="2023-03-21T17:21:57.381" v="96" actId="113"/>
          <ac:spMkLst>
            <pc:docMk/>
            <pc:sldMk cId="2040398693" sldId="441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22:41.123" v="108" actId="113"/>
        <pc:sldMkLst>
          <pc:docMk/>
          <pc:sldMk cId="1319753378" sldId="442"/>
        </pc:sldMkLst>
        <pc:spChg chg="mod">
          <ac:chgData name="NORBEY DANILO" userId="29f64d73-8b12-4c53-a9f3-1c223397a229" providerId="ADAL" clId="{8ECFF5A5-4F05-4947-A718-8B300B80144C}" dt="2023-03-21T17:22:41.123" v="108" actId="113"/>
          <ac:spMkLst>
            <pc:docMk/>
            <pc:sldMk cId="1319753378" sldId="442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26:44.420" v="244" actId="20577"/>
        <pc:sldMkLst>
          <pc:docMk/>
          <pc:sldMk cId="465777885" sldId="443"/>
        </pc:sldMkLst>
        <pc:spChg chg="mod">
          <ac:chgData name="NORBEY DANILO" userId="29f64d73-8b12-4c53-a9f3-1c223397a229" providerId="ADAL" clId="{8ECFF5A5-4F05-4947-A718-8B300B80144C}" dt="2023-03-21T17:26:44.420" v="244" actId="20577"/>
          <ac:spMkLst>
            <pc:docMk/>
            <pc:sldMk cId="465777885" sldId="443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34:05.610" v="316" actId="20577"/>
        <pc:sldMkLst>
          <pc:docMk/>
          <pc:sldMk cId="2899726592" sldId="444"/>
        </pc:sldMkLst>
        <pc:spChg chg="mod">
          <ac:chgData name="NORBEY DANILO" userId="29f64d73-8b12-4c53-a9f3-1c223397a229" providerId="ADAL" clId="{8ECFF5A5-4F05-4947-A718-8B300B80144C}" dt="2023-03-21T17:34:05.610" v="316" actId="20577"/>
          <ac:spMkLst>
            <pc:docMk/>
            <pc:sldMk cId="2899726592" sldId="444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37:44.381" v="374" actId="21"/>
        <pc:sldMkLst>
          <pc:docMk/>
          <pc:sldMk cId="712502810" sldId="445"/>
        </pc:sldMkLst>
        <pc:spChg chg="mod">
          <ac:chgData name="NORBEY DANILO" userId="29f64d73-8b12-4c53-a9f3-1c223397a229" providerId="ADAL" clId="{8ECFF5A5-4F05-4947-A718-8B300B80144C}" dt="2023-03-21T17:37:44.381" v="374" actId="21"/>
          <ac:spMkLst>
            <pc:docMk/>
            <pc:sldMk cId="712502810" sldId="445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38:25.111" v="438" actId="20577"/>
        <pc:sldMkLst>
          <pc:docMk/>
          <pc:sldMk cId="871564587" sldId="446"/>
        </pc:sldMkLst>
        <pc:spChg chg="mod">
          <ac:chgData name="NORBEY DANILO" userId="29f64d73-8b12-4c53-a9f3-1c223397a229" providerId="ADAL" clId="{8ECFF5A5-4F05-4947-A718-8B300B80144C}" dt="2023-03-21T17:38:25.111" v="438" actId="20577"/>
          <ac:spMkLst>
            <pc:docMk/>
            <pc:sldMk cId="871564587" sldId="446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39:20.350" v="453" actId="113"/>
        <pc:sldMkLst>
          <pc:docMk/>
          <pc:sldMk cId="430135910" sldId="447"/>
        </pc:sldMkLst>
        <pc:spChg chg="mod">
          <ac:chgData name="NORBEY DANILO" userId="29f64d73-8b12-4c53-a9f3-1c223397a229" providerId="ADAL" clId="{8ECFF5A5-4F05-4947-A718-8B300B80144C}" dt="2023-03-21T17:39:20.350" v="453" actId="113"/>
          <ac:spMkLst>
            <pc:docMk/>
            <pc:sldMk cId="430135910" sldId="447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41:26.766" v="467"/>
        <pc:sldMkLst>
          <pc:docMk/>
          <pc:sldMk cId="143351818" sldId="448"/>
        </pc:sldMkLst>
        <pc:spChg chg="mod">
          <ac:chgData name="NORBEY DANILO" userId="29f64d73-8b12-4c53-a9f3-1c223397a229" providerId="ADAL" clId="{8ECFF5A5-4F05-4947-A718-8B300B80144C}" dt="2023-03-21T17:41:26.766" v="467"/>
          <ac:spMkLst>
            <pc:docMk/>
            <pc:sldMk cId="143351818" sldId="448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42:25.144" v="490" actId="20577"/>
        <pc:sldMkLst>
          <pc:docMk/>
          <pc:sldMk cId="3394447910" sldId="449"/>
        </pc:sldMkLst>
        <pc:spChg chg="mod">
          <ac:chgData name="NORBEY DANILO" userId="29f64d73-8b12-4c53-a9f3-1c223397a229" providerId="ADAL" clId="{8ECFF5A5-4F05-4947-A718-8B300B80144C}" dt="2023-03-21T17:42:25.144" v="490" actId="20577"/>
          <ac:spMkLst>
            <pc:docMk/>
            <pc:sldMk cId="3394447910" sldId="449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42:13.919" v="469"/>
          <ac:spMkLst>
            <pc:docMk/>
            <pc:sldMk cId="3394447910" sldId="449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43:37.823" v="510" actId="20577"/>
        <pc:sldMkLst>
          <pc:docMk/>
          <pc:sldMk cId="1099194858" sldId="450"/>
        </pc:sldMkLst>
        <pc:spChg chg="mod">
          <ac:chgData name="NORBEY DANILO" userId="29f64d73-8b12-4c53-a9f3-1c223397a229" providerId="ADAL" clId="{8ECFF5A5-4F05-4947-A718-8B300B80144C}" dt="2023-03-21T17:43:37.823" v="510" actId="20577"/>
          <ac:spMkLst>
            <pc:docMk/>
            <pc:sldMk cId="1099194858" sldId="450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43:29.984" v="494" actId="20577"/>
          <ac:spMkLst>
            <pc:docMk/>
            <pc:sldMk cId="1099194858" sldId="450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46:12.350" v="597" actId="113"/>
        <pc:sldMkLst>
          <pc:docMk/>
          <pc:sldMk cId="2206738265" sldId="451"/>
        </pc:sldMkLst>
        <pc:spChg chg="mod">
          <ac:chgData name="NORBEY DANILO" userId="29f64d73-8b12-4c53-a9f3-1c223397a229" providerId="ADAL" clId="{8ECFF5A5-4F05-4947-A718-8B300B80144C}" dt="2023-03-21T17:46:12.350" v="597" actId="113"/>
          <ac:spMkLst>
            <pc:docMk/>
            <pc:sldMk cId="2206738265" sldId="451"/>
            <ac:spMk id="2" creationId="{C0B608A9-9574-5207-56A3-C5CFEE4309AD}"/>
          </ac:spMkLst>
        </pc:spChg>
      </pc:sldChg>
      <pc:sldChg chg="modSp add mod">
        <pc:chgData name="NORBEY DANILO" userId="29f64d73-8b12-4c53-a9f3-1c223397a229" providerId="ADAL" clId="{8ECFF5A5-4F05-4947-A718-8B300B80144C}" dt="2023-03-21T17:49:16.558" v="722" actId="20577"/>
        <pc:sldMkLst>
          <pc:docMk/>
          <pc:sldMk cId="2675091381" sldId="452"/>
        </pc:sldMkLst>
        <pc:spChg chg="mod">
          <ac:chgData name="NORBEY DANILO" userId="29f64d73-8b12-4c53-a9f3-1c223397a229" providerId="ADAL" clId="{8ECFF5A5-4F05-4947-A718-8B300B80144C}" dt="2023-03-21T17:49:16.558" v="722" actId="20577"/>
          <ac:spMkLst>
            <pc:docMk/>
            <pc:sldMk cId="2675091381" sldId="452"/>
            <ac:spMk id="2" creationId="{C0B608A9-9574-5207-56A3-C5CFEE4309AD}"/>
          </ac:spMkLst>
        </pc:spChg>
      </pc:sldChg>
      <pc:sldChg chg="addSp modSp add mod">
        <pc:chgData name="NORBEY DANILO" userId="29f64d73-8b12-4c53-a9f3-1c223397a229" providerId="ADAL" clId="{8ECFF5A5-4F05-4947-A718-8B300B80144C}" dt="2023-03-21T17:59:26.198" v="983" actId="1076"/>
        <pc:sldMkLst>
          <pc:docMk/>
          <pc:sldMk cId="1468133249" sldId="453"/>
        </pc:sldMkLst>
        <pc:spChg chg="mod">
          <ac:chgData name="NORBEY DANILO" userId="29f64d73-8b12-4c53-a9f3-1c223397a229" providerId="ADAL" clId="{8ECFF5A5-4F05-4947-A718-8B300B80144C}" dt="2023-03-21T17:59:19.462" v="982" actId="14100"/>
          <ac:spMkLst>
            <pc:docMk/>
            <pc:sldMk cId="1468133249" sldId="453"/>
            <ac:spMk id="2" creationId="{C0B608A9-9574-5207-56A3-C5CFEE4309AD}"/>
          </ac:spMkLst>
        </pc:spChg>
        <pc:picChg chg="add mod">
          <ac:chgData name="NORBEY DANILO" userId="29f64d73-8b12-4c53-a9f3-1c223397a229" providerId="ADAL" clId="{8ECFF5A5-4F05-4947-A718-8B300B80144C}" dt="2023-03-21T17:59:26.198" v="983" actId="1076"/>
          <ac:picMkLst>
            <pc:docMk/>
            <pc:sldMk cId="1468133249" sldId="453"/>
            <ac:picMk id="1026" creationId="{3F107442-3DDE-FDF7-6FB4-CD77329865FC}"/>
          </ac:picMkLst>
        </pc:picChg>
      </pc:sldChg>
      <pc:sldChg chg="modSp add mod">
        <pc:chgData name="NORBEY DANILO" userId="29f64d73-8b12-4c53-a9f3-1c223397a229" providerId="ADAL" clId="{8ECFF5A5-4F05-4947-A718-8B300B80144C}" dt="2023-03-21T18:11:08.337" v="1316" actId="113"/>
        <pc:sldMkLst>
          <pc:docMk/>
          <pc:sldMk cId="1992551039" sldId="454"/>
        </pc:sldMkLst>
        <pc:spChg chg="mod">
          <ac:chgData name="NORBEY DANILO" userId="29f64d73-8b12-4c53-a9f3-1c223397a229" providerId="ADAL" clId="{8ECFF5A5-4F05-4947-A718-8B300B80144C}" dt="2023-03-21T18:11:08.337" v="1316" actId="113"/>
          <ac:spMkLst>
            <pc:docMk/>
            <pc:sldMk cId="1992551039" sldId="454"/>
            <ac:spMk id="215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8:20:43.085" v="1533" actId="313"/>
        <pc:sldMkLst>
          <pc:docMk/>
          <pc:sldMk cId="616570728" sldId="455"/>
        </pc:sldMkLst>
        <pc:spChg chg="mod">
          <ac:chgData name="NORBEY DANILO" userId="29f64d73-8b12-4c53-a9f3-1c223397a229" providerId="ADAL" clId="{8ECFF5A5-4F05-4947-A718-8B300B80144C}" dt="2023-03-21T18:20:43.085" v="1533" actId="313"/>
          <ac:spMkLst>
            <pc:docMk/>
            <pc:sldMk cId="616570728" sldId="455"/>
            <ac:spMk id="5" creationId="{96381981-90CA-A982-6AF0-917E95B82D60}"/>
          </ac:spMkLst>
        </pc:spChg>
      </pc:sldChg>
      <pc:sldChg chg="modSp add mod">
        <pc:chgData name="NORBEY DANILO" userId="29f64d73-8b12-4c53-a9f3-1c223397a229" providerId="ADAL" clId="{8ECFF5A5-4F05-4947-A718-8B300B80144C}" dt="2023-03-21T18:23:49.389" v="1606"/>
        <pc:sldMkLst>
          <pc:docMk/>
          <pc:sldMk cId="1692382255" sldId="456"/>
        </pc:sldMkLst>
        <pc:spChg chg="mod">
          <ac:chgData name="NORBEY DANILO" userId="29f64d73-8b12-4c53-a9f3-1c223397a229" providerId="ADAL" clId="{8ECFF5A5-4F05-4947-A718-8B300B80144C}" dt="2023-03-21T18:23:49.389" v="1606"/>
          <ac:spMkLst>
            <pc:docMk/>
            <pc:sldMk cId="1692382255" sldId="456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8:22:34.631" v="1585" actId="20577"/>
          <ac:spMkLst>
            <pc:docMk/>
            <pc:sldMk cId="1692382255" sldId="456"/>
            <ac:spMk id="235" creationId="{00000000-0000-0000-0000-000000000000}"/>
          </ac:spMkLst>
        </pc:spChg>
      </pc:sldChg>
      <pc:sldChg chg="addSp delSp modSp add mod">
        <pc:chgData name="NORBEY DANILO" userId="29f64d73-8b12-4c53-a9f3-1c223397a229" providerId="ADAL" clId="{8ECFF5A5-4F05-4947-A718-8B300B80144C}" dt="2023-03-21T18:24:20.586" v="1620" actId="1076"/>
        <pc:sldMkLst>
          <pc:docMk/>
          <pc:sldMk cId="1309980853" sldId="457"/>
        </pc:sldMkLst>
        <pc:spChg chg="del">
          <ac:chgData name="NORBEY DANILO" userId="29f64d73-8b12-4c53-a9f3-1c223397a229" providerId="ADAL" clId="{8ECFF5A5-4F05-4947-A718-8B300B80144C}" dt="2023-03-21T18:24:06.883" v="1617" actId="478"/>
          <ac:spMkLst>
            <pc:docMk/>
            <pc:sldMk cId="1309980853" sldId="457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8:24:04.655" v="1616" actId="20577"/>
          <ac:spMkLst>
            <pc:docMk/>
            <pc:sldMk cId="1309980853" sldId="457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8:24:20.586" v="1620" actId="1076"/>
          <ac:picMkLst>
            <pc:docMk/>
            <pc:sldMk cId="1309980853" sldId="457"/>
            <ac:picMk id="4" creationId="{4E3790FF-E1C8-A623-A5C7-CFE4A7075EAD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9:04.674" v="1719" actId="1076"/>
        <pc:sldMkLst>
          <pc:docMk/>
          <pc:sldMk cId="3620695112" sldId="458"/>
        </pc:sldMkLst>
        <pc:spChg chg="mod">
          <ac:chgData name="NORBEY DANILO" userId="29f64d73-8b12-4c53-a9f3-1c223397a229" providerId="ADAL" clId="{8ECFF5A5-4F05-4947-A718-8B300B80144C}" dt="2023-03-21T18:24:42.193" v="1639" actId="20577"/>
          <ac:spMkLst>
            <pc:docMk/>
            <pc:sldMk cId="3620695112" sldId="458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8:29:04.674" v="1719" actId="1076"/>
          <ac:picMkLst>
            <pc:docMk/>
            <pc:sldMk cId="3620695112" sldId="458"/>
            <ac:picMk id="3" creationId="{8C179FB9-E137-6602-BD8E-87D6A71D4048}"/>
          </ac:picMkLst>
        </pc:picChg>
        <pc:picChg chg="del">
          <ac:chgData name="NORBEY DANILO" userId="29f64d73-8b12-4c53-a9f3-1c223397a229" providerId="ADAL" clId="{8ECFF5A5-4F05-4947-A718-8B300B80144C}" dt="2023-03-21T18:24:44.031" v="1640" actId="478"/>
          <ac:picMkLst>
            <pc:docMk/>
            <pc:sldMk cId="3620695112" sldId="458"/>
            <ac:picMk id="4" creationId="{4E3790FF-E1C8-A623-A5C7-CFE4A7075EAD}"/>
          </ac:picMkLst>
        </pc:picChg>
        <pc:picChg chg="add mod">
          <ac:chgData name="NORBEY DANILO" userId="29f64d73-8b12-4c53-a9f3-1c223397a229" providerId="ADAL" clId="{8ECFF5A5-4F05-4947-A718-8B300B80144C}" dt="2023-03-21T18:29:01.757" v="1717" actId="1076"/>
          <ac:picMkLst>
            <pc:docMk/>
            <pc:sldMk cId="3620695112" sldId="458"/>
            <ac:picMk id="6" creationId="{EAB96BFF-E274-E4EB-2B58-490FDBE53585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5:23.554" v="1649" actId="1076"/>
        <pc:sldMkLst>
          <pc:docMk/>
          <pc:sldMk cId="3254625363" sldId="459"/>
        </pc:sldMkLst>
        <pc:spChg chg="mod">
          <ac:chgData name="NORBEY DANILO" userId="29f64d73-8b12-4c53-a9f3-1c223397a229" providerId="ADAL" clId="{8ECFF5A5-4F05-4947-A718-8B300B80144C}" dt="2023-03-21T18:25:09.010" v="1645" actId="20577"/>
          <ac:spMkLst>
            <pc:docMk/>
            <pc:sldMk cId="3254625363" sldId="459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8:25:17.489" v="1646" actId="478"/>
          <ac:picMkLst>
            <pc:docMk/>
            <pc:sldMk cId="3254625363" sldId="459"/>
            <ac:picMk id="3" creationId="{8C179FB9-E137-6602-BD8E-87D6A71D4048}"/>
          </ac:picMkLst>
        </pc:picChg>
        <pc:picChg chg="add mod">
          <ac:chgData name="NORBEY DANILO" userId="29f64d73-8b12-4c53-a9f3-1c223397a229" providerId="ADAL" clId="{8ECFF5A5-4F05-4947-A718-8B300B80144C}" dt="2023-03-21T18:25:23.554" v="1649" actId="1076"/>
          <ac:picMkLst>
            <pc:docMk/>
            <pc:sldMk cId="3254625363" sldId="459"/>
            <ac:picMk id="4" creationId="{52B7D59A-C62C-CD84-A2BC-7C84B85C6A5B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6:07.954" v="1668" actId="1076"/>
        <pc:sldMkLst>
          <pc:docMk/>
          <pc:sldMk cId="338739404" sldId="460"/>
        </pc:sldMkLst>
        <pc:spChg chg="mod">
          <ac:chgData name="NORBEY DANILO" userId="29f64d73-8b12-4c53-a9f3-1c223397a229" providerId="ADAL" clId="{8ECFF5A5-4F05-4947-A718-8B300B80144C}" dt="2023-03-21T18:26:01.862" v="1664" actId="20577"/>
          <ac:spMkLst>
            <pc:docMk/>
            <pc:sldMk cId="338739404" sldId="460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8:26:07.954" v="1668" actId="1076"/>
          <ac:picMkLst>
            <pc:docMk/>
            <pc:sldMk cId="338739404" sldId="460"/>
            <ac:picMk id="3" creationId="{B88F2DC2-1501-247B-EE76-098F9E091AA2}"/>
          </ac:picMkLst>
        </pc:picChg>
        <pc:picChg chg="del">
          <ac:chgData name="NORBEY DANILO" userId="29f64d73-8b12-4c53-a9f3-1c223397a229" providerId="ADAL" clId="{8ECFF5A5-4F05-4947-A718-8B300B80144C}" dt="2023-03-21T18:26:03.639" v="1665" actId="478"/>
          <ac:picMkLst>
            <pc:docMk/>
            <pc:sldMk cId="338739404" sldId="460"/>
            <ac:picMk id="4" creationId="{52B7D59A-C62C-CD84-A2BC-7C84B85C6A5B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6:58.341" v="1677" actId="1076"/>
        <pc:sldMkLst>
          <pc:docMk/>
          <pc:sldMk cId="1182209046" sldId="461"/>
        </pc:sldMkLst>
        <pc:spChg chg="mod">
          <ac:chgData name="NORBEY DANILO" userId="29f64d73-8b12-4c53-a9f3-1c223397a229" providerId="ADAL" clId="{8ECFF5A5-4F05-4947-A718-8B300B80144C}" dt="2023-03-21T18:26:52.727" v="1673" actId="20577"/>
          <ac:spMkLst>
            <pc:docMk/>
            <pc:sldMk cId="1182209046" sldId="461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8:26:54.285" v="1674" actId="478"/>
          <ac:picMkLst>
            <pc:docMk/>
            <pc:sldMk cId="1182209046" sldId="461"/>
            <ac:picMk id="3" creationId="{B88F2DC2-1501-247B-EE76-098F9E091AA2}"/>
          </ac:picMkLst>
        </pc:picChg>
        <pc:picChg chg="add mod">
          <ac:chgData name="NORBEY DANILO" userId="29f64d73-8b12-4c53-a9f3-1c223397a229" providerId="ADAL" clId="{8ECFF5A5-4F05-4947-A718-8B300B80144C}" dt="2023-03-21T18:26:58.341" v="1677" actId="1076"/>
          <ac:picMkLst>
            <pc:docMk/>
            <pc:sldMk cId="1182209046" sldId="461"/>
            <ac:picMk id="4" creationId="{3696342D-A54C-8ADC-0ABE-DFD7E4CD4967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7:32.517" v="1695" actId="22"/>
        <pc:sldMkLst>
          <pc:docMk/>
          <pc:sldMk cId="2767142484" sldId="462"/>
        </pc:sldMkLst>
        <pc:spChg chg="mod">
          <ac:chgData name="NORBEY DANILO" userId="29f64d73-8b12-4c53-a9f3-1c223397a229" providerId="ADAL" clId="{8ECFF5A5-4F05-4947-A718-8B300B80144C}" dt="2023-03-21T18:27:30.618" v="1693" actId="20577"/>
          <ac:spMkLst>
            <pc:docMk/>
            <pc:sldMk cId="2767142484" sldId="462"/>
            <ac:spMk id="235" creationId="{00000000-0000-0000-0000-000000000000}"/>
          </ac:spMkLst>
        </pc:spChg>
        <pc:picChg chg="add">
          <ac:chgData name="NORBEY DANILO" userId="29f64d73-8b12-4c53-a9f3-1c223397a229" providerId="ADAL" clId="{8ECFF5A5-4F05-4947-A718-8B300B80144C}" dt="2023-03-21T18:27:32.517" v="1695" actId="22"/>
          <ac:picMkLst>
            <pc:docMk/>
            <pc:sldMk cId="2767142484" sldId="462"/>
            <ac:picMk id="3" creationId="{23700324-B73F-D8A5-2FD9-EC67B95F8B4E}"/>
          </ac:picMkLst>
        </pc:picChg>
        <pc:picChg chg="del">
          <ac:chgData name="NORBEY DANILO" userId="29f64d73-8b12-4c53-a9f3-1c223397a229" providerId="ADAL" clId="{8ECFF5A5-4F05-4947-A718-8B300B80144C}" dt="2023-03-21T18:27:32.186" v="1694" actId="478"/>
          <ac:picMkLst>
            <pc:docMk/>
            <pc:sldMk cId="2767142484" sldId="462"/>
            <ac:picMk id="4" creationId="{3696342D-A54C-8ADC-0ABE-DFD7E4CD4967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8:42.941" v="1713" actId="1076"/>
        <pc:sldMkLst>
          <pc:docMk/>
          <pc:sldMk cId="1541497288" sldId="463"/>
        </pc:sldMkLst>
        <pc:spChg chg="mod">
          <ac:chgData name="NORBEY DANILO" userId="29f64d73-8b12-4c53-a9f3-1c223397a229" providerId="ADAL" clId="{8ECFF5A5-4F05-4947-A718-8B300B80144C}" dt="2023-03-21T18:28:04.908" v="1704" actId="20577"/>
          <ac:spMkLst>
            <pc:docMk/>
            <pc:sldMk cId="1541497288" sldId="463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8:28:06.604" v="1705" actId="478"/>
          <ac:picMkLst>
            <pc:docMk/>
            <pc:sldMk cId="1541497288" sldId="463"/>
            <ac:picMk id="3" creationId="{23700324-B73F-D8A5-2FD9-EC67B95F8B4E}"/>
          </ac:picMkLst>
        </pc:picChg>
        <pc:picChg chg="add del mod">
          <ac:chgData name="NORBEY DANILO" userId="29f64d73-8b12-4c53-a9f3-1c223397a229" providerId="ADAL" clId="{8ECFF5A5-4F05-4947-A718-8B300B80144C}" dt="2023-03-21T18:28:37.416" v="1710" actId="478"/>
          <ac:picMkLst>
            <pc:docMk/>
            <pc:sldMk cId="1541497288" sldId="463"/>
            <ac:picMk id="4" creationId="{80712FE3-42BD-7F5F-09DB-6A0EB70201B9}"/>
          </ac:picMkLst>
        </pc:picChg>
        <pc:picChg chg="add mod">
          <ac:chgData name="NORBEY DANILO" userId="29f64d73-8b12-4c53-a9f3-1c223397a229" providerId="ADAL" clId="{8ECFF5A5-4F05-4947-A718-8B300B80144C}" dt="2023-03-21T18:28:42.941" v="1713" actId="1076"/>
          <ac:picMkLst>
            <pc:docMk/>
            <pc:sldMk cId="1541497288" sldId="463"/>
            <ac:picMk id="6" creationId="{C2F8E10A-91DF-B5E5-10D3-B2B133FEA8A6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30:37.167" v="1735" actId="113"/>
        <pc:sldMkLst>
          <pc:docMk/>
          <pc:sldMk cId="1008204433" sldId="464"/>
        </pc:sldMkLst>
        <pc:spChg chg="add mod">
          <ac:chgData name="NORBEY DANILO" userId="29f64d73-8b12-4c53-a9f3-1c223397a229" providerId="ADAL" clId="{8ECFF5A5-4F05-4947-A718-8B300B80144C}" dt="2023-03-21T18:30:37.167" v="1735" actId="113"/>
          <ac:spMkLst>
            <pc:docMk/>
            <pc:sldMk cId="1008204433" sldId="464"/>
            <ac:spMk id="4" creationId="{936172F2-9BC4-14A8-8ABD-7FB3AA3D82EF}"/>
          </ac:spMkLst>
        </pc:spChg>
        <pc:spChg chg="mod">
          <ac:chgData name="NORBEY DANILO" userId="29f64d73-8b12-4c53-a9f3-1c223397a229" providerId="ADAL" clId="{8ECFF5A5-4F05-4947-A718-8B300B80144C}" dt="2023-03-21T18:29:41.511" v="1724" actId="20577"/>
          <ac:spMkLst>
            <pc:docMk/>
            <pc:sldMk cId="1008204433" sldId="464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8:29:59.201" v="1728" actId="1076"/>
          <ac:picMkLst>
            <pc:docMk/>
            <pc:sldMk cId="1008204433" sldId="464"/>
            <ac:picMk id="3" creationId="{C5DDE7DA-A56B-F850-0524-D7FC6B2EC7C2}"/>
          </ac:picMkLst>
        </pc:picChg>
        <pc:picChg chg="del">
          <ac:chgData name="NORBEY DANILO" userId="29f64d73-8b12-4c53-a9f3-1c223397a229" providerId="ADAL" clId="{8ECFF5A5-4F05-4947-A718-8B300B80144C}" dt="2023-03-21T18:29:43.121" v="1725" actId="478"/>
          <ac:picMkLst>
            <pc:docMk/>
            <pc:sldMk cId="1008204433" sldId="464"/>
            <ac:picMk id="6" creationId="{C2F8E10A-91DF-B5E5-10D3-B2B133FEA8A6}"/>
          </ac:picMkLst>
        </pc:picChg>
      </pc:sldChg>
      <pc:sldChg chg="modSp add mod ord">
        <pc:chgData name="NORBEY DANILO" userId="29f64d73-8b12-4c53-a9f3-1c223397a229" providerId="ADAL" clId="{8ECFF5A5-4F05-4947-A718-8B300B80144C}" dt="2023-03-21T18:54:23.352" v="1878" actId="20577"/>
        <pc:sldMkLst>
          <pc:docMk/>
          <pc:sldMk cId="2743383641" sldId="465"/>
        </pc:sldMkLst>
        <pc:spChg chg="mod">
          <ac:chgData name="NORBEY DANILO" userId="29f64d73-8b12-4c53-a9f3-1c223397a229" providerId="ADAL" clId="{8ECFF5A5-4F05-4947-A718-8B300B80144C}" dt="2023-03-21T18:54:23.352" v="1878" actId="20577"/>
          <ac:spMkLst>
            <pc:docMk/>
            <pc:sldMk cId="2743383641" sldId="465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8:31:10.012" v="1747" actId="20577"/>
          <ac:spMkLst>
            <pc:docMk/>
            <pc:sldMk cId="2743383641" sldId="465"/>
            <ac:spMk id="235" creationId="{00000000-0000-0000-0000-000000000000}"/>
          </ac:spMkLst>
        </pc:spChg>
      </pc:sldChg>
      <pc:sldChg chg="addSp delSp modSp add">
        <pc:chgData name="NORBEY DANILO" userId="29f64d73-8b12-4c53-a9f3-1c223397a229" providerId="ADAL" clId="{8ECFF5A5-4F05-4947-A718-8B300B80144C}" dt="2023-03-21T19:00:17.404" v="1927" actId="1076"/>
        <pc:sldMkLst>
          <pc:docMk/>
          <pc:sldMk cId="825561375" sldId="466"/>
        </pc:sldMkLst>
        <pc:picChg chg="del">
          <ac:chgData name="NORBEY DANILO" userId="29f64d73-8b12-4c53-a9f3-1c223397a229" providerId="ADAL" clId="{8ECFF5A5-4F05-4947-A718-8B300B80144C}" dt="2023-03-21T19:00:09.116" v="1922" actId="478"/>
          <ac:picMkLst>
            <pc:docMk/>
            <pc:sldMk cId="825561375" sldId="466"/>
            <ac:picMk id="2050" creationId="{3E056312-EF00-65C8-C046-C2AD29F68203}"/>
          </ac:picMkLst>
        </pc:picChg>
        <pc:picChg chg="del">
          <ac:chgData name="NORBEY DANILO" userId="29f64d73-8b12-4c53-a9f3-1c223397a229" providerId="ADAL" clId="{8ECFF5A5-4F05-4947-A718-8B300B80144C}" dt="2023-03-21T19:00:08.479" v="1921" actId="478"/>
          <ac:picMkLst>
            <pc:docMk/>
            <pc:sldMk cId="825561375" sldId="466"/>
            <ac:picMk id="2052" creationId="{39208AB9-9D9D-F673-8A8F-2A93C122D79E}"/>
          </ac:picMkLst>
        </pc:picChg>
        <pc:picChg chg="add mod">
          <ac:chgData name="NORBEY DANILO" userId="29f64d73-8b12-4c53-a9f3-1c223397a229" providerId="ADAL" clId="{8ECFF5A5-4F05-4947-A718-8B300B80144C}" dt="2023-03-21T19:00:17.404" v="1927" actId="1076"/>
          <ac:picMkLst>
            <pc:docMk/>
            <pc:sldMk cId="825561375" sldId="466"/>
            <ac:picMk id="3074" creationId="{573420D9-584A-8768-31A7-F31BCD4C092E}"/>
          </ac:picMkLst>
        </pc:picChg>
      </pc:sldChg>
      <pc:sldChg chg="addSp delSp modSp add">
        <pc:chgData name="NORBEY DANILO" userId="29f64d73-8b12-4c53-a9f3-1c223397a229" providerId="ADAL" clId="{8ECFF5A5-4F05-4947-A718-8B300B80144C}" dt="2023-03-21T19:03:27.224" v="1979" actId="1076"/>
        <pc:sldMkLst>
          <pc:docMk/>
          <pc:sldMk cId="1777954559" sldId="467"/>
        </pc:sldMkLst>
        <pc:picChg chg="del">
          <ac:chgData name="NORBEY DANILO" userId="29f64d73-8b12-4c53-a9f3-1c223397a229" providerId="ADAL" clId="{8ECFF5A5-4F05-4947-A718-8B300B80144C}" dt="2023-03-21T19:03:23.246" v="1976" actId="478"/>
          <ac:picMkLst>
            <pc:docMk/>
            <pc:sldMk cId="1777954559" sldId="467"/>
            <ac:picMk id="4098" creationId="{63E45232-F89F-7A2B-9EBB-D22CEEB8963B}"/>
          </ac:picMkLst>
        </pc:picChg>
        <pc:picChg chg="add mod">
          <ac:chgData name="NORBEY DANILO" userId="29f64d73-8b12-4c53-a9f3-1c223397a229" providerId="ADAL" clId="{8ECFF5A5-4F05-4947-A718-8B300B80144C}" dt="2023-03-21T19:03:27.224" v="1979" actId="1076"/>
          <ac:picMkLst>
            <pc:docMk/>
            <pc:sldMk cId="1777954559" sldId="467"/>
            <ac:picMk id="5122" creationId="{30F10EDD-7E63-C013-85F0-6A5D485151BB}"/>
          </ac:picMkLst>
        </pc:picChg>
      </pc:sldChg>
      <pc:sldChg chg="addSp delSp modSp add">
        <pc:chgData name="NORBEY DANILO" userId="29f64d73-8b12-4c53-a9f3-1c223397a229" providerId="ADAL" clId="{8ECFF5A5-4F05-4947-A718-8B300B80144C}" dt="2023-03-21T19:04:05.211" v="1988" actId="1076"/>
        <pc:sldMkLst>
          <pc:docMk/>
          <pc:sldMk cId="379525458" sldId="468"/>
        </pc:sldMkLst>
        <pc:picChg chg="del">
          <ac:chgData name="NORBEY DANILO" userId="29f64d73-8b12-4c53-a9f3-1c223397a229" providerId="ADAL" clId="{8ECFF5A5-4F05-4947-A718-8B300B80144C}" dt="2023-03-21T19:03:49.552" v="1981" actId="478"/>
          <ac:picMkLst>
            <pc:docMk/>
            <pc:sldMk cId="379525458" sldId="468"/>
            <ac:picMk id="5122" creationId="{30F10EDD-7E63-C013-85F0-6A5D485151BB}"/>
          </ac:picMkLst>
        </pc:picChg>
        <pc:picChg chg="add mod">
          <ac:chgData name="NORBEY DANILO" userId="29f64d73-8b12-4c53-a9f3-1c223397a229" providerId="ADAL" clId="{8ECFF5A5-4F05-4947-A718-8B300B80144C}" dt="2023-03-21T19:04:05.211" v="1988" actId="1076"/>
          <ac:picMkLst>
            <pc:docMk/>
            <pc:sldMk cId="379525458" sldId="468"/>
            <ac:picMk id="6146" creationId="{A90F9638-CC07-3989-6EA9-BA7DC1F54070}"/>
          </ac:picMkLst>
        </pc:picChg>
      </pc:sldChg>
      <pc:sldChg chg="addSp delSp modSp add ord">
        <pc:chgData name="NORBEY DANILO" userId="29f64d73-8b12-4c53-a9f3-1c223397a229" providerId="ADAL" clId="{8ECFF5A5-4F05-4947-A718-8B300B80144C}" dt="2023-03-21T19:05:00.122" v="1997"/>
        <pc:sldMkLst>
          <pc:docMk/>
          <pc:sldMk cId="1265891316" sldId="469"/>
        </pc:sldMkLst>
        <pc:picChg chg="del">
          <ac:chgData name="NORBEY DANILO" userId="29f64d73-8b12-4c53-a9f3-1c223397a229" providerId="ADAL" clId="{8ECFF5A5-4F05-4947-A718-8B300B80144C}" dt="2023-03-21T19:04:43.811" v="1990" actId="478"/>
          <ac:picMkLst>
            <pc:docMk/>
            <pc:sldMk cId="1265891316" sldId="469"/>
            <ac:picMk id="6146" creationId="{A90F9638-CC07-3989-6EA9-BA7DC1F54070}"/>
          </ac:picMkLst>
        </pc:picChg>
        <pc:picChg chg="add mod">
          <ac:chgData name="NORBEY DANILO" userId="29f64d73-8b12-4c53-a9f3-1c223397a229" providerId="ADAL" clId="{8ECFF5A5-4F05-4947-A718-8B300B80144C}" dt="2023-03-21T19:04:49.688" v="1993" actId="1076"/>
          <ac:picMkLst>
            <pc:docMk/>
            <pc:sldMk cId="1265891316" sldId="469"/>
            <ac:picMk id="7170" creationId="{B34832E1-12CA-E8D3-3AAF-6B460BF7A6ED}"/>
          </ac:picMkLst>
        </pc:picChg>
      </pc:sldChg>
      <pc:sldChg chg="addSp delSp modSp add">
        <pc:chgData name="NORBEY DANILO" userId="29f64d73-8b12-4c53-a9f3-1c223397a229" providerId="ADAL" clId="{8ECFF5A5-4F05-4947-A718-8B300B80144C}" dt="2023-03-21T19:05:42.284" v="2004" actId="1076"/>
        <pc:sldMkLst>
          <pc:docMk/>
          <pc:sldMk cId="67545044" sldId="470"/>
        </pc:sldMkLst>
        <pc:picChg chg="del">
          <ac:chgData name="NORBEY DANILO" userId="29f64d73-8b12-4c53-a9f3-1c223397a229" providerId="ADAL" clId="{8ECFF5A5-4F05-4947-A718-8B300B80144C}" dt="2023-03-21T19:05:25.909" v="1999" actId="478"/>
          <ac:picMkLst>
            <pc:docMk/>
            <pc:sldMk cId="67545044" sldId="470"/>
            <ac:picMk id="6146" creationId="{A90F9638-CC07-3989-6EA9-BA7DC1F54070}"/>
          </ac:picMkLst>
        </pc:picChg>
        <pc:picChg chg="add mod">
          <ac:chgData name="NORBEY DANILO" userId="29f64d73-8b12-4c53-a9f3-1c223397a229" providerId="ADAL" clId="{8ECFF5A5-4F05-4947-A718-8B300B80144C}" dt="2023-03-21T19:05:42.284" v="2004" actId="1076"/>
          <ac:picMkLst>
            <pc:docMk/>
            <pc:sldMk cId="67545044" sldId="470"/>
            <ac:picMk id="8194" creationId="{8F516E9D-B076-ACDD-18D3-F5D2D487F6F2}"/>
          </ac:picMkLst>
        </pc:picChg>
      </pc:sldChg>
      <pc:sldChg chg="addSp delSp modSp add">
        <pc:chgData name="NORBEY DANILO" userId="29f64d73-8b12-4c53-a9f3-1c223397a229" providerId="ADAL" clId="{8ECFF5A5-4F05-4947-A718-8B300B80144C}" dt="2023-03-21T19:06:41.715" v="2010" actId="1076"/>
        <pc:sldMkLst>
          <pc:docMk/>
          <pc:sldMk cId="2094996197" sldId="471"/>
        </pc:sldMkLst>
        <pc:picChg chg="del">
          <ac:chgData name="NORBEY DANILO" userId="29f64d73-8b12-4c53-a9f3-1c223397a229" providerId="ADAL" clId="{8ECFF5A5-4F05-4947-A718-8B300B80144C}" dt="2023-03-21T19:06:32.659" v="2006" actId="478"/>
          <ac:picMkLst>
            <pc:docMk/>
            <pc:sldMk cId="2094996197" sldId="471"/>
            <ac:picMk id="8194" creationId="{8F516E9D-B076-ACDD-18D3-F5D2D487F6F2}"/>
          </ac:picMkLst>
        </pc:picChg>
        <pc:picChg chg="add mod">
          <ac:chgData name="NORBEY DANILO" userId="29f64d73-8b12-4c53-a9f3-1c223397a229" providerId="ADAL" clId="{8ECFF5A5-4F05-4947-A718-8B300B80144C}" dt="2023-03-21T19:06:41.715" v="2010" actId="1076"/>
          <ac:picMkLst>
            <pc:docMk/>
            <pc:sldMk cId="2094996197" sldId="471"/>
            <ac:picMk id="9218" creationId="{BA713685-7078-1DB3-5498-A30B70763AF5}"/>
          </ac:picMkLst>
        </pc:picChg>
      </pc:sldChg>
      <pc:sldChg chg="addSp modSp add mod">
        <pc:chgData name="NORBEY DANILO" userId="29f64d73-8b12-4c53-a9f3-1c223397a229" providerId="ADAL" clId="{8ECFF5A5-4F05-4947-A718-8B300B80144C}" dt="2023-03-21T19:32:31.431" v="2154" actId="1076"/>
        <pc:sldMkLst>
          <pc:docMk/>
          <pc:sldMk cId="3219906968" sldId="472"/>
        </pc:sldMkLst>
        <pc:spChg chg="mod">
          <ac:chgData name="NORBEY DANILO" userId="29f64d73-8b12-4c53-a9f3-1c223397a229" providerId="ADAL" clId="{8ECFF5A5-4F05-4947-A718-8B300B80144C}" dt="2023-03-21T19:31:40.189" v="2151"/>
          <ac:spMkLst>
            <pc:docMk/>
            <pc:sldMk cId="3219906968" sldId="472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9:30:57.996" v="2128" actId="20577"/>
          <ac:spMkLst>
            <pc:docMk/>
            <pc:sldMk cId="3219906968" sldId="472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9:32:31.431" v="2154" actId="1076"/>
          <ac:picMkLst>
            <pc:docMk/>
            <pc:sldMk cId="3219906968" sldId="472"/>
            <ac:picMk id="10242" creationId="{2A92796C-9BD7-06D0-32AA-F7C82F88A4C0}"/>
          </ac:picMkLst>
        </pc:picChg>
      </pc:sldChg>
      <pc:sldChg chg="modSp add mod ord">
        <pc:chgData name="NORBEY DANILO" userId="29f64d73-8b12-4c53-a9f3-1c223397a229" providerId="ADAL" clId="{8ECFF5A5-4F05-4947-A718-8B300B80144C}" dt="2023-03-21T19:50:38.859" v="2213" actId="20577"/>
        <pc:sldMkLst>
          <pc:docMk/>
          <pc:sldMk cId="3994442401" sldId="473"/>
        </pc:sldMkLst>
        <pc:spChg chg="mod">
          <ac:chgData name="NORBEY DANILO" userId="29f64d73-8b12-4c53-a9f3-1c223397a229" providerId="ADAL" clId="{8ECFF5A5-4F05-4947-A718-8B300B80144C}" dt="2023-03-21T19:50:38.859" v="2213" actId="20577"/>
          <ac:spMkLst>
            <pc:docMk/>
            <pc:sldMk cId="3994442401" sldId="473"/>
            <ac:spMk id="2" creationId="{D90DF9B6-6AF1-6C25-8FAC-8DFEC35762EA}"/>
          </ac:spMkLst>
        </pc:spChg>
      </pc:sldChg>
      <pc:sldChg chg="delSp modSp add mod">
        <pc:chgData name="NORBEY DANILO" userId="29f64d73-8b12-4c53-a9f3-1c223397a229" providerId="ADAL" clId="{8ECFF5A5-4F05-4947-A718-8B300B80144C}" dt="2023-03-21T19:47:10.115" v="2168" actId="113"/>
        <pc:sldMkLst>
          <pc:docMk/>
          <pc:sldMk cId="4058620435" sldId="474"/>
        </pc:sldMkLst>
        <pc:spChg chg="mod">
          <ac:chgData name="NORBEY DANILO" userId="29f64d73-8b12-4c53-a9f3-1c223397a229" providerId="ADAL" clId="{8ECFF5A5-4F05-4947-A718-8B300B80144C}" dt="2023-03-21T19:47:10.115" v="2168" actId="113"/>
          <ac:spMkLst>
            <pc:docMk/>
            <pc:sldMk cId="4058620435" sldId="474"/>
            <ac:spMk id="2" creationId="{D90DF9B6-6AF1-6C25-8FAC-8DFEC35762EA}"/>
          </ac:spMkLst>
        </pc:spChg>
        <pc:picChg chg="del">
          <ac:chgData name="NORBEY DANILO" userId="29f64d73-8b12-4c53-a9f3-1c223397a229" providerId="ADAL" clId="{8ECFF5A5-4F05-4947-A718-8B300B80144C}" dt="2023-03-21T19:46:06.198" v="2161" actId="478"/>
          <ac:picMkLst>
            <pc:docMk/>
            <pc:sldMk cId="4058620435" sldId="474"/>
            <ac:picMk id="10242" creationId="{2A92796C-9BD7-06D0-32AA-F7C82F88A4C0}"/>
          </ac:picMkLst>
        </pc:picChg>
      </pc:sldChg>
      <pc:sldChg chg="modSp add mod">
        <pc:chgData name="NORBEY DANILO" userId="29f64d73-8b12-4c53-a9f3-1c223397a229" providerId="ADAL" clId="{8ECFF5A5-4F05-4947-A718-8B300B80144C}" dt="2023-03-21T19:48:16.184" v="2203" actId="20577"/>
        <pc:sldMkLst>
          <pc:docMk/>
          <pc:sldMk cId="2477531075" sldId="475"/>
        </pc:sldMkLst>
        <pc:spChg chg="mod">
          <ac:chgData name="NORBEY DANILO" userId="29f64d73-8b12-4c53-a9f3-1c223397a229" providerId="ADAL" clId="{8ECFF5A5-4F05-4947-A718-8B300B80144C}" dt="2023-03-21T19:48:16.184" v="2203" actId="20577"/>
          <ac:spMkLst>
            <pc:docMk/>
            <pc:sldMk cId="2477531075" sldId="475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19:52:32.552" v="2237" actId="21"/>
        <pc:sldMkLst>
          <pc:docMk/>
          <pc:sldMk cId="3414734678" sldId="476"/>
        </pc:sldMkLst>
        <pc:spChg chg="mod">
          <ac:chgData name="NORBEY DANILO" userId="29f64d73-8b12-4c53-a9f3-1c223397a229" providerId="ADAL" clId="{8ECFF5A5-4F05-4947-A718-8B300B80144C}" dt="2023-03-21T19:52:32.552" v="2237" actId="21"/>
          <ac:spMkLst>
            <pc:docMk/>
            <pc:sldMk cId="3414734678" sldId="476"/>
            <ac:spMk id="2" creationId="{D90DF9B6-6AF1-6C25-8FAC-8DFEC35762EA}"/>
          </ac:spMkLst>
        </pc:spChg>
      </pc:sldChg>
      <pc:sldChg chg="modSp add mod ord">
        <pc:chgData name="NORBEY DANILO" userId="29f64d73-8b12-4c53-a9f3-1c223397a229" providerId="ADAL" clId="{8ECFF5A5-4F05-4947-A718-8B300B80144C}" dt="2023-03-21T19:51:10.865" v="2221"/>
        <pc:sldMkLst>
          <pc:docMk/>
          <pc:sldMk cId="1849886284" sldId="477"/>
        </pc:sldMkLst>
        <pc:spChg chg="mod">
          <ac:chgData name="NORBEY DANILO" userId="29f64d73-8b12-4c53-a9f3-1c223397a229" providerId="ADAL" clId="{8ECFF5A5-4F05-4947-A718-8B300B80144C}" dt="2023-03-21T19:51:06.207" v="2219" actId="20577"/>
          <ac:spMkLst>
            <pc:docMk/>
            <pc:sldMk cId="1849886284" sldId="477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19:52:50.559" v="2240" actId="21"/>
        <pc:sldMkLst>
          <pc:docMk/>
          <pc:sldMk cId="2970221513" sldId="478"/>
        </pc:sldMkLst>
        <pc:spChg chg="mod">
          <ac:chgData name="NORBEY DANILO" userId="29f64d73-8b12-4c53-a9f3-1c223397a229" providerId="ADAL" clId="{8ECFF5A5-4F05-4947-A718-8B300B80144C}" dt="2023-03-21T19:52:50.559" v="2240" actId="21"/>
          <ac:spMkLst>
            <pc:docMk/>
            <pc:sldMk cId="2970221513" sldId="478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19:53:20.063" v="2256" actId="20577"/>
        <pc:sldMkLst>
          <pc:docMk/>
          <pc:sldMk cId="3800096632" sldId="479"/>
        </pc:sldMkLst>
        <pc:spChg chg="mod">
          <ac:chgData name="NORBEY DANILO" userId="29f64d73-8b12-4c53-a9f3-1c223397a229" providerId="ADAL" clId="{8ECFF5A5-4F05-4947-A718-8B300B80144C}" dt="2023-03-21T19:53:20.063" v="2256" actId="20577"/>
          <ac:spMkLst>
            <pc:docMk/>
            <pc:sldMk cId="3800096632" sldId="479"/>
            <ac:spMk id="2" creationId="{D90DF9B6-6AF1-6C25-8FAC-8DFEC35762EA}"/>
          </ac:spMkLst>
        </pc:spChg>
      </pc:sldChg>
      <pc:sldChg chg="modSp add del mod">
        <pc:chgData name="NORBEY DANILO" userId="29f64d73-8b12-4c53-a9f3-1c223397a229" providerId="ADAL" clId="{8ECFF5A5-4F05-4947-A718-8B300B80144C}" dt="2023-03-21T20:05:45.019" v="2312" actId="47"/>
        <pc:sldMkLst>
          <pc:docMk/>
          <pc:sldMk cId="188706657" sldId="480"/>
        </pc:sldMkLst>
        <pc:spChg chg="mod">
          <ac:chgData name="NORBEY DANILO" userId="29f64d73-8b12-4c53-a9f3-1c223397a229" providerId="ADAL" clId="{8ECFF5A5-4F05-4947-A718-8B300B80144C}" dt="2023-03-21T20:04:02.315" v="2308"/>
          <ac:spMkLst>
            <pc:docMk/>
            <pc:sldMk cId="188706657" sldId="480"/>
            <ac:spMk id="2" creationId="{D90DF9B6-6AF1-6C25-8FAC-8DFEC35762EA}"/>
          </ac:spMkLst>
        </pc:spChg>
      </pc:sldChg>
      <pc:sldChg chg="addSp modSp add">
        <pc:chgData name="NORBEY DANILO" userId="29f64d73-8b12-4c53-a9f3-1c223397a229" providerId="ADAL" clId="{8ECFF5A5-4F05-4947-A718-8B300B80144C}" dt="2023-03-21T20:06:11.750" v="2315" actId="1076"/>
        <pc:sldMkLst>
          <pc:docMk/>
          <pc:sldMk cId="2125393232" sldId="481"/>
        </pc:sldMkLst>
        <pc:spChg chg="mod">
          <ac:chgData name="NORBEY DANILO" userId="29f64d73-8b12-4c53-a9f3-1c223397a229" providerId="ADAL" clId="{8ECFF5A5-4F05-4947-A718-8B300B80144C}" dt="2023-03-21T20:05:54.774" v="2313" actId="20577"/>
          <ac:spMkLst>
            <pc:docMk/>
            <pc:sldMk cId="2125393232" sldId="481"/>
            <ac:spMk id="2" creationId="{D90DF9B6-6AF1-6C25-8FAC-8DFEC35762EA}"/>
          </ac:spMkLst>
        </pc:spChg>
        <pc:picChg chg="add mod">
          <ac:chgData name="NORBEY DANILO" userId="29f64d73-8b12-4c53-a9f3-1c223397a229" providerId="ADAL" clId="{8ECFF5A5-4F05-4947-A718-8B300B80144C}" dt="2023-03-21T20:06:11.750" v="2315" actId="1076"/>
          <ac:picMkLst>
            <pc:docMk/>
            <pc:sldMk cId="2125393232" sldId="481"/>
            <ac:picMk id="11266" creationId="{4B88B2B1-FBA6-AAF0-163B-31280887E17C}"/>
          </ac:picMkLst>
        </pc:picChg>
      </pc:sldChg>
      <pc:sldChg chg="add">
        <pc:chgData name="NORBEY DANILO" userId="29f64d73-8b12-4c53-a9f3-1c223397a229" providerId="ADAL" clId="{8ECFF5A5-4F05-4947-A718-8B300B80144C}" dt="2023-03-21T20:05:42.841" v="2311" actId="2890"/>
        <pc:sldMkLst>
          <pc:docMk/>
          <pc:sldMk cId="2681236848" sldId="482"/>
        </pc:sldMkLst>
      </pc:sldChg>
      <pc:sldChg chg="modSp add mod">
        <pc:chgData name="NORBEY DANILO" userId="29f64d73-8b12-4c53-a9f3-1c223397a229" providerId="ADAL" clId="{8ECFF5A5-4F05-4947-A718-8B300B80144C}" dt="2023-03-21T20:08:08.346" v="2347" actId="20577"/>
        <pc:sldMkLst>
          <pc:docMk/>
          <pc:sldMk cId="368727678" sldId="483"/>
        </pc:sldMkLst>
        <pc:spChg chg="mod">
          <ac:chgData name="NORBEY DANILO" userId="29f64d73-8b12-4c53-a9f3-1c223397a229" providerId="ADAL" clId="{8ECFF5A5-4F05-4947-A718-8B300B80144C}" dt="2023-03-21T20:08:08.346" v="2347" actId="20577"/>
          <ac:spMkLst>
            <pc:docMk/>
            <pc:sldMk cId="368727678" sldId="483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20:09:23.843" v="2355" actId="20577"/>
        <pc:sldMkLst>
          <pc:docMk/>
          <pc:sldMk cId="1421072029" sldId="484"/>
        </pc:sldMkLst>
        <pc:spChg chg="mod">
          <ac:chgData name="NORBEY DANILO" userId="29f64d73-8b12-4c53-a9f3-1c223397a229" providerId="ADAL" clId="{8ECFF5A5-4F05-4947-A718-8B300B80144C}" dt="2023-03-21T20:09:23.843" v="2355" actId="20577"/>
          <ac:spMkLst>
            <pc:docMk/>
            <pc:sldMk cId="1421072029" sldId="484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20:09:54.500" v="2358"/>
        <pc:sldMkLst>
          <pc:docMk/>
          <pc:sldMk cId="2931684484" sldId="485"/>
        </pc:sldMkLst>
        <pc:spChg chg="mod">
          <ac:chgData name="NORBEY DANILO" userId="29f64d73-8b12-4c53-a9f3-1c223397a229" providerId="ADAL" clId="{8ECFF5A5-4F05-4947-A718-8B300B80144C}" dt="2023-03-21T20:09:54.500" v="2358"/>
          <ac:spMkLst>
            <pc:docMk/>
            <pc:sldMk cId="2931684484" sldId="485"/>
            <ac:spMk id="2" creationId="{D90DF9B6-6AF1-6C25-8FAC-8DFEC35762EA}"/>
          </ac:spMkLst>
        </pc:spChg>
      </pc:sldChg>
      <pc:sldChg chg="addSp modSp add mod">
        <pc:chgData name="NORBEY DANILO" userId="29f64d73-8b12-4c53-a9f3-1c223397a229" providerId="ADAL" clId="{8ECFF5A5-4F05-4947-A718-8B300B80144C}" dt="2023-03-21T20:14:16.843" v="2393" actId="20577"/>
        <pc:sldMkLst>
          <pc:docMk/>
          <pc:sldMk cId="3043125222" sldId="486"/>
        </pc:sldMkLst>
        <pc:spChg chg="mod">
          <ac:chgData name="NORBEY DANILO" userId="29f64d73-8b12-4c53-a9f3-1c223397a229" providerId="ADAL" clId="{8ECFF5A5-4F05-4947-A718-8B300B80144C}" dt="2023-03-21T20:14:16.843" v="2393" actId="20577"/>
          <ac:spMkLst>
            <pc:docMk/>
            <pc:sldMk cId="3043125222" sldId="486"/>
            <ac:spMk id="2" creationId="{D90DF9B6-6AF1-6C25-8FAC-8DFEC35762EA}"/>
          </ac:spMkLst>
        </pc:spChg>
        <pc:picChg chg="add mod">
          <ac:chgData name="NORBEY DANILO" userId="29f64d73-8b12-4c53-a9f3-1c223397a229" providerId="ADAL" clId="{8ECFF5A5-4F05-4947-A718-8B300B80144C}" dt="2023-03-21T20:13:23.077" v="2368" actId="1076"/>
          <ac:picMkLst>
            <pc:docMk/>
            <pc:sldMk cId="3043125222" sldId="486"/>
            <ac:picMk id="12290" creationId="{2D7409C1-A49F-D550-B7DE-13986D19ADF3}"/>
          </ac:picMkLst>
        </pc:picChg>
      </pc:sldChg>
      <pc:sldChg chg="delSp modSp add mod">
        <pc:chgData name="NORBEY DANILO" userId="29f64d73-8b12-4c53-a9f3-1c223397a229" providerId="ADAL" clId="{8ECFF5A5-4F05-4947-A718-8B300B80144C}" dt="2023-03-21T20:15:30.603" v="2407" actId="20577"/>
        <pc:sldMkLst>
          <pc:docMk/>
          <pc:sldMk cId="4259058158" sldId="487"/>
        </pc:sldMkLst>
        <pc:spChg chg="mod">
          <ac:chgData name="NORBEY DANILO" userId="29f64d73-8b12-4c53-a9f3-1c223397a229" providerId="ADAL" clId="{8ECFF5A5-4F05-4947-A718-8B300B80144C}" dt="2023-03-21T20:15:30.603" v="2407" actId="20577"/>
          <ac:spMkLst>
            <pc:docMk/>
            <pc:sldMk cId="4259058158" sldId="487"/>
            <ac:spMk id="2" creationId="{D90DF9B6-6AF1-6C25-8FAC-8DFEC35762EA}"/>
          </ac:spMkLst>
        </pc:spChg>
        <pc:picChg chg="del">
          <ac:chgData name="NORBEY DANILO" userId="29f64d73-8b12-4c53-a9f3-1c223397a229" providerId="ADAL" clId="{8ECFF5A5-4F05-4947-A718-8B300B80144C}" dt="2023-03-21T20:14:30.416" v="2403" actId="478"/>
          <ac:picMkLst>
            <pc:docMk/>
            <pc:sldMk cId="4259058158" sldId="487"/>
            <ac:picMk id="12290" creationId="{2D7409C1-A49F-D550-B7DE-13986D19ADF3}"/>
          </ac:picMkLst>
        </pc:picChg>
      </pc:sldChg>
      <pc:sldChg chg="modSp add mod">
        <pc:chgData name="NORBEY DANILO" userId="29f64d73-8b12-4c53-a9f3-1c223397a229" providerId="ADAL" clId="{8ECFF5A5-4F05-4947-A718-8B300B80144C}" dt="2023-03-21T20:21:41.293" v="2446"/>
        <pc:sldMkLst>
          <pc:docMk/>
          <pc:sldMk cId="780527969" sldId="488"/>
        </pc:sldMkLst>
        <pc:spChg chg="mod">
          <ac:chgData name="NORBEY DANILO" userId="29f64d73-8b12-4c53-a9f3-1c223397a229" providerId="ADAL" clId="{8ECFF5A5-4F05-4947-A718-8B300B80144C}" dt="2023-03-21T20:21:41.293" v="2446"/>
          <ac:spMkLst>
            <pc:docMk/>
            <pc:sldMk cId="780527969" sldId="488"/>
            <ac:spMk id="2" creationId="{D90DF9B6-6AF1-6C25-8FAC-8DFEC35762EA}"/>
          </ac:spMkLst>
        </pc:spChg>
      </pc:sldChg>
      <pc:sldChg chg="addSp modSp add mod">
        <pc:chgData name="NORBEY DANILO" userId="29f64d73-8b12-4c53-a9f3-1c223397a229" providerId="ADAL" clId="{8ECFF5A5-4F05-4947-A718-8B300B80144C}" dt="2023-03-21T20:24:30.501" v="2451" actId="1076"/>
        <pc:sldMkLst>
          <pc:docMk/>
          <pc:sldMk cId="3155870452" sldId="489"/>
        </pc:sldMkLst>
        <pc:spChg chg="mod">
          <ac:chgData name="NORBEY DANILO" userId="29f64d73-8b12-4c53-a9f3-1c223397a229" providerId="ADAL" clId="{8ECFF5A5-4F05-4947-A718-8B300B80144C}" dt="2023-03-21T20:24:20.996" v="2448" actId="20577"/>
          <ac:spMkLst>
            <pc:docMk/>
            <pc:sldMk cId="3155870452" sldId="489"/>
            <ac:spMk id="2" creationId="{D90DF9B6-6AF1-6C25-8FAC-8DFEC35762EA}"/>
          </ac:spMkLst>
        </pc:spChg>
        <pc:picChg chg="add mod">
          <ac:chgData name="NORBEY DANILO" userId="29f64d73-8b12-4c53-a9f3-1c223397a229" providerId="ADAL" clId="{8ECFF5A5-4F05-4947-A718-8B300B80144C}" dt="2023-03-21T20:24:30.501" v="2451" actId="1076"/>
          <ac:picMkLst>
            <pc:docMk/>
            <pc:sldMk cId="3155870452" sldId="489"/>
            <ac:picMk id="13314" creationId="{9C5B9132-5388-B61C-4BED-075BEFC2B446}"/>
          </ac:picMkLst>
        </pc:picChg>
      </pc:sldChg>
      <pc:sldChg chg="addSp delSp modSp add">
        <pc:chgData name="NORBEY DANILO" userId="29f64d73-8b12-4c53-a9f3-1c223397a229" providerId="ADAL" clId="{8ECFF5A5-4F05-4947-A718-8B300B80144C}" dt="2023-03-21T20:24:41.057" v="2455" actId="1076"/>
        <pc:sldMkLst>
          <pc:docMk/>
          <pc:sldMk cId="104330212" sldId="490"/>
        </pc:sldMkLst>
        <pc:picChg chg="del">
          <ac:chgData name="NORBEY DANILO" userId="29f64d73-8b12-4c53-a9f3-1c223397a229" providerId="ADAL" clId="{8ECFF5A5-4F05-4947-A718-8B300B80144C}" dt="2023-03-21T20:24:33.330" v="2453" actId="478"/>
          <ac:picMkLst>
            <pc:docMk/>
            <pc:sldMk cId="104330212" sldId="490"/>
            <ac:picMk id="13314" creationId="{9C5B9132-5388-B61C-4BED-075BEFC2B446}"/>
          </ac:picMkLst>
        </pc:picChg>
        <pc:picChg chg="add mod">
          <ac:chgData name="NORBEY DANILO" userId="29f64d73-8b12-4c53-a9f3-1c223397a229" providerId="ADAL" clId="{8ECFF5A5-4F05-4947-A718-8B300B80144C}" dt="2023-03-21T20:24:41.057" v="2455" actId="1076"/>
          <ac:picMkLst>
            <pc:docMk/>
            <pc:sldMk cId="104330212" sldId="490"/>
            <ac:picMk id="14338" creationId="{B6DCDA95-5A70-6BCB-721D-F45CEDF755A8}"/>
          </ac:picMkLst>
        </pc:picChg>
      </pc:sldChg>
      <pc:sldChg chg="modSp add mod ord">
        <pc:chgData name="NORBEY DANILO" userId="29f64d73-8b12-4c53-a9f3-1c223397a229" providerId="ADAL" clId="{8ECFF5A5-4F05-4947-A718-8B300B80144C}" dt="2023-03-21T20:26:22.463" v="2481" actId="20577"/>
        <pc:sldMkLst>
          <pc:docMk/>
          <pc:sldMk cId="4277809673" sldId="491"/>
        </pc:sldMkLst>
        <pc:spChg chg="mod">
          <ac:chgData name="NORBEY DANILO" userId="29f64d73-8b12-4c53-a9f3-1c223397a229" providerId="ADAL" clId="{8ECFF5A5-4F05-4947-A718-8B300B80144C}" dt="2023-03-21T20:26:22.463" v="2481" actId="20577"/>
          <ac:spMkLst>
            <pc:docMk/>
            <pc:sldMk cId="4277809673" sldId="491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20:27:05.750" v="2493" actId="20577"/>
        <pc:sldMkLst>
          <pc:docMk/>
          <pc:sldMk cId="3626757645" sldId="492"/>
        </pc:sldMkLst>
        <pc:spChg chg="mod">
          <ac:chgData name="NORBEY DANILO" userId="29f64d73-8b12-4c53-a9f3-1c223397a229" providerId="ADAL" clId="{8ECFF5A5-4F05-4947-A718-8B300B80144C}" dt="2023-03-21T20:27:05.750" v="2493" actId="20577"/>
          <ac:spMkLst>
            <pc:docMk/>
            <pc:sldMk cId="3626757645" sldId="492"/>
            <ac:spMk id="2" creationId="{D90DF9B6-6AF1-6C25-8FAC-8DFEC35762EA}"/>
          </ac:spMkLst>
        </pc:spChg>
      </pc:sldChg>
      <pc:sldChg chg="addSp modSp add mod">
        <pc:chgData name="NORBEY DANILO" userId="29f64d73-8b12-4c53-a9f3-1c223397a229" providerId="ADAL" clId="{8ECFF5A5-4F05-4947-A718-8B300B80144C}" dt="2023-03-21T20:27:33.386" v="2500" actId="1076"/>
        <pc:sldMkLst>
          <pc:docMk/>
          <pc:sldMk cId="605033634" sldId="493"/>
        </pc:sldMkLst>
        <pc:spChg chg="mod">
          <ac:chgData name="NORBEY DANILO" userId="29f64d73-8b12-4c53-a9f3-1c223397a229" providerId="ADAL" clId="{8ECFF5A5-4F05-4947-A718-8B300B80144C}" dt="2023-03-21T20:27:23.745" v="2495" actId="20577"/>
          <ac:spMkLst>
            <pc:docMk/>
            <pc:sldMk cId="605033634" sldId="493"/>
            <ac:spMk id="2" creationId="{D90DF9B6-6AF1-6C25-8FAC-8DFEC35762EA}"/>
          </ac:spMkLst>
        </pc:spChg>
        <pc:picChg chg="add mod">
          <ac:chgData name="NORBEY DANILO" userId="29f64d73-8b12-4c53-a9f3-1c223397a229" providerId="ADAL" clId="{8ECFF5A5-4F05-4947-A718-8B300B80144C}" dt="2023-03-21T20:27:33.386" v="2500" actId="1076"/>
          <ac:picMkLst>
            <pc:docMk/>
            <pc:sldMk cId="605033634" sldId="493"/>
            <ac:picMk id="15362" creationId="{CE255373-C51C-22FB-00CC-0D9981BEE5E6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20:28:23.571" v="2504"/>
        <pc:sldMkLst>
          <pc:docMk/>
          <pc:sldMk cId="265196874" sldId="494"/>
        </pc:sldMkLst>
        <pc:spChg chg="del">
          <ac:chgData name="NORBEY DANILO" userId="29f64d73-8b12-4c53-a9f3-1c223397a229" providerId="ADAL" clId="{8ECFF5A5-4F05-4947-A718-8B300B80144C}" dt="2023-03-21T20:28:22.553" v="2503" actId="478"/>
          <ac:spMkLst>
            <pc:docMk/>
            <pc:sldMk cId="265196874" sldId="494"/>
            <ac:spMk id="2" creationId="{D90DF9B6-6AF1-6C25-8FAC-8DFEC35762EA}"/>
          </ac:spMkLst>
        </pc:spChg>
        <pc:picChg chg="add mod">
          <ac:chgData name="NORBEY DANILO" userId="29f64d73-8b12-4c53-a9f3-1c223397a229" providerId="ADAL" clId="{8ECFF5A5-4F05-4947-A718-8B300B80144C}" dt="2023-03-21T20:28:23.571" v="2504"/>
          <ac:picMkLst>
            <pc:docMk/>
            <pc:sldMk cId="265196874" sldId="494"/>
            <ac:picMk id="3" creationId="{56F9AFB0-4E2A-FB2E-D173-2518A85939A1}"/>
          </ac:picMkLst>
        </pc:picChg>
        <pc:picChg chg="del">
          <ac:chgData name="NORBEY DANILO" userId="29f64d73-8b12-4c53-a9f3-1c223397a229" providerId="ADAL" clId="{8ECFF5A5-4F05-4947-A718-8B300B80144C}" dt="2023-03-21T20:28:21.353" v="2502" actId="478"/>
          <ac:picMkLst>
            <pc:docMk/>
            <pc:sldMk cId="265196874" sldId="494"/>
            <ac:picMk id="15362" creationId="{CE255373-C51C-22FB-00CC-0D9981BEE5E6}"/>
          </ac:picMkLst>
        </pc:picChg>
      </pc:sldChg>
    </pc:docChg>
  </pc:docChgLst>
  <pc:docChgLst>
    <pc:chgData name="NORVEY DANILO MUÑOZ" userId="6c920eed-56a1-4dd6-94e7-28cd095909bd" providerId="ADAL" clId="{E68E6373-0133-48F9-A085-1C5324C2A634}"/>
    <pc:docChg chg="undo custSel addSld delSld modSld sldOrd">
      <pc:chgData name="NORVEY DANILO MUÑOZ" userId="6c920eed-56a1-4dd6-94e7-28cd095909bd" providerId="ADAL" clId="{E68E6373-0133-48F9-A085-1C5324C2A634}" dt="2023-02-07T22:44:12.967" v="2545" actId="403"/>
      <pc:docMkLst>
        <pc:docMk/>
      </pc:docMkLst>
      <pc:sldChg chg="modSp mod">
        <pc:chgData name="NORVEY DANILO MUÑOZ" userId="6c920eed-56a1-4dd6-94e7-28cd095909bd" providerId="ADAL" clId="{E68E6373-0133-48F9-A085-1C5324C2A634}" dt="2023-02-07T14:28:48.398" v="97" actId="790"/>
        <pc:sldMkLst>
          <pc:docMk/>
          <pc:sldMk cId="0" sldId="256"/>
        </pc:sldMkLst>
        <pc:spChg chg="mod">
          <ac:chgData name="NORVEY DANILO MUÑOZ" userId="6c920eed-56a1-4dd6-94e7-28cd095909bd" providerId="ADAL" clId="{E68E6373-0133-48F9-A085-1C5324C2A634}" dt="2023-02-07T14:28:05.402" v="14" actId="790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4:28:48.398" v="97" actId="790"/>
          <ac:spMkLst>
            <pc:docMk/>
            <pc:sldMk cId="0" sldId="256"/>
            <ac:spMk id="186" creationId="{00000000-0000-0000-0000-000000000000}"/>
          </ac:spMkLst>
        </pc:spChg>
      </pc:sldChg>
      <pc:sldChg chg="modSp mod">
        <pc:chgData name="NORVEY DANILO MUÑOZ" userId="6c920eed-56a1-4dd6-94e7-28cd095909bd" providerId="ADAL" clId="{E68E6373-0133-48F9-A085-1C5324C2A634}" dt="2023-02-07T14:37:02.579" v="137" actId="20577"/>
        <pc:sldMkLst>
          <pc:docMk/>
          <pc:sldMk cId="0" sldId="257"/>
        </pc:sldMkLst>
        <pc:spChg chg="mod">
          <ac:chgData name="NORVEY DANILO MUÑOZ" userId="6c920eed-56a1-4dd6-94e7-28cd095909bd" providerId="ADAL" clId="{E68E6373-0133-48F9-A085-1C5324C2A634}" dt="2023-02-07T14:34:57.754" v="118" actId="5793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4:37:02.579" v="137" actId="20577"/>
          <ac:spMkLst>
            <pc:docMk/>
            <pc:sldMk cId="0" sldId="257"/>
            <ac:spMk id="192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02:02.879" v="293" actId="113"/>
        <pc:sldMkLst>
          <pc:docMk/>
          <pc:sldMk cId="0" sldId="259"/>
        </pc:sldMkLst>
        <pc:spChg chg="add del mod">
          <ac:chgData name="NORVEY DANILO MUÑOZ" userId="6c920eed-56a1-4dd6-94e7-28cd095909bd" providerId="ADAL" clId="{E68E6373-0133-48F9-A085-1C5324C2A634}" dt="2023-02-07T15:00:38.740" v="249" actId="478"/>
          <ac:spMkLst>
            <pc:docMk/>
            <pc:sldMk cId="0" sldId="259"/>
            <ac:spMk id="3" creationId="{A6C955AA-C7E0-1894-21A7-7E63F3EDF209}"/>
          </ac:spMkLst>
        </pc:spChg>
        <pc:spChg chg="del">
          <ac:chgData name="NORVEY DANILO MUÑOZ" userId="6c920eed-56a1-4dd6-94e7-28cd095909bd" providerId="ADAL" clId="{E68E6373-0133-48F9-A085-1C5324C2A634}" dt="2023-02-07T15:00:37.496" v="248" actId="478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02:02.879" v="293" actId="113"/>
          <ac:spMkLst>
            <pc:docMk/>
            <pc:sldMk cId="0" sldId="259"/>
            <ac:spMk id="215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53:10.772" v="513" actId="20577"/>
        <pc:sldMkLst>
          <pc:docMk/>
          <pc:sldMk cId="0" sldId="260"/>
        </pc:sldMkLst>
        <pc:spChg chg="add del mod">
          <ac:chgData name="NORVEY DANILO MUÑOZ" userId="6c920eed-56a1-4dd6-94e7-28cd095909bd" providerId="ADAL" clId="{E68E6373-0133-48F9-A085-1C5324C2A634}" dt="2023-02-07T15:53:04.144" v="494" actId="478"/>
          <ac:spMkLst>
            <pc:docMk/>
            <pc:sldMk cId="0" sldId="260"/>
            <ac:spMk id="3" creationId="{C7BED814-F639-0B68-BAA6-4104770E0EAD}"/>
          </ac:spMkLst>
        </pc:spChg>
        <pc:spChg chg="add del mod">
          <ac:chgData name="NORVEY DANILO MUÑOZ" userId="6c920eed-56a1-4dd6-94e7-28cd095909bd" providerId="ADAL" clId="{E68E6373-0133-48F9-A085-1C5324C2A634}" dt="2023-02-07T15:53:06.037" v="496" actId="478"/>
          <ac:spMkLst>
            <pc:docMk/>
            <pc:sldMk cId="0" sldId="260"/>
            <ac:spMk id="5" creationId="{FF31F3AD-F511-314C-2C92-8A838915F185}"/>
          </ac:spMkLst>
        </pc:spChg>
        <pc:spChg chg="mod">
          <ac:chgData name="NORVEY DANILO MUÑOZ" userId="6c920eed-56a1-4dd6-94e7-28cd095909bd" providerId="ADAL" clId="{E68E6373-0133-48F9-A085-1C5324C2A634}" dt="2023-02-07T15:53:10.772" v="513" actId="20577"/>
          <ac:spMkLst>
            <pc:docMk/>
            <pc:sldMk cId="0" sldId="260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3:05.460" v="495" actId="478"/>
          <ac:spMkLst>
            <pc:docMk/>
            <pc:sldMk cId="0" sldId="260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3:02.881" v="493" actId="478"/>
          <ac:spMkLst>
            <pc:docMk/>
            <pc:sldMk cId="0" sldId="260"/>
            <ac:spMk id="224" creationId="{00000000-0000-0000-0000-000000000000}"/>
          </ac:spMkLst>
        </pc:spChg>
      </pc:sldChg>
      <pc:sldChg chg="delSp modSp mod ord modNotes">
        <pc:chgData name="NORVEY DANILO MUÑOZ" userId="6c920eed-56a1-4dd6-94e7-28cd095909bd" providerId="ADAL" clId="{E68E6373-0133-48F9-A085-1C5324C2A634}" dt="2023-02-07T16:24:59.994" v="1017" actId="14100"/>
        <pc:sldMkLst>
          <pc:docMk/>
          <pc:sldMk cId="0" sldId="261"/>
        </pc:sldMkLst>
        <pc:spChg chg="del mod">
          <ac:chgData name="NORVEY DANILO MUÑOZ" userId="6c920eed-56a1-4dd6-94e7-28cd095909bd" providerId="ADAL" clId="{E68E6373-0133-48F9-A085-1C5324C2A634}" dt="2023-02-07T16:13:29.400" v="894" actId="478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24:59.994" v="1017" actId="14100"/>
          <ac:spMkLst>
            <pc:docMk/>
            <pc:sldMk cId="0" sldId="261"/>
            <ac:spMk id="230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48:02.651" v="492" actId="20577"/>
        <pc:sldMkLst>
          <pc:docMk/>
          <pc:sldMk cId="0" sldId="279"/>
        </pc:sldMkLst>
        <pc:spChg chg="add del mod">
          <ac:chgData name="NORVEY DANILO MUÑOZ" userId="6c920eed-56a1-4dd6-94e7-28cd095909bd" providerId="ADAL" clId="{E68E6373-0133-48F9-A085-1C5324C2A634}" dt="2023-02-07T15:41:46.524" v="441" actId="478"/>
          <ac:spMkLst>
            <pc:docMk/>
            <pc:sldMk cId="0" sldId="279"/>
            <ac:spMk id="3" creationId="{5EC00130-E5A8-9D66-68BB-0CF8BDC4E65D}"/>
          </ac:spMkLst>
        </pc:spChg>
        <pc:spChg chg="add del mod">
          <ac:chgData name="NORVEY DANILO MUÑOZ" userId="6c920eed-56a1-4dd6-94e7-28cd095909bd" providerId="ADAL" clId="{E68E6373-0133-48F9-A085-1C5324C2A634}" dt="2023-02-07T15:41:49.379" v="443" actId="478"/>
          <ac:spMkLst>
            <pc:docMk/>
            <pc:sldMk cId="0" sldId="279"/>
            <ac:spMk id="5" creationId="{F67FFB6D-4CFC-4D6A-832A-9887493E1A47}"/>
          </ac:spMkLst>
        </pc:spChg>
        <pc:spChg chg="mod">
          <ac:chgData name="NORVEY DANILO MUÑOZ" userId="6c920eed-56a1-4dd6-94e7-28cd095909bd" providerId="ADAL" clId="{E68E6373-0133-48F9-A085-1C5324C2A634}" dt="2023-02-07T15:48:02.651" v="492" actId="20577"/>
          <ac:spMkLst>
            <pc:docMk/>
            <pc:sldMk cId="0" sldId="279"/>
            <ac:spMk id="49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1:48.315" v="442" actId="478"/>
          <ac:spMkLst>
            <pc:docMk/>
            <pc:sldMk cId="0" sldId="279"/>
            <ac:spMk id="49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1:45.372" v="440" actId="478"/>
          <ac:spMkLst>
            <pc:docMk/>
            <pc:sldMk cId="0" sldId="279"/>
            <ac:spMk id="499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22:42:23.201" v="2376" actId="20577"/>
        <pc:sldMkLst>
          <pc:docMk/>
          <pc:sldMk cId="2356400674" sldId="309"/>
        </pc:sldMkLst>
        <pc:spChg chg="mod">
          <ac:chgData name="NORVEY DANILO MUÑOZ" userId="6c920eed-56a1-4dd6-94e7-28cd095909bd" providerId="ADAL" clId="{E68E6373-0133-48F9-A085-1C5324C2A634}" dt="2023-02-07T22:42:23.201" v="2376" actId="20577"/>
          <ac:spMkLst>
            <pc:docMk/>
            <pc:sldMk cId="2356400674" sldId="309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2:34:15.929" v="2346" actId="20577"/>
          <ac:spMkLst>
            <pc:docMk/>
            <pc:sldMk cId="2356400674" sldId="309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42:29.260" v="152" actId="20577"/>
        <pc:sldMkLst>
          <pc:docMk/>
          <pc:sldMk cId="3567729611" sldId="310"/>
        </pc:sldMkLst>
        <pc:spChg chg="mod">
          <ac:chgData name="NORVEY DANILO MUÑOZ" userId="6c920eed-56a1-4dd6-94e7-28cd095909bd" providerId="ADAL" clId="{E68E6373-0133-48F9-A085-1C5324C2A634}" dt="2023-02-07T14:42:29.260" v="152" actId="20577"/>
          <ac:spMkLst>
            <pc:docMk/>
            <pc:sldMk cId="3567729611" sldId="310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53:42.458" v="188"/>
        <pc:sldMkLst>
          <pc:docMk/>
          <pc:sldMk cId="4118244966" sldId="311"/>
        </pc:sldMkLst>
        <pc:spChg chg="mod">
          <ac:chgData name="NORVEY DANILO MUÑOZ" userId="6c920eed-56a1-4dd6-94e7-28cd095909bd" providerId="ADAL" clId="{E68E6373-0133-48F9-A085-1C5324C2A634}" dt="2023-02-07T14:53:42.458" v="188"/>
          <ac:spMkLst>
            <pc:docMk/>
            <pc:sldMk cId="4118244966" sldId="311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59:02.258" v="225" actId="114"/>
        <pc:sldMkLst>
          <pc:docMk/>
          <pc:sldMk cId="2012777000" sldId="312"/>
        </pc:sldMkLst>
        <pc:spChg chg="mod">
          <ac:chgData name="NORVEY DANILO MUÑOZ" userId="6c920eed-56a1-4dd6-94e7-28cd095909bd" providerId="ADAL" clId="{E68E6373-0133-48F9-A085-1C5324C2A634}" dt="2023-02-07T14:59:02.258" v="225" actId="114"/>
          <ac:spMkLst>
            <pc:docMk/>
            <pc:sldMk cId="2012777000" sldId="312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5:34:04.427" v="399" actId="14100"/>
        <pc:sldMkLst>
          <pc:docMk/>
          <pc:sldMk cId="2834772407" sldId="313"/>
        </pc:sldMkLst>
        <pc:spChg chg="mod">
          <ac:chgData name="NORVEY DANILO MUÑOZ" userId="6c920eed-56a1-4dd6-94e7-28cd095909bd" providerId="ADAL" clId="{E68E6373-0133-48F9-A085-1C5324C2A634}" dt="2023-02-07T15:33:17.840" v="379" actId="20577"/>
          <ac:spMkLst>
            <pc:docMk/>
            <pc:sldMk cId="2834772407" sldId="313"/>
            <ac:spMk id="214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34:04.427" v="399" actId="14100"/>
          <ac:spMkLst>
            <pc:docMk/>
            <pc:sldMk cId="2834772407" sldId="313"/>
            <ac:spMk id="215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00:29.349" v="247" actId="478"/>
        <pc:sldMkLst>
          <pc:docMk/>
          <pc:sldMk cId="2213320943" sldId="314"/>
        </pc:sldMkLst>
        <pc:spChg chg="add del mod">
          <ac:chgData name="NORVEY DANILO MUÑOZ" userId="6c920eed-56a1-4dd6-94e7-28cd095909bd" providerId="ADAL" clId="{E68E6373-0133-48F9-A085-1C5324C2A634}" dt="2023-02-07T15:00:26.313" v="245" actId="478"/>
          <ac:spMkLst>
            <pc:docMk/>
            <pc:sldMk cId="2213320943" sldId="314"/>
            <ac:spMk id="3" creationId="{B9216E76-A329-D98C-DB36-0A19C90A1D10}"/>
          </ac:spMkLst>
        </pc:spChg>
        <pc:spChg chg="add del mod">
          <ac:chgData name="NORVEY DANILO MUÑOZ" userId="6c920eed-56a1-4dd6-94e7-28cd095909bd" providerId="ADAL" clId="{E68E6373-0133-48F9-A085-1C5324C2A634}" dt="2023-02-07T15:00:29.349" v="247" actId="478"/>
          <ac:spMkLst>
            <pc:docMk/>
            <pc:sldMk cId="2213320943" sldId="314"/>
            <ac:spMk id="5" creationId="{4649E90E-6710-52F5-9241-D5B651E708EA}"/>
          </ac:spMkLst>
        </pc:spChg>
        <pc:spChg chg="mod">
          <ac:chgData name="NORVEY DANILO MUÑOZ" userId="6c920eed-56a1-4dd6-94e7-28cd095909bd" providerId="ADAL" clId="{E68E6373-0133-48F9-A085-1C5324C2A634}" dt="2023-02-07T15:00:18.272" v="243" actId="20577"/>
          <ac:spMkLst>
            <pc:docMk/>
            <pc:sldMk cId="2213320943" sldId="314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00:27.673" v="246" actId="478"/>
          <ac:spMkLst>
            <pc:docMk/>
            <pc:sldMk cId="2213320943" sldId="314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00:24.531" v="244" actId="478"/>
          <ac:spMkLst>
            <pc:docMk/>
            <pc:sldMk cId="2213320943" sldId="314"/>
            <ac:spMk id="224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5:31:54.975" v="336" actId="14100"/>
        <pc:sldMkLst>
          <pc:docMk/>
          <pc:sldMk cId="3021841683" sldId="315"/>
        </pc:sldMkLst>
        <pc:spChg chg="mod">
          <ac:chgData name="NORVEY DANILO MUÑOZ" userId="6c920eed-56a1-4dd6-94e7-28cd095909bd" providerId="ADAL" clId="{E68E6373-0133-48F9-A085-1C5324C2A634}" dt="2023-02-07T15:31:54.975" v="336" actId="14100"/>
          <ac:spMkLst>
            <pc:docMk/>
            <pc:sldMk cId="3021841683" sldId="315"/>
            <ac:spMk id="215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37:09.543" v="433" actId="14100"/>
        <pc:sldMkLst>
          <pc:docMk/>
          <pc:sldMk cId="2060028205" sldId="316"/>
        </pc:sldMkLst>
        <pc:spChg chg="add del mod">
          <ac:chgData name="NORVEY DANILO MUÑOZ" userId="6c920eed-56a1-4dd6-94e7-28cd095909bd" providerId="ADAL" clId="{E68E6373-0133-48F9-A085-1C5324C2A634}" dt="2023-02-07T15:35:34.040" v="404" actId="478"/>
          <ac:spMkLst>
            <pc:docMk/>
            <pc:sldMk cId="2060028205" sldId="316"/>
            <ac:spMk id="3" creationId="{8178A723-F7F3-CC91-4FA1-04533C5BF61C}"/>
          </ac:spMkLst>
        </pc:spChg>
        <pc:spChg chg="del">
          <ac:chgData name="NORVEY DANILO MUÑOZ" userId="6c920eed-56a1-4dd6-94e7-28cd095909bd" providerId="ADAL" clId="{E68E6373-0133-48F9-A085-1C5324C2A634}" dt="2023-02-07T15:35:33.478" v="403" actId="478"/>
          <ac:spMkLst>
            <pc:docMk/>
            <pc:sldMk cId="2060028205" sldId="316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37:09.543" v="433" actId="14100"/>
          <ac:spMkLst>
            <pc:docMk/>
            <pc:sldMk cId="2060028205" sldId="316"/>
            <ac:spMk id="230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5:36:49.078" v="430" actId="1076"/>
          <ac:picMkLst>
            <pc:docMk/>
            <pc:sldMk cId="2060028205" sldId="316"/>
            <ac:picMk id="5" creationId="{45F23B45-4D4D-80C3-492F-E887695E314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8:07:53.666" v="1673" actId="20577"/>
        <pc:sldMkLst>
          <pc:docMk/>
          <pc:sldMk cId="1331053973" sldId="317"/>
        </pc:sldMkLst>
        <pc:spChg chg="add del mod">
          <ac:chgData name="NORVEY DANILO MUÑOZ" userId="6c920eed-56a1-4dd6-94e7-28cd095909bd" providerId="ADAL" clId="{E68E6373-0133-48F9-A085-1C5324C2A634}" dt="2023-02-07T18:07:43.560" v="1645" actId="478"/>
          <ac:spMkLst>
            <pc:docMk/>
            <pc:sldMk cId="1331053973" sldId="317"/>
            <ac:spMk id="3" creationId="{CD965A79-1F2F-F6D1-9A01-EEC8F244AD6A}"/>
          </ac:spMkLst>
        </pc:spChg>
        <pc:spChg chg="add del mod">
          <ac:chgData name="NORVEY DANILO MUÑOZ" userId="6c920eed-56a1-4dd6-94e7-28cd095909bd" providerId="ADAL" clId="{E68E6373-0133-48F9-A085-1C5324C2A634}" dt="2023-02-07T18:07:45.697" v="1647" actId="478"/>
          <ac:spMkLst>
            <pc:docMk/>
            <pc:sldMk cId="1331053973" sldId="317"/>
            <ac:spMk id="5" creationId="{FFFFD00F-5B77-1A05-FF29-D09B46F1FB64}"/>
          </ac:spMkLst>
        </pc:spChg>
        <pc:spChg chg="mod">
          <ac:chgData name="NORVEY DANILO MUÑOZ" userId="6c920eed-56a1-4dd6-94e7-28cd095909bd" providerId="ADAL" clId="{E68E6373-0133-48F9-A085-1C5324C2A634}" dt="2023-02-07T18:07:53.666" v="1673" actId="20577"/>
          <ac:spMkLst>
            <pc:docMk/>
            <pc:sldMk cId="1331053973" sldId="317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7:45.160" v="1646" actId="478"/>
          <ac:spMkLst>
            <pc:docMk/>
            <pc:sldMk cId="1331053973" sldId="317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7:42.439" v="1644" actId="478"/>
          <ac:spMkLst>
            <pc:docMk/>
            <pc:sldMk cId="1331053973" sldId="317"/>
            <ac:spMk id="224" creationId="{00000000-0000-0000-0000-000000000000}"/>
          </ac:spMkLst>
        </pc:spChg>
      </pc:sldChg>
      <pc:sldChg chg="add">
        <pc:chgData name="NORVEY DANILO MUÑOZ" userId="6c920eed-56a1-4dd6-94e7-28cd095909bd" providerId="ADAL" clId="{E68E6373-0133-48F9-A085-1C5324C2A634}" dt="2023-02-07T15:41:36.849" v="437" actId="2890"/>
        <pc:sldMkLst>
          <pc:docMk/>
          <pc:sldMk cId="67405003" sldId="318"/>
        </pc:sldMkLst>
      </pc:sldChg>
      <pc:sldChg chg="addSp delSp modSp add mod ord">
        <pc:chgData name="NORVEY DANILO MUÑOZ" userId="6c920eed-56a1-4dd6-94e7-28cd095909bd" providerId="ADAL" clId="{E68E6373-0133-48F9-A085-1C5324C2A634}" dt="2023-02-07T15:43:56.085" v="486" actId="1076"/>
        <pc:sldMkLst>
          <pc:docMk/>
          <pc:sldMk cId="2202870537" sldId="319"/>
        </pc:sldMkLst>
        <pc:spChg chg="add del mod">
          <ac:chgData name="NORVEY DANILO MUÑOZ" userId="6c920eed-56a1-4dd6-94e7-28cd095909bd" providerId="ADAL" clId="{E68E6373-0133-48F9-A085-1C5324C2A634}" dt="2023-02-07T15:43:34.871" v="481" actId="478"/>
          <ac:spMkLst>
            <pc:docMk/>
            <pc:sldMk cId="2202870537" sldId="319"/>
            <ac:spMk id="3" creationId="{EFFEA048-D348-B7A3-6F02-2FE71828DB02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6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80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5:43:30.517" v="480" actId="478"/>
          <ac:grpSpMkLst>
            <pc:docMk/>
            <pc:sldMk cId="2202870537" sldId="319"/>
            <ac:grpSpMk id="268" creationId="{00000000-0000-0000-0000-000000000000}"/>
          </ac:grpSpMkLst>
        </pc:grpChg>
        <pc:picChg chg="add mod">
          <ac:chgData name="NORVEY DANILO MUÑOZ" userId="6c920eed-56a1-4dd6-94e7-28cd095909bd" providerId="ADAL" clId="{E68E6373-0133-48F9-A085-1C5324C2A634}" dt="2023-02-07T15:43:56.085" v="486" actId="1076"/>
          <ac:picMkLst>
            <pc:docMk/>
            <pc:sldMk cId="2202870537" sldId="319"/>
            <ac:picMk id="5" creationId="{AC3391E9-2F02-D8D4-A654-5ADF897CFEDC}"/>
          </ac:picMkLst>
        </pc:picChg>
        <pc:cxnChg chg="del">
          <ac:chgData name="NORVEY DANILO MUÑOZ" userId="6c920eed-56a1-4dd6-94e7-28cd095909bd" providerId="ADAL" clId="{E68E6373-0133-48F9-A085-1C5324C2A634}" dt="2023-02-07T15:43:30.517" v="480" actId="478"/>
          <ac:cxnSpMkLst>
            <pc:docMk/>
            <pc:sldMk cId="2202870537" sldId="319"/>
            <ac:cxnSpMk id="279" creationId="{00000000-0000-0000-0000-000000000000}"/>
          </ac:cxnSpMkLst>
        </pc:cxnChg>
      </pc:sldChg>
      <pc:sldChg chg="addSp delSp modSp add mod">
        <pc:chgData name="NORVEY DANILO MUÑOZ" userId="6c920eed-56a1-4dd6-94e7-28cd095909bd" providerId="ADAL" clId="{E68E6373-0133-48F9-A085-1C5324C2A634}" dt="2023-02-07T15:46:05.837" v="491" actId="1076"/>
        <pc:sldMkLst>
          <pc:docMk/>
          <pc:sldMk cId="1775397427" sldId="320"/>
        </pc:sldMkLst>
        <pc:picChg chg="add mod">
          <ac:chgData name="NORVEY DANILO MUÑOZ" userId="6c920eed-56a1-4dd6-94e7-28cd095909bd" providerId="ADAL" clId="{E68E6373-0133-48F9-A085-1C5324C2A634}" dt="2023-02-07T15:46:05.837" v="491" actId="1076"/>
          <ac:picMkLst>
            <pc:docMk/>
            <pc:sldMk cId="1775397427" sldId="320"/>
            <ac:picMk id="3" creationId="{54E07243-5D3C-CBD8-3D95-0BD98FDB6D2B}"/>
          </ac:picMkLst>
        </pc:picChg>
        <pc:picChg chg="del">
          <ac:chgData name="NORVEY DANILO MUÑOZ" userId="6c920eed-56a1-4dd6-94e7-28cd095909bd" providerId="ADAL" clId="{E68E6373-0133-48F9-A085-1C5324C2A634}" dt="2023-02-07T15:45:59.314" v="488" actId="478"/>
          <ac:picMkLst>
            <pc:docMk/>
            <pc:sldMk cId="1775397427" sldId="320"/>
            <ac:picMk id="5" creationId="{AC3391E9-2F02-D8D4-A654-5ADF897CFEDC}"/>
          </ac:picMkLst>
        </pc:picChg>
      </pc:sldChg>
      <pc:sldChg chg="modSp add mod">
        <pc:chgData name="NORVEY DANILO MUÑOZ" userId="6c920eed-56a1-4dd6-94e7-28cd095909bd" providerId="ADAL" clId="{E68E6373-0133-48F9-A085-1C5324C2A634}" dt="2023-02-07T21:53:53.409" v="1988" actId="14100"/>
        <pc:sldMkLst>
          <pc:docMk/>
          <pc:sldMk cId="620206592" sldId="321"/>
        </pc:sldMkLst>
        <pc:spChg chg="mod">
          <ac:chgData name="NORVEY DANILO MUÑOZ" userId="6c920eed-56a1-4dd6-94e7-28cd095909bd" providerId="ADAL" clId="{E68E6373-0133-48F9-A085-1C5324C2A634}" dt="2023-02-07T21:53:26.204" v="1969" actId="1076"/>
          <ac:spMkLst>
            <pc:docMk/>
            <pc:sldMk cId="620206592" sldId="321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1:53:53.409" v="1988" actId="14100"/>
          <ac:spMkLst>
            <pc:docMk/>
            <pc:sldMk cId="620206592" sldId="321"/>
            <ac:spMk id="230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58:12.454" v="713" actId="1076"/>
        <pc:sldMkLst>
          <pc:docMk/>
          <pc:sldMk cId="1139785874" sldId="322"/>
        </pc:sldMkLst>
        <pc:spChg chg="add del mod">
          <ac:chgData name="NORVEY DANILO MUÑOZ" userId="6c920eed-56a1-4dd6-94e7-28cd095909bd" providerId="ADAL" clId="{E68E6373-0133-48F9-A085-1C5324C2A634}" dt="2023-02-07T15:56:18.416" v="560" actId="478"/>
          <ac:spMkLst>
            <pc:docMk/>
            <pc:sldMk cId="1139785874" sldId="322"/>
            <ac:spMk id="3" creationId="{9B2D7789-33C3-37FE-2062-7224410F4EFA}"/>
          </ac:spMkLst>
        </pc:spChg>
        <pc:spChg chg="add del mod">
          <ac:chgData name="NORVEY DANILO MUÑOZ" userId="6c920eed-56a1-4dd6-94e7-28cd095909bd" providerId="ADAL" clId="{E68E6373-0133-48F9-A085-1C5324C2A634}" dt="2023-02-07T15:57:40.321" v="704" actId="478"/>
          <ac:spMkLst>
            <pc:docMk/>
            <pc:sldMk cId="1139785874" sldId="322"/>
            <ac:spMk id="5" creationId="{76EEE7C1-7372-DBED-BA71-9396AE322660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7" creationId="{3C5B0DAC-DEF3-5821-BC40-5B572F65921B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9" creationId="{E5ECA0B0-50CA-DFC3-1680-721B90908C16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11" creationId="{523B7CCB-2832-E47E-F02F-A8BC04823B9D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13" creationId="{F485FB30-F149-E02D-8E1B-7C2C4A66D391}"/>
          </ac:spMkLst>
        </pc:spChg>
        <pc:spChg chg="add del mod">
          <ac:chgData name="NORVEY DANILO MUÑOZ" userId="6c920eed-56a1-4dd6-94e7-28cd095909bd" providerId="ADAL" clId="{E68E6373-0133-48F9-A085-1C5324C2A634}" dt="2023-02-07T15:56:29.232" v="595" actId="20577"/>
          <ac:spMkLst>
            <pc:docMk/>
            <pc:sldMk cId="1139785874" sldId="322"/>
            <ac:spMk id="235" creationId="{00000000-0000-0000-0000-000000000000}"/>
          </ac:spMkLst>
        </pc:spChg>
        <pc:spChg chg="del mod">
          <ac:chgData name="NORVEY DANILO MUÑOZ" userId="6c920eed-56a1-4dd6-94e7-28cd095909bd" providerId="ADAL" clId="{E68E6373-0133-48F9-A085-1C5324C2A634}" dt="2023-02-07T15:57:39.093" v="703" actId="478"/>
          <ac:spMkLst>
            <pc:docMk/>
            <pc:sldMk cId="1139785874" sldId="322"/>
            <ac:spMk id="23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57:53.187" v="709" actId="1076"/>
          <ac:spMkLst>
            <pc:docMk/>
            <pc:sldMk cId="1139785874" sldId="322"/>
            <ac:spMk id="23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3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3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4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4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5:34.228" v="543" actId="478"/>
          <ac:spMkLst>
            <pc:docMk/>
            <pc:sldMk cId="1139785874" sldId="322"/>
            <ac:spMk id="24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5:33.186" v="542" actId="478"/>
          <ac:spMkLst>
            <pc:docMk/>
            <pc:sldMk cId="1139785874" sldId="322"/>
            <ac:spMk id="243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5:55:35.098" v="544" actId="478"/>
          <ac:grpSpMkLst>
            <pc:docMk/>
            <pc:sldMk cId="1139785874" sldId="322"/>
            <ac:grpSpMk id="244" creationId="{00000000-0000-0000-0000-000000000000}"/>
          </ac:grpSpMkLst>
        </pc:grpChg>
        <pc:picChg chg="add mod">
          <ac:chgData name="NORVEY DANILO MUÑOZ" userId="6c920eed-56a1-4dd6-94e7-28cd095909bd" providerId="ADAL" clId="{E68E6373-0133-48F9-A085-1C5324C2A634}" dt="2023-02-07T15:58:12.454" v="713" actId="1076"/>
          <ac:picMkLst>
            <pc:docMk/>
            <pc:sldMk cId="1139785874" sldId="322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5:11.409" v="838" actId="21"/>
        <pc:sldMkLst>
          <pc:docMk/>
          <pc:sldMk cId="3451968263" sldId="323"/>
        </pc:sldMkLst>
        <pc:spChg chg="add del mod">
          <ac:chgData name="NORVEY DANILO MUÑOZ" userId="6c920eed-56a1-4dd6-94e7-28cd095909bd" providerId="ADAL" clId="{E68E6373-0133-48F9-A085-1C5324C2A634}" dt="2023-02-07T15:59:21.075" v="718" actId="478"/>
          <ac:spMkLst>
            <pc:docMk/>
            <pc:sldMk cId="3451968263" sldId="323"/>
            <ac:spMk id="3" creationId="{A042F288-EC56-A5EC-3D44-AA097CEE8F52}"/>
          </ac:spMkLst>
        </pc:spChg>
        <pc:spChg chg="add mod">
          <ac:chgData name="NORVEY DANILO MUÑOZ" userId="6c920eed-56a1-4dd6-94e7-28cd095909bd" providerId="ADAL" clId="{E68E6373-0133-48F9-A085-1C5324C2A634}" dt="2023-02-07T16:03:14.450" v="799" actId="1076"/>
          <ac:spMkLst>
            <pc:docMk/>
            <pc:sldMk cId="3451968263" sldId="323"/>
            <ac:spMk id="6" creationId="{1D9A1016-3282-AFC7-E089-5C5226987A37}"/>
          </ac:spMkLst>
        </pc:spChg>
        <pc:spChg chg="add del mod">
          <ac:chgData name="NORVEY DANILO MUÑOZ" userId="6c920eed-56a1-4dd6-94e7-28cd095909bd" providerId="ADAL" clId="{E68E6373-0133-48F9-A085-1C5324C2A634}" dt="2023-02-07T16:05:11.409" v="838" actId="21"/>
          <ac:spMkLst>
            <pc:docMk/>
            <pc:sldMk cId="3451968263" sldId="323"/>
            <ac:spMk id="7" creationId="{376D79F8-94C9-C070-B1EF-DED869BCD966}"/>
          </ac:spMkLst>
        </pc:spChg>
        <pc:spChg chg="del mod">
          <ac:chgData name="NORVEY DANILO MUÑOZ" userId="6c920eed-56a1-4dd6-94e7-28cd095909bd" providerId="ADAL" clId="{E68E6373-0133-48F9-A085-1C5324C2A634}" dt="2023-02-07T15:59:19.106" v="717" actId="478"/>
          <ac:spMkLst>
            <pc:docMk/>
            <pc:sldMk cId="3451968263" sldId="323"/>
            <ac:spMk id="237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03:15.797" v="800" actId="1076"/>
          <ac:picMkLst>
            <pc:docMk/>
            <pc:sldMk cId="3451968263" sldId="323"/>
            <ac:picMk id="5" creationId="{D0B3984E-D6D7-EF88-D0BC-E756D4BA858F}"/>
          </ac:picMkLst>
        </pc:picChg>
        <pc:picChg chg="del">
          <ac:chgData name="NORVEY DANILO MUÑOZ" userId="6c920eed-56a1-4dd6-94e7-28cd095909bd" providerId="ADAL" clId="{E68E6373-0133-48F9-A085-1C5324C2A634}" dt="2023-02-07T15:59:09.825" v="715" actId="478"/>
          <ac:picMkLst>
            <pc:docMk/>
            <pc:sldMk cId="3451968263" sldId="323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6:06.046" v="846" actId="1076"/>
        <pc:sldMkLst>
          <pc:docMk/>
          <pc:sldMk cId="3706077343" sldId="324"/>
        </pc:sldMkLst>
        <pc:spChg chg="add mod">
          <ac:chgData name="NORVEY DANILO MUÑOZ" userId="6c920eed-56a1-4dd6-94e7-28cd095909bd" providerId="ADAL" clId="{E68E6373-0133-48F9-A085-1C5324C2A634}" dt="2023-02-07T16:06:06.046" v="846" actId="1076"/>
          <ac:spMkLst>
            <pc:docMk/>
            <pc:sldMk cId="3706077343" sldId="324"/>
            <ac:spMk id="2" creationId="{DF484FB2-A94D-F6A4-9B45-53F6373E8AE2}"/>
          </ac:spMkLst>
        </pc:spChg>
        <pc:spChg chg="del">
          <ac:chgData name="NORVEY DANILO MUÑOZ" userId="6c920eed-56a1-4dd6-94e7-28cd095909bd" providerId="ADAL" clId="{E68E6373-0133-48F9-A085-1C5324C2A634}" dt="2023-02-07T16:05:16.340" v="841" actId="478"/>
          <ac:spMkLst>
            <pc:docMk/>
            <pc:sldMk cId="3706077343" sldId="324"/>
            <ac:spMk id="6" creationId="{1D9A1016-3282-AFC7-E089-5C5226987A37}"/>
          </ac:spMkLst>
        </pc:spChg>
        <pc:picChg chg="del">
          <ac:chgData name="NORVEY DANILO MUÑOZ" userId="6c920eed-56a1-4dd6-94e7-28cd095909bd" providerId="ADAL" clId="{E68E6373-0133-48F9-A085-1C5324C2A634}" dt="2023-02-07T16:05:15.299" v="840" actId="478"/>
          <ac:picMkLst>
            <pc:docMk/>
            <pc:sldMk cId="3706077343" sldId="324"/>
            <ac:picMk id="5" creationId="{D0B3984E-D6D7-EF88-D0BC-E756D4BA858F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8:52.385" v="875" actId="1076"/>
        <pc:sldMkLst>
          <pc:docMk/>
          <pc:sldMk cId="4155689048" sldId="325"/>
        </pc:sldMkLst>
        <pc:spChg chg="del">
          <ac:chgData name="NORVEY DANILO MUÑOZ" userId="6c920eed-56a1-4dd6-94e7-28cd095909bd" providerId="ADAL" clId="{E68E6373-0133-48F9-A085-1C5324C2A634}" dt="2023-02-07T16:07:51.275" v="869" actId="478"/>
          <ac:spMkLst>
            <pc:docMk/>
            <pc:sldMk cId="4155689048" sldId="325"/>
            <ac:spMk id="2" creationId="{DF484FB2-A94D-F6A4-9B45-53F6373E8AE2}"/>
          </ac:spMkLst>
        </pc:spChg>
        <pc:spChg chg="mod">
          <ac:chgData name="NORVEY DANILO MUÑOZ" userId="6c920eed-56a1-4dd6-94e7-28cd095909bd" providerId="ADAL" clId="{E68E6373-0133-48F9-A085-1C5324C2A634}" dt="2023-02-07T16:07:38.845" v="868" actId="20577"/>
          <ac:spMkLst>
            <pc:docMk/>
            <pc:sldMk cId="4155689048" sldId="325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07:58.528" v="872" actId="1076"/>
          <ac:picMkLst>
            <pc:docMk/>
            <pc:sldMk cId="4155689048" sldId="325"/>
            <ac:picMk id="4" creationId="{693EFC1D-B05D-3A18-3A07-DB083025CD9D}"/>
          </ac:picMkLst>
        </pc:picChg>
        <pc:picChg chg="add mod">
          <ac:chgData name="NORVEY DANILO MUÑOZ" userId="6c920eed-56a1-4dd6-94e7-28cd095909bd" providerId="ADAL" clId="{E68E6373-0133-48F9-A085-1C5324C2A634}" dt="2023-02-07T16:08:52.385" v="875" actId="1076"/>
          <ac:picMkLst>
            <pc:docMk/>
            <pc:sldMk cId="4155689048" sldId="325"/>
            <ac:picMk id="6" creationId="{DCFAC66D-CBC2-312B-E8AF-8F3AAC322D31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10:52.180" v="891" actId="1076"/>
        <pc:sldMkLst>
          <pc:docMk/>
          <pc:sldMk cId="4031053724" sldId="326"/>
        </pc:sldMkLst>
        <pc:spChg chg="mod">
          <ac:chgData name="NORVEY DANILO MUÑOZ" userId="6c920eed-56a1-4dd6-94e7-28cd095909bd" providerId="ADAL" clId="{E68E6373-0133-48F9-A085-1C5324C2A634}" dt="2023-02-07T16:10:30.842" v="886" actId="20577"/>
          <ac:spMkLst>
            <pc:docMk/>
            <pc:sldMk cId="4031053724" sldId="326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10:52.180" v="891" actId="1076"/>
          <ac:picMkLst>
            <pc:docMk/>
            <pc:sldMk cId="4031053724" sldId="326"/>
            <ac:picMk id="3" creationId="{E91E09D7-C5AF-3378-A850-813BC7B38388}"/>
          </ac:picMkLst>
        </pc:picChg>
        <pc:picChg chg="del">
          <ac:chgData name="NORVEY DANILO MUÑOZ" userId="6c920eed-56a1-4dd6-94e7-28cd095909bd" providerId="ADAL" clId="{E68E6373-0133-48F9-A085-1C5324C2A634}" dt="2023-02-07T16:10:33.126" v="887" actId="478"/>
          <ac:picMkLst>
            <pc:docMk/>
            <pc:sldMk cId="4031053724" sldId="326"/>
            <ac:picMk id="4" creationId="{693EFC1D-B05D-3A18-3A07-DB083025CD9D}"/>
          </ac:picMkLst>
        </pc:picChg>
        <pc:picChg chg="del">
          <ac:chgData name="NORVEY DANILO MUÑOZ" userId="6c920eed-56a1-4dd6-94e7-28cd095909bd" providerId="ADAL" clId="{E68E6373-0133-48F9-A085-1C5324C2A634}" dt="2023-02-07T16:10:35.041" v="888" actId="478"/>
          <ac:picMkLst>
            <pc:docMk/>
            <pc:sldMk cId="4031053724" sldId="326"/>
            <ac:picMk id="6" creationId="{DCFAC66D-CBC2-312B-E8AF-8F3AAC322D31}"/>
          </ac:picMkLst>
        </pc:picChg>
      </pc:sldChg>
      <pc:sldChg chg="modSp add mod ord">
        <pc:chgData name="NORVEY DANILO MUÑOZ" userId="6c920eed-56a1-4dd6-94e7-28cd095909bd" providerId="ADAL" clId="{E68E6373-0133-48F9-A085-1C5324C2A634}" dt="2023-02-07T16:28:15.833" v="1055" actId="1076"/>
        <pc:sldMkLst>
          <pc:docMk/>
          <pc:sldMk cId="3246787241" sldId="327"/>
        </pc:sldMkLst>
        <pc:spChg chg="mod">
          <ac:chgData name="NORVEY DANILO MUÑOZ" userId="6c920eed-56a1-4dd6-94e7-28cd095909bd" providerId="ADAL" clId="{E68E6373-0133-48F9-A085-1C5324C2A634}" dt="2023-02-07T16:28:15.833" v="1055" actId="1076"/>
          <ac:spMkLst>
            <pc:docMk/>
            <pc:sldMk cId="3246787241" sldId="327"/>
            <ac:spMk id="230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6:22:35.262" v="996" actId="20577"/>
        <pc:sldMkLst>
          <pc:docMk/>
          <pc:sldMk cId="2684663948" sldId="328"/>
        </pc:sldMkLst>
        <pc:spChg chg="add mod">
          <ac:chgData name="NORVEY DANILO MUÑOZ" userId="6c920eed-56a1-4dd6-94e7-28cd095909bd" providerId="ADAL" clId="{E68E6373-0133-48F9-A085-1C5324C2A634}" dt="2023-02-07T16:22:35.262" v="996" actId="20577"/>
          <ac:spMkLst>
            <pc:docMk/>
            <pc:sldMk cId="2684663948" sldId="328"/>
            <ac:spMk id="3" creationId="{9514A30B-93A6-BA25-152C-D24D15E59BD0}"/>
          </ac:spMkLst>
        </pc:spChg>
        <pc:spChg chg="del">
          <ac:chgData name="NORVEY DANILO MUÑOZ" userId="6c920eed-56a1-4dd6-94e7-28cd095909bd" providerId="ADAL" clId="{E68E6373-0133-48F9-A085-1C5324C2A634}" dt="2023-02-07T16:19:32.226" v="951" actId="478"/>
          <ac:spMkLst>
            <pc:docMk/>
            <pc:sldMk cId="2684663948" sldId="328"/>
            <ac:spMk id="230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22:20.390" v="982" actId="1076"/>
          <ac:picMkLst>
            <pc:docMk/>
            <pc:sldMk cId="2684663948" sldId="328"/>
            <ac:picMk id="1026" creationId="{D7678E72-FD1A-E49A-498B-6D30C9E75DE6}"/>
          </ac:picMkLst>
        </pc:picChg>
      </pc:sldChg>
      <pc:sldChg chg="delSp modSp add mod">
        <pc:chgData name="NORVEY DANILO MUÑOZ" userId="6c920eed-56a1-4dd6-94e7-28cd095909bd" providerId="ADAL" clId="{E68E6373-0133-48F9-A085-1C5324C2A634}" dt="2023-02-07T16:31:25.407" v="1062" actId="20577"/>
        <pc:sldMkLst>
          <pc:docMk/>
          <pc:sldMk cId="1214209245" sldId="329"/>
        </pc:sldMkLst>
        <pc:spChg chg="mod">
          <ac:chgData name="NORVEY DANILO MUÑOZ" userId="6c920eed-56a1-4dd6-94e7-28cd095909bd" providerId="ADAL" clId="{E68E6373-0133-48F9-A085-1C5324C2A634}" dt="2023-02-07T16:31:25.407" v="1062" actId="20577"/>
          <ac:spMkLst>
            <pc:docMk/>
            <pc:sldMk cId="1214209245" sldId="329"/>
            <ac:spMk id="3" creationId="{9514A30B-93A6-BA25-152C-D24D15E59BD0}"/>
          </ac:spMkLst>
        </pc:spChg>
        <pc:picChg chg="del">
          <ac:chgData name="NORVEY DANILO MUÑOZ" userId="6c920eed-56a1-4dd6-94e7-28cd095909bd" providerId="ADAL" clId="{E68E6373-0133-48F9-A085-1C5324C2A634}" dt="2023-02-07T16:23:41.335" v="998" actId="478"/>
          <ac:picMkLst>
            <pc:docMk/>
            <pc:sldMk cId="1214209245" sldId="329"/>
            <ac:picMk id="1026" creationId="{D7678E72-FD1A-E49A-498B-6D30C9E75DE6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6:36:11.229" v="1112" actId="13926"/>
        <pc:sldMkLst>
          <pc:docMk/>
          <pc:sldMk cId="1380359251" sldId="330"/>
        </pc:sldMkLst>
        <pc:spChg chg="add del mod">
          <ac:chgData name="NORVEY DANILO MUÑOZ" userId="6c920eed-56a1-4dd6-94e7-28cd095909bd" providerId="ADAL" clId="{E68E6373-0133-48F9-A085-1C5324C2A634}" dt="2023-02-07T16:33:42.679" v="1069" actId="478"/>
          <ac:spMkLst>
            <pc:docMk/>
            <pc:sldMk cId="1380359251" sldId="330"/>
            <ac:spMk id="3" creationId="{B1E82381-3780-B240-EF37-B57FA6010885}"/>
          </ac:spMkLst>
        </pc:spChg>
        <pc:spChg chg="add del mod">
          <ac:chgData name="NORVEY DANILO MUÑOZ" userId="6c920eed-56a1-4dd6-94e7-28cd095909bd" providerId="ADAL" clId="{E68E6373-0133-48F9-A085-1C5324C2A634}" dt="2023-02-07T16:33:46.393" v="1071" actId="478"/>
          <ac:spMkLst>
            <pc:docMk/>
            <pc:sldMk cId="1380359251" sldId="330"/>
            <ac:spMk id="5" creationId="{568D6947-91A8-1394-D79D-4606B3B2A98F}"/>
          </ac:spMkLst>
        </pc:spChg>
        <pc:spChg chg="add del mod">
          <ac:chgData name="NORVEY DANILO MUÑOZ" userId="6c920eed-56a1-4dd6-94e7-28cd095909bd" providerId="ADAL" clId="{E68E6373-0133-48F9-A085-1C5324C2A634}" dt="2023-02-07T16:33:49.292" v="1073" actId="478"/>
          <ac:spMkLst>
            <pc:docMk/>
            <pc:sldMk cId="1380359251" sldId="330"/>
            <ac:spMk id="7" creationId="{9604EC24-8EF0-E44F-F5EB-A0F7D58B5184}"/>
          </ac:spMkLst>
        </pc:spChg>
        <pc:spChg chg="del">
          <ac:chgData name="NORVEY DANILO MUÑOZ" userId="6c920eed-56a1-4dd6-94e7-28cd095909bd" providerId="ADAL" clId="{E68E6373-0133-48F9-A085-1C5324C2A634}" dt="2023-02-07T16:33:41.880" v="1068" actId="478"/>
          <ac:spMkLst>
            <pc:docMk/>
            <pc:sldMk cId="1380359251" sldId="330"/>
            <ac:spMk id="600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36:11.229" v="1112" actId="13926"/>
          <ac:spMkLst>
            <pc:docMk/>
            <pc:sldMk cId="1380359251" sldId="330"/>
            <ac:spMk id="60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3:48.505" v="1072" actId="478"/>
          <ac:spMkLst>
            <pc:docMk/>
            <pc:sldMk cId="1380359251" sldId="330"/>
            <ac:spMk id="60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3:44.740" v="1070" actId="478"/>
          <ac:spMkLst>
            <pc:docMk/>
            <pc:sldMk cId="1380359251" sldId="330"/>
            <ac:spMk id="603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35:05.735" v="1107" actId="1076"/>
          <ac:spMkLst>
            <pc:docMk/>
            <pc:sldMk cId="1380359251" sldId="330"/>
            <ac:spMk id="604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6:44:16.306" v="1195" actId="1076"/>
        <pc:sldMkLst>
          <pc:docMk/>
          <pc:sldMk cId="1569628170" sldId="331"/>
        </pc:sldMkLst>
        <pc:spChg chg="add del mod">
          <ac:chgData name="NORVEY DANILO MUÑOZ" userId="6c920eed-56a1-4dd6-94e7-28cd095909bd" providerId="ADAL" clId="{E68E6373-0133-48F9-A085-1C5324C2A634}" dt="2023-02-07T16:38:35.299" v="1144" actId="478"/>
          <ac:spMkLst>
            <pc:docMk/>
            <pc:sldMk cId="1569628170" sldId="331"/>
            <ac:spMk id="3" creationId="{B3E4B4D3-CA98-26D8-CFD7-CF3698004F65}"/>
          </ac:spMkLst>
        </pc:spChg>
        <pc:spChg chg="mod">
          <ac:chgData name="NORVEY DANILO MUÑOZ" userId="6c920eed-56a1-4dd6-94e7-28cd095909bd" providerId="ADAL" clId="{E68E6373-0133-48F9-A085-1C5324C2A634}" dt="2023-02-07T16:38:11.115" v="1141" actId="20577"/>
          <ac:spMkLst>
            <pc:docMk/>
            <pc:sldMk cId="1569628170" sldId="331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8:33.122" v="1143" actId="478"/>
          <ac:spMkLst>
            <pc:docMk/>
            <pc:sldMk cId="1569628170" sldId="331"/>
            <ac:spMk id="237" creationId="{00000000-0000-0000-0000-000000000000}"/>
          </ac:spMkLst>
        </pc:spChg>
        <pc:picChg chg="add del mod">
          <ac:chgData name="NORVEY DANILO MUÑOZ" userId="6c920eed-56a1-4dd6-94e7-28cd095909bd" providerId="ADAL" clId="{E68E6373-0133-48F9-A085-1C5324C2A634}" dt="2023-02-07T16:44:11.537" v="1192" actId="478"/>
          <ac:picMkLst>
            <pc:docMk/>
            <pc:sldMk cId="1569628170" sldId="331"/>
            <ac:picMk id="5" creationId="{DBE887F1-640D-8809-9FC6-ABB8689CBAFC}"/>
          </ac:picMkLst>
        </pc:picChg>
        <pc:picChg chg="add mod">
          <ac:chgData name="NORVEY DANILO MUÑOZ" userId="6c920eed-56a1-4dd6-94e7-28cd095909bd" providerId="ADAL" clId="{E68E6373-0133-48F9-A085-1C5324C2A634}" dt="2023-02-07T16:44:16.306" v="1195" actId="1076"/>
          <ac:picMkLst>
            <pc:docMk/>
            <pc:sldMk cId="1569628170" sldId="331"/>
            <ac:picMk id="7" creationId="{ADBCC6BB-C530-8F85-9429-D9472A8F2A96}"/>
          </ac:picMkLst>
        </pc:picChg>
        <pc:picChg chg="del">
          <ac:chgData name="NORVEY DANILO MUÑOZ" userId="6c920eed-56a1-4dd6-94e7-28cd095909bd" providerId="ADAL" clId="{E68E6373-0133-48F9-A085-1C5324C2A634}" dt="2023-02-07T16:38:13.169" v="1142" actId="478"/>
          <ac:picMkLst>
            <pc:docMk/>
            <pc:sldMk cId="1569628170" sldId="331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03:50.206" v="1332" actId="1076"/>
        <pc:sldMkLst>
          <pc:docMk/>
          <pc:sldMk cId="2843637578" sldId="332"/>
        </pc:sldMkLst>
        <pc:spChg chg="add mod">
          <ac:chgData name="NORVEY DANILO MUÑOZ" userId="6c920eed-56a1-4dd6-94e7-28cd095909bd" providerId="ADAL" clId="{E68E6373-0133-48F9-A085-1C5324C2A634}" dt="2023-02-07T16:42:56.698" v="1186" actId="20577"/>
          <ac:spMkLst>
            <pc:docMk/>
            <pc:sldMk cId="2843637578" sldId="332"/>
            <ac:spMk id="2" creationId="{D35220FB-DCE1-731F-FFD5-28C7FA0A3324}"/>
          </ac:spMkLst>
        </pc:spChg>
        <pc:spChg chg="add mod">
          <ac:chgData name="NORVEY DANILO MUÑOZ" userId="6c920eed-56a1-4dd6-94e7-28cd095909bd" providerId="ADAL" clId="{E68E6373-0133-48F9-A085-1C5324C2A634}" dt="2023-02-07T17:01:37.764" v="1307" actId="6549"/>
          <ac:spMkLst>
            <pc:docMk/>
            <pc:sldMk cId="2843637578" sldId="332"/>
            <ac:spMk id="3" creationId="{27FD7535-8B4E-60CF-1B19-FEEC3011FAC8}"/>
          </ac:spMkLst>
        </pc:spChg>
        <pc:spChg chg="add mod">
          <ac:chgData name="NORVEY DANILO MUÑOZ" userId="6c920eed-56a1-4dd6-94e7-28cd095909bd" providerId="ADAL" clId="{E68E6373-0133-48F9-A085-1C5324C2A634}" dt="2023-02-07T17:03:26.131" v="1327" actId="1076"/>
          <ac:spMkLst>
            <pc:docMk/>
            <pc:sldMk cId="2843637578" sldId="332"/>
            <ac:spMk id="4" creationId="{DC1B7170-0CF7-E1D5-0A8B-31376F7214A1}"/>
          </ac:spMkLst>
        </pc:spChg>
        <pc:picChg chg="del">
          <ac:chgData name="NORVEY DANILO MUÑOZ" userId="6c920eed-56a1-4dd6-94e7-28cd095909bd" providerId="ADAL" clId="{E68E6373-0133-48F9-A085-1C5324C2A634}" dt="2023-02-07T16:41:08.455" v="1149" actId="478"/>
          <ac:picMkLst>
            <pc:docMk/>
            <pc:sldMk cId="2843637578" sldId="332"/>
            <ac:picMk id="5" creationId="{DBE887F1-640D-8809-9FC6-ABB8689CBAFC}"/>
          </ac:picMkLst>
        </pc:picChg>
        <pc:picChg chg="add mod">
          <ac:chgData name="NORVEY DANILO MUÑOZ" userId="6c920eed-56a1-4dd6-94e7-28cd095909bd" providerId="ADAL" clId="{E68E6373-0133-48F9-A085-1C5324C2A634}" dt="2023-02-07T17:03:50.206" v="1332" actId="1076"/>
          <ac:picMkLst>
            <pc:docMk/>
            <pc:sldMk cId="2843637578" sldId="332"/>
            <ac:picMk id="7" creationId="{D7578EA5-19FF-1B39-5FD3-9DF5B4FDF04E}"/>
          </ac:picMkLst>
        </pc:picChg>
      </pc:sldChg>
      <pc:sldChg chg="add">
        <pc:chgData name="NORVEY DANILO MUÑOZ" userId="6c920eed-56a1-4dd6-94e7-28cd095909bd" providerId="ADAL" clId="{E68E6373-0133-48F9-A085-1C5324C2A634}" dt="2023-02-07T16:44:09.152" v="1191" actId="2890"/>
        <pc:sldMkLst>
          <pc:docMk/>
          <pc:sldMk cId="1838177117" sldId="333"/>
        </pc:sldMkLst>
      </pc:sldChg>
      <pc:sldChg chg="addSp delSp modSp add mod">
        <pc:chgData name="NORVEY DANILO MUÑOZ" userId="6c920eed-56a1-4dd6-94e7-28cd095909bd" providerId="ADAL" clId="{E68E6373-0133-48F9-A085-1C5324C2A634}" dt="2023-02-07T16:55:39.240" v="1267" actId="1076"/>
        <pc:sldMkLst>
          <pc:docMk/>
          <pc:sldMk cId="325380253" sldId="334"/>
        </pc:sldMkLst>
        <pc:spChg chg="add mod">
          <ac:chgData name="NORVEY DANILO MUÑOZ" userId="6c920eed-56a1-4dd6-94e7-28cd095909bd" providerId="ADAL" clId="{E68E6373-0133-48F9-A085-1C5324C2A634}" dt="2023-02-07T16:55:39.240" v="1267" actId="1076"/>
          <ac:spMkLst>
            <pc:docMk/>
            <pc:sldMk cId="325380253" sldId="334"/>
            <ac:spMk id="4" creationId="{CEEB84A9-07D3-6511-1DF4-F666675798ED}"/>
          </ac:spMkLst>
        </pc:spChg>
        <pc:spChg chg="mod">
          <ac:chgData name="NORVEY DANILO MUÑOZ" userId="6c920eed-56a1-4dd6-94e7-28cd095909bd" providerId="ADAL" clId="{E68E6373-0133-48F9-A085-1C5324C2A634}" dt="2023-02-07T16:45:34.896" v="1217" actId="20577"/>
          <ac:spMkLst>
            <pc:docMk/>
            <pc:sldMk cId="325380253" sldId="334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45:42.697" v="1221" actId="1076"/>
          <ac:picMkLst>
            <pc:docMk/>
            <pc:sldMk cId="325380253" sldId="334"/>
            <ac:picMk id="3" creationId="{A08EB6D7-47C2-293C-D71B-2E621F3440F8}"/>
          </ac:picMkLst>
        </pc:picChg>
        <pc:picChg chg="del">
          <ac:chgData name="NORVEY DANILO MUÑOZ" userId="6c920eed-56a1-4dd6-94e7-28cd095909bd" providerId="ADAL" clId="{E68E6373-0133-48F9-A085-1C5324C2A634}" dt="2023-02-07T16:45:36.736" v="1218" actId="478"/>
          <ac:picMkLst>
            <pc:docMk/>
            <pc:sldMk cId="325380253" sldId="334"/>
            <ac:picMk id="7" creationId="{ADBCC6BB-C530-8F85-9429-D9472A8F2A96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51:02.674" v="1238" actId="20577"/>
        <pc:sldMkLst>
          <pc:docMk/>
          <pc:sldMk cId="1556377094" sldId="335"/>
        </pc:sldMkLst>
        <pc:spChg chg="add mod">
          <ac:chgData name="NORVEY DANILO MUÑOZ" userId="6c920eed-56a1-4dd6-94e7-28cd095909bd" providerId="ADAL" clId="{E68E6373-0133-48F9-A085-1C5324C2A634}" dt="2023-02-07T16:51:02.674" v="1238" actId="20577"/>
          <ac:spMkLst>
            <pc:docMk/>
            <pc:sldMk cId="1556377094" sldId="335"/>
            <ac:spMk id="4" creationId="{ED868F19-79ED-9708-6B1C-032D64FAA85E}"/>
          </ac:spMkLst>
        </pc:spChg>
        <pc:picChg chg="del">
          <ac:chgData name="NORVEY DANILO MUÑOZ" userId="6c920eed-56a1-4dd6-94e7-28cd095909bd" providerId="ADAL" clId="{E68E6373-0133-48F9-A085-1C5324C2A634}" dt="2023-02-07T16:49:44.408" v="1223" actId="478"/>
          <ac:picMkLst>
            <pc:docMk/>
            <pc:sldMk cId="1556377094" sldId="335"/>
            <ac:picMk id="3" creationId="{A08EB6D7-47C2-293C-D71B-2E621F3440F8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6:52:07.049" v="1255" actId="1076"/>
        <pc:sldMkLst>
          <pc:docMk/>
          <pc:sldMk cId="711873617" sldId="336"/>
        </pc:sldMkLst>
        <pc:spChg chg="mod">
          <ac:chgData name="NORVEY DANILO MUÑOZ" userId="6c920eed-56a1-4dd6-94e7-28cd095909bd" providerId="ADAL" clId="{E68E6373-0133-48F9-A085-1C5324C2A634}" dt="2023-02-07T16:51:55.355" v="1251" actId="20577"/>
          <ac:spMkLst>
            <pc:docMk/>
            <pc:sldMk cId="711873617" sldId="336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16:51:56.784" v="1252" actId="478"/>
          <ac:picMkLst>
            <pc:docMk/>
            <pc:sldMk cId="711873617" sldId="336"/>
            <ac:picMk id="3" creationId="{A08EB6D7-47C2-293C-D71B-2E621F3440F8}"/>
          </ac:picMkLst>
        </pc:picChg>
        <pc:picChg chg="add mod">
          <ac:chgData name="NORVEY DANILO MUÑOZ" userId="6c920eed-56a1-4dd6-94e7-28cd095909bd" providerId="ADAL" clId="{E68E6373-0133-48F9-A085-1C5324C2A634}" dt="2023-02-07T16:52:07.049" v="1255" actId="1076"/>
          <ac:picMkLst>
            <pc:docMk/>
            <pc:sldMk cId="711873617" sldId="336"/>
            <ac:picMk id="4" creationId="{059F7769-53A1-86D9-7901-048EFBF15271}"/>
          </ac:picMkLst>
        </pc:picChg>
      </pc:sldChg>
      <pc:sldChg chg="modSp add mod ord">
        <pc:chgData name="NORVEY DANILO MUÑOZ" userId="6c920eed-56a1-4dd6-94e7-28cd095909bd" providerId="ADAL" clId="{E68E6373-0133-48F9-A085-1C5324C2A634}" dt="2023-02-07T16:57:26.719" v="1284" actId="14100"/>
        <pc:sldMkLst>
          <pc:docMk/>
          <pc:sldMk cId="1840772436" sldId="337"/>
        </pc:sldMkLst>
        <pc:spChg chg="mod">
          <ac:chgData name="NORVEY DANILO MUÑOZ" userId="6c920eed-56a1-4dd6-94e7-28cd095909bd" providerId="ADAL" clId="{E68E6373-0133-48F9-A085-1C5324C2A634}" dt="2023-02-07T16:57:26.719" v="1284" actId="14100"/>
          <ac:spMkLst>
            <pc:docMk/>
            <pc:sldMk cId="1840772436" sldId="337"/>
            <ac:spMk id="4" creationId="{ED868F19-79ED-9708-6B1C-032D64FAA85E}"/>
          </ac:spMkLst>
        </pc:spChg>
        <pc:spChg chg="mod">
          <ac:chgData name="NORVEY DANILO MUÑOZ" userId="6c920eed-56a1-4dd6-94e7-28cd095909bd" providerId="ADAL" clId="{E68E6373-0133-48F9-A085-1C5324C2A634}" dt="2023-02-07T16:57:07.860" v="1279" actId="20577"/>
          <ac:spMkLst>
            <pc:docMk/>
            <pc:sldMk cId="1840772436" sldId="337"/>
            <ac:spMk id="235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7:07:20.768" v="1401" actId="20577"/>
        <pc:sldMkLst>
          <pc:docMk/>
          <pc:sldMk cId="1001481906" sldId="338"/>
        </pc:sldMkLst>
        <pc:spChg chg="mod">
          <ac:chgData name="NORVEY DANILO MUÑOZ" userId="6c920eed-56a1-4dd6-94e7-28cd095909bd" providerId="ADAL" clId="{E68E6373-0133-48F9-A085-1C5324C2A634}" dt="2023-02-07T17:04:39.339" v="1349" actId="20577"/>
          <ac:spMkLst>
            <pc:docMk/>
            <pc:sldMk cId="1001481906" sldId="338"/>
            <ac:spMk id="2" creationId="{D35220FB-DCE1-731F-FFD5-28C7FA0A3324}"/>
          </ac:spMkLst>
        </pc:spChg>
        <pc:spChg chg="mod">
          <ac:chgData name="NORVEY DANILO MUÑOZ" userId="6c920eed-56a1-4dd6-94e7-28cd095909bd" providerId="ADAL" clId="{E68E6373-0133-48F9-A085-1C5324C2A634}" dt="2023-02-07T17:05:10.430" v="1355" actId="20577"/>
          <ac:spMkLst>
            <pc:docMk/>
            <pc:sldMk cId="1001481906" sldId="338"/>
            <ac:spMk id="3" creationId="{27FD7535-8B4E-60CF-1B19-FEEC3011FAC8}"/>
          </ac:spMkLst>
        </pc:spChg>
        <pc:spChg chg="mod">
          <ac:chgData name="NORVEY DANILO MUÑOZ" userId="6c920eed-56a1-4dd6-94e7-28cd095909bd" providerId="ADAL" clId="{E68E6373-0133-48F9-A085-1C5324C2A634}" dt="2023-02-07T17:05:46.854" v="1389" actId="20577"/>
          <ac:spMkLst>
            <pc:docMk/>
            <pc:sldMk cId="1001481906" sldId="338"/>
            <ac:spMk id="4" creationId="{DC1B7170-0CF7-E1D5-0A8B-31376F7214A1}"/>
          </ac:spMkLst>
        </pc:spChg>
        <pc:spChg chg="add mod">
          <ac:chgData name="NORVEY DANILO MUÑOZ" userId="6c920eed-56a1-4dd6-94e7-28cd095909bd" providerId="ADAL" clId="{E68E6373-0133-48F9-A085-1C5324C2A634}" dt="2023-02-07T17:07:20.768" v="1401" actId="20577"/>
          <ac:spMkLst>
            <pc:docMk/>
            <pc:sldMk cId="1001481906" sldId="338"/>
            <ac:spMk id="5" creationId="{5B6A5260-4935-7927-6138-36C55045D549}"/>
          </ac:spMkLst>
        </pc:spChg>
        <pc:picChg chg="del">
          <ac:chgData name="NORVEY DANILO MUÑOZ" userId="6c920eed-56a1-4dd6-94e7-28cd095909bd" providerId="ADAL" clId="{E68E6373-0133-48F9-A085-1C5324C2A634}" dt="2023-02-07T17:04:29.367" v="1347" actId="478"/>
          <ac:picMkLst>
            <pc:docMk/>
            <pc:sldMk cId="1001481906" sldId="338"/>
            <ac:picMk id="7" creationId="{D7578EA5-19FF-1B39-5FD3-9DF5B4FDF04E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4:26.230" v="1427" actId="20577"/>
        <pc:sldMkLst>
          <pc:docMk/>
          <pc:sldMk cId="1987237157" sldId="339"/>
        </pc:sldMkLst>
        <pc:spChg chg="mod">
          <ac:chgData name="NORVEY DANILO MUÑOZ" userId="6c920eed-56a1-4dd6-94e7-28cd095909bd" providerId="ADAL" clId="{E68E6373-0133-48F9-A085-1C5324C2A634}" dt="2023-02-07T17:09:44.539" v="1413" actId="20577"/>
          <ac:spMkLst>
            <pc:docMk/>
            <pc:sldMk cId="1987237157" sldId="339"/>
            <ac:spMk id="2" creationId="{D35220FB-DCE1-731F-FFD5-28C7FA0A3324}"/>
          </ac:spMkLst>
        </pc:spChg>
        <pc:spChg chg="del">
          <ac:chgData name="NORVEY DANILO MUÑOZ" userId="6c920eed-56a1-4dd6-94e7-28cd095909bd" providerId="ADAL" clId="{E68E6373-0133-48F9-A085-1C5324C2A634}" dt="2023-02-07T17:08:12.418" v="1409" actId="478"/>
          <ac:spMkLst>
            <pc:docMk/>
            <pc:sldMk cId="1987237157" sldId="339"/>
            <ac:spMk id="3" creationId="{27FD7535-8B4E-60CF-1B19-FEEC3011FAC8}"/>
          </ac:spMkLst>
        </pc:spChg>
        <pc:spChg chg="del">
          <ac:chgData name="NORVEY DANILO MUÑOZ" userId="6c920eed-56a1-4dd6-94e7-28cd095909bd" providerId="ADAL" clId="{E68E6373-0133-48F9-A085-1C5324C2A634}" dt="2023-02-07T17:08:10.126" v="1408" actId="478"/>
          <ac:spMkLst>
            <pc:docMk/>
            <pc:sldMk cId="1987237157" sldId="339"/>
            <ac:spMk id="4" creationId="{DC1B7170-0CF7-E1D5-0A8B-31376F7214A1}"/>
          </ac:spMkLst>
        </pc:spChg>
        <pc:spChg chg="mod">
          <ac:chgData name="NORVEY DANILO MUÑOZ" userId="6c920eed-56a1-4dd6-94e7-28cd095909bd" providerId="ADAL" clId="{E68E6373-0133-48F9-A085-1C5324C2A634}" dt="2023-02-07T17:13:54.542" v="1420" actId="113"/>
          <ac:spMkLst>
            <pc:docMk/>
            <pc:sldMk cId="1987237157" sldId="339"/>
            <ac:spMk id="5" creationId="{5B6A5260-4935-7927-6138-36C55045D549}"/>
          </ac:spMkLst>
        </pc:spChg>
        <pc:spChg chg="add mod">
          <ac:chgData name="NORVEY DANILO MUÑOZ" userId="6c920eed-56a1-4dd6-94e7-28cd095909bd" providerId="ADAL" clId="{E68E6373-0133-48F9-A085-1C5324C2A634}" dt="2023-02-07T17:14:26.230" v="1427" actId="20577"/>
          <ac:spMkLst>
            <pc:docMk/>
            <pc:sldMk cId="1987237157" sldId="339"/>
            <ac:spMk id="6" creationId="{74A6B5E5-CEC7-34C2-C490-3374C04E7857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7:16:19.239" v="1455" actId="1076"/>
        <pc:sldMkLst>
          <pc:docMk/>
          <pc:sldMk cId="2634615155" sldId="340"/>
        </pc:sldMkLst>
        <pc:spChg chg="del">
          <ac:chgData name="NORVEY DANILO MUÑOZ" userId="6c920eed-56a1-4dd6-94e7-28cd095909bd" providerId="ADAL" clId="{E68E6373-0133-48F9-A085-1C5324C2A634}" dt="2023-02-07T17:15:56.975" v="1448" actId="478"/>
          <ac:spMkLst>
            <pc:docMk/>
            <pc:sldMk cId="2634615155" sldId="340"/>
            <ac:spMk id="2" creationId="{D35220FB-DCE1-731F-FFD5-28C7FA0A3324}"/>
          </ac:spMkLst>
        </pc:spChg>
        <pc:spChg chg="del">
          <ac:chgData name="NORVEY DANILO MUÑOZ" userId="6c920eed-56a1-4dd6-94e7-28cd095909bd" providerId="ADAL" clId="{E68E6373-0133-48F9-A085-1C5324C2A634}" dt="2023-02-07T17:15:59.491" v="1449" actId="478"/>
          <ac:spMkLst>
            <pc:docMk/>
            <pc:sldMk cId="2634615155" sldId="340"/>
            <ac:spMk id="5" creationId="{5B6A5260-4935-7927-6138-36C55045D549}"/>
          </ac:spMkLst>
        </pc:spChg>
        <pc:spChg chg="del">
          <ac:chgData name="NORVEY DANILO MUÑOZ" userId="6c920eed-56a1-4dd6-94e7-28cd095909bd" providerId="ADAL" clId="{E68E6373-0133-48F9-A085-1C5324C2A634}" dt="2023-02-07T17:15:59.491" v="1449" actId="478"/>
          <ac:spMkLst>
            <pc:docMk/>
            <pc:sldMk cId="2634615155" sldId="340"/>
            <ac:spMk id="6" creationId="{74A6B5E5-CEC7-34C2-C490-3374C04E7857}"/>
          </ac:spMkLst>
        </pc:spChg>
        <pc:spChg chg="mod">
          <ac:chgData name="NORVEY DANILO MUÑOZ" userId="6c920eed-56a1-4dd6-94e7-28cd095909bd" providerId="ADAL" clId="{E68E6373-0133-48F9-A085-1C5324C2A634}" dt="2023-02-07T17:15:54.343" v="1447" actId="20577"/>
          <ac:spMkLst>
            <pc:docMk/>
            <pc:sldMk cId="2634615155" sldId="340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16:19.239" v="1455" actId="1076"/>
          <ac:picMkLst>
            <pc:docMk/>
            <pc:sldMk cId="2634615155" sldId="340"/>
            <ac:picMk id="4" creationId="{63B3DEA2-6266-502E-A506-8A11BF8FBF6B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8:37.007" v="1460" actId="1076"/>
        <pc:sldMkLst>
          <pc:docMk/>
          <pc:sldMk cId="3030019239" sldId="341"/>
        </pc:sldMkLst>
        <pc:picChg chg="add mod">
          <ac:chgData name="NORVEY DANILO MUÑOZ" userId="6c920eed-56a1-4dd6-94e7-28cd095909bd" providerId="ADAL" clId="{E68E6373-0133-48F9-A085-1C5324C2A634}" dt="2023-02-07T17:18:37.007" v="1460" actId="1076"/>
          <ac:picMkLst>
            <pc:docMk/>
            <pc:sldMk cId="3030019239" sldId="341"/>
            <ac:picMk id="3" creationId="{A889A582-7A4A-297F-DD6D-00878EB8120D}"/>
          </ac:picMkLst>
        </pc:picChg>
        <pc:picChg chg="del">
          <ac:chgData name="NORVEY DANILO MUÑOZ" userId="6c920eed-56a1-4dd6-94e7-28cd095909bd" providerId="ADAL" clId="{E68E6373-0133-48F9-A085-1C5324C2A634}" dt="2023-02-07T17:18:32.095" v="1457" actId="478"/>
          <ac:picMkLst>
            <pc:docMk/>
            <pc:sldMk cId="3030019239" sldId="341"/>
            <ac:picMk id="4" creationId="{63B3DEA2-6266-502E-A506-8A11BF8FBF6B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9:32.799" v="1466" actId="1076"/>
        <pc:sldMkLst>
          <pc:docMk/>
          <pc:sldMk cId="730278964" sldId="342"/>
        </pc:sldMkLst>
        <pc:picChg chg="del mod">
          <ac:chgData name="NORVEY DANILO MUÑOZ" userId="6c920eed-56a1-4dd6-94e7-28cd095909bd" providerId="ADAL" clId="{E68E6373-0133-48F9-A085-1C5324C2A634}" dt="2023-02-07T17:19:27.453" v="1463" actId="478"/>
          <ac:picMkLst>
            <pc:docMk/>
            <pc:sldMk cId="730278964" sldId="342"/>
            <ac:picMk id="3" creationId="{A889A582-7A4A-297F-DD6D-00878EB8120D}"/>
          </ac:picMkLst>
        </pc:picChg>
        <pc:picChg chg="add mod">
          <ac:chgData name="NORVEY DANILO MUÑOZ" userId="6c920eed-56a1-4dd6-94e7-28cd095909bd" providerId="ADAL" clId="{E68E6373-0133-48F9-A085-1C5324C2A634}" dt="2023-02-07T17:19:32.799" v="1466" actId="1076"/>
          <ac:picMkLst>
            <pc:docMk/>
            <pc:sldMk cId="730278964" sldId="342"/>
            <ac:picMk id="4" creationId="{C819AA8A-8761-CBCB-CB1F-73816D40EFA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0:23.755" v="1471" actId="1076"/>
        <pc:sldMkLst>
          <pc:docMk/>
          <pc:sldMk cId="421300418" sldId="343"/>
        </pc:sldMkLst>
        <pc:picChg chg="add mod">
          <ac:chgData name="NORVEY DANILO MUÑOZ" userId="6c920eed-56a1-4dd6-94e7-28cd095909bd" providerId="ADAL" clId="{E68E6373-0133-48F9-A085-1C5324C2A634}" dt="2023-02-07T17:20:23.755" v="1471" actId="1076"/>
          <ac:picMkLst>
            <pc:docMk/>
            <pc:sldMk cId="421300418" sldId="343"/>
            <ac:picMk id="3" creationId="{74882595-AD28-D265-842D-AE7536CD1E05}"/>
          </ac:picMkLst>
        </pc:picChg>
        <pc:picChg chg="del">
          <ac:chgData name="NORVEY DANILO MUÑOZ" userId="6c920eed-56a1-4dd6-94e7-28cd095909bd" providerId="ADAL" clId="{E68E6373-0133-48F9-A085-1C5324C2A634}" dt="2023-02-07T17:20:19.188" v="1468" actId="478"/>
          <ac:picMkLst>
            <pc:docMk/>
            <pc:sldMk cId="421300418" sldId="343"/>
            <ac:picMk id="4" creationId="{C819AA8A-8761-CBCB-CB1F-73816D40EFA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0:58.703" v="1476" actId="1076"/>
        <pc:sldMkLst>
          <pc:docMk/>
          <pc:sldMk cId="2145435784" sldId="344"/>
        </pc:sldMkLst>
        <pc:picChg chg="del">
          <ac:chgData name="NORVEY DANILO MUÑOZ" userId="6c920eed-56a1-4dd6-94e7-28cd095909bd" providerId="ADAL" clId="{E68E6373-0133-48F9-A085-1C5324C2A634}" dt="2023-02-07T17:20:50.469" v="1473" actId="478"/>
          <ac:picMkLst>
            <pc:docMk/>
            <pc:sldMk cId="2145435784" sldId="344"/>
            <ac:picMk id="3" creationId="{74882595-AD28-D265-842D-AE7536CD1E05}"/>
          </ac:picMkLst>
        </pc:picChg>
        <pc:picChg chg="add mod">
          <ac:chgData name="NORVEY DANILO MUÑOZ" userId="6c920eed-56a1-4dd6-94e7-28cd095909bd" providerId="ADAL" clId="{E68E6373-0133-48F9-A085-1C5324C2A634}" dt="2023-02-07T17:20:58.703" v="1476" actId="1076"/>
          <ac:picMkLst>
            <pc:docMk/>
            <pc:sldMk cId="2145435784" sldId="344"/>
            <ac:picMk id="4" creationId="{4D15D1FC-57E9-0980-D1BF-BD403C19219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2:39.811" v="1481" actId="1076"/>
        <pc:sldMkLst>
          <pc:docMk/>
          <pc:sldMk cId="2886689139" sldId="345"/>
        </pc:sldMkLst>
        <pc:picChg chg="add mod">
          <ac:chgData name="NORVEY DANILO MUÑOZ" userId="6c920eed-56a1-4dd6-94e7-28cd095909bd" providerId="ADAL" clId="{E68E6373-0133-48F9-A085-1C5324C2A634}" dt="2023-02-07T17:22:39.811" v="1481" actId="1076"/>
          <ac:picMkLst>
            <pc:docMk/>
            <pc:sldMk cId="2886689139" sldId="345"/>
            <ac:picMk id="3" creationId="{059C0C70-7F07-F9B2-4C92-308F91647A4A}"/>
          </ac:picMkLst>
        </pc:picChg>
        <pc:picChg chg="del">
          <ac:chgData name="NORVEY DANILO MUÑOZ" userId="6c920eed-56a1-4dd6-94e7-28cd095909bd" providerId="ADAL" clId="{E68E6373-0133-48F9-A085-1C5324C2A634}" dt="2023-02-07T17:22:33.336" v="1478" actId="478"/>
          <ac:picMkLst>
            <pc:docMk/>
            <pc:sldMk cId="2886689139" sldId="345"/>
            <ac:picMk id="4" creationId="{4D15D1FC-57E9-0980-D1BF-BD403C19219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3:30.566" v="1486" actId="1076"/>
        <pc:sldMkLst>
          <pc:docMk/>
          <pc:sldMk cId="2856303794" sldId="346"/>
        </pc:sldMkLst>
        <pc:picChg chg="del">
          <ac:chgData name="NORVEY DANILO MUÑOZ" userId="6c920eed-56a1-4dd6-94e7-28cd095909bd" providerId="ADAL" clId="{E68E6373-0133-48F9-A085-1C5324C2A634}" dt="2023-02-07T17:23:26.207" v="1483" actId="478"/>
          <ac:picMkLst>
            <pc:docMk/>
            <pc:sldMk cId="2856303794" sldId="346"/>
            <ac:picMk id="3" creationId="{059C0C70-7F07-F9B2-4C92-308F91647A4A}"/>
          </ac:picMkLst>
        </pc:picChg>
        <pc:picChg chg="add mod">
          <ac:chgData name="NORVEY DANILO MUÑOZ" userId="6c920eed-56a1-4dd6-94e7-28cd095909bd" providerId="ADAL" clId="{E68E6373-0133-48F9-A085-1C5324C2A634}" dt="2023-02-07T17:23:30.566" v="1486" actId="1076"/>
          <ac:picMkLst>
            <pc:docMk/>
            <pc:sldMk cId="2856303794" sldId="346"/>
            <ac:picMk id="4" creationId="{0A476942-43C7-2633-4A6D-C5399F2E76A5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31:58.085" v="1491" actId="1076"/>
        <pc:sldMkLst>
          <pc:docMk/>
          <pc:sldMk cId="2362338430" sldId="347"/>
        </pc:sldMkLst>
        <pc:picChg chg="add mod">
          <ac:chgData name="NORVEY DANILO MUÑOZ" userId="6c920eed-56a1-4dd6-94e7-28cd095909bd" providerId="ADAL" clId="{E68E6373-0133-48F9-A085-1C5324C2A634}" dt="2023-02-07T17:31:58.085" v="1491" actId="1076"/>
          <ac:picMkLst>
            <pc:docMk/>
            <pc:sldMk cId="2362338430" sldId="347"/>
            <ac:picMk id="3" creationId="{C2E53844-5381-4A44-2EDE-1D2873C25223}"/>
          </ac:picMkLst>
        </pc:picChg>
        <pc:picChg chg="del">
          <ac:chgData name="NORVEY DANILO MUÑOZ" userId="6c920eed-56a1-4dd6-94e7-28cd095909bd" providerId="ADAL" clId="{E68E6373-0133-48F9-A085-1C5324C2A634}" dt="2023-02-07T17:30:48.550" v="1488" actId="478"/>
          <ac:picMkLst>
            <pc:docMk/>
            <pc:sldMk cId="2362338430" sldId="347"/>
            <ac:picMk id="4" creationId="{0A476942-43C7-2633-4A6D-C5399F2E76A5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7:47:06.094" v="1516" actId="1076"/>
        <pc:sldMkLst>
          <pc:docMk/>
          <pc:sldMk cId="2728495485" sldId="348"/>
        </pc:sldMkLst>
        <pc:spChg chg="mod">
          <ac:chgData name="NORVEY DANILO MUÑOZ" userId="6c920eed-56a1-4dd6-94e7-28cd095909bd" providerId="ADAL" clId="{E68E6373-0133-48F9-A085-1C5324C2A634}" dt="2023-02-07T17:46:51.993" v="1514" actId="20577"/>
          <ac:spMkLst>
            <pc:docMk/>
            <pc:sldMk cId="2728495485" sldId="348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47:06.094" v="1516" actId="1076"/>
          <ac:picMkLst>
            <pc:docMk/>
            <pc:sldMk cId="2728495485" sldId="348"/>
            <ac:picMk id="3" creationId="{3286ACD7-72F1-9780-3CC1-D96DB8819E61}"/>
          </ac:picMkLst>
        </pc:picChg>
        <pc:picChg chg="del">
          <ac:chgData name="NORVEY DANILO MUÑOZ" userId="6c920eed-56a1-4dd6-94e7-28cd095909bd" providerId="ADAL" clId="{E68E6373-0133-48F9-A085-1C5324C2A634}" dt="2023-02-07T17:46:23.979" v="1504" actId="478"/>
          <ac:picMkLst>
            <pc:docMk/>
            <pc:sldMk cId="2728495485" sldId="348"/>
            <ac:picMk id="4" creationId="{0A476942-43C7-2633-4A6D-C5399F2E76A5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8:04:45.857" v="1643" actId="20577"/>
        <pc:sldMkLst>
          <pc:docMk/>
          <pc:sldMk cId="2559769617" sldId="349"/>
        </pc:sldMkLst>
        <pc:spChg chg="add mod">
          <ac:chgData name="NORVEY DANILO MUÑOZ" userId="6c920eed-56a1-4dd6-94e7-28cd095909bd" providerId="ADAL" clId="{E68E6373-0133-48F9-A085-1C5324C2A634}" dt="2023-02-07T18:04:45.857" v="1643" actId="20577"/>
          <ac:spMkLst>
            <pc:docMk/>
            <pc:sldMk cId="2559769617" sldId="349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17:47:14.869" v="1526" actId="20577"/>
          <ac:spMkLst>
            <pc:docMk/>
            <pc:sldMk cId="2559769617" sldId="349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17:47:26.686" v="1527" actId="478"/>
          <ac:picMkLst>
            <pc:docMk/>
            <pc:sldMk cId="2559769617" sldId="349"/>
            <ac:picMk id="3" creationId="{3286ACD7-72F1-9780-3CC1-D96DB8819E61}"/>
          </ac:picMkLst>
        </pc:picChg>
        <pc:picChg chg="add del mod">
          <ac:chgData name="NORVEY DANILO MUÑOZ" userId="6c920eed-56a1-4dd6-94e7-28cd095909bd" providerId="ADAL" clId="{E68E6373-0133-48F9-A085-1C5324C2A634}" dt="2023-02-07T17:59:25.979" v="1578" actId="21"/>
          <ac:picMkLst>
            <pc:docMk/>
            <pc:sldMk cId="2559769617" sldId="349"/>
            <ac:picMk id="5" creationId="{5869AB5F-E031-C761-4698-E0DB668C923E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59:41.255" v="1584" actId="1076"/>
        <pc:sldMkLst>
          <pc:docMk/>
          <pc:sldMk cId="350248673" sldId="350"/>
        </pc:sldMkLst>
        <pc:spChg chg="del">
          <ac:chgData name="NORVEY DANILO MUÑOZ" userId="6c920eed-56a1-4dd6-94e7-28cd095909bd" providerId="ADAL" clId="{E68E6373-0133-48F9-A085-1C5324C2A634}" dt="2023-02-07T17:59:33.040" v="1581" actId="478"/>
          <ac:spMkLst>
            <pc:docMk/>
            <pc:sldMk cId="350248673" sldId="350"/>
            <ac:spMk id="2" creationId="{0B62F89B-B23B-AAE3-02BD-F975291C588B}"/>
          </ac:spMkLst>
        </pc:spChg>
        <pc:spChg chg="add del mod">
          <ac:chgData name="NORVEY DANILO MUÑOZ" userId="6c920eed-56a1-4dd6-94e7-28cd095909bd" providerId="ADAL" clId="{E68E6373-0133-48F9-A085-1C5324C2A634}" dt="2023-02-07T17:59:36.462" v="1583" actId="478"/>
          <ac:spMkLst>
            <pc:docMk/>
            <pc:sldMk cId="350248673" sldId="350"/>
            <ac:spMk id="5" creationId="{235A27EE-3301-BB18-02FE-0D4D52FA6EF5}"/>
          </ac:spMkLst>
        </pc:spChg>
        <pc:spChg chg="del">
          <ac:chgData name="NORVEY DANILO MUÑOZ" userId="6c920eed-56a1-4dd6-94e7-28cd095909bd" providerId="ADAL" clId="{E68E6373-0133-48F9-A085-1C5324C2A634}" dt="2023-02-07T17:59:34.944" v="1582" actId="478"/>
          <ac:spMkLst>
            <pc:docMk/>
            <pc:sldMk cId="350248673" sldId="350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59:41.255" v="1584" actId="1076"/>
          <ac:picMkLst>
            <pc:docMk/>
            <pc:sldMk cId="350248673" sldId="350"/>
            <ac:picMk id="3" creationId="{E8D4033E-65ED-0F16-5402-12A8DA1CA8D9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8:10:43.045" v="1768" actId="20577"/>
        <pc:sldMkLst>
          <pc:docMk/>
          <pc:sldMk cId="1205981856" sldId="351"/>
        </pc:sldMkLst>
        <pc:spChg chg="add del mod">
          <ac:chgData name="NORVEY DANILO MUÑOZ" userId="6c920eed-56a1-4dd6-94e7-28cd095909bd" providerId="ADAL" clId="{E68E6373-0133-48F9-A085-1C5324C2A634}" dt="2023-02-07T18:08:55.386" v="1760" actId="478"/>
          <ac:spMkLst>
            <pc:docMk/>
            <pc:sldMk cId="1205981856" sldId="351"/>
            <ac:spMk id="3" creationId="{3A2EB75D-4540-C6FE-606F-E53490835219}"/>
          </ac:spMkLst>
        </pc:spChg>
        <pc:spChg chg="add del mod">
          <ac:chgData name="NORVEY DANILO MUÑOZ" userId="6c920eed-56a1-4dd6-94e7-28cd095909bd" providerId="ADAL" clId="{E68E6373-0133-48F9-A085-1C5324C2A634}" dt="2023-02-07T18:08:55.386" v="1760" actId="478"/>
          <ac:spMkLst>
            <pc:docMk/>
            <pc:sldMk cId="1205981856" sldId="351"/>
            <ac:spMk id="5" creationId="{99F1E8C9-779A-1B3F-B1A5-FE07EB74C899}"/>
          </ac:spMkLst>
        </pc:spChg>
        <pc:spChg chg="mod">
          <ac:chgData name="NORVEY DANILO MUÑOZ" userId="6c920eed-56a1-4dd6-94e7-28cd095909bd" providerId="ADAL" clId="{E68E6373-0133-48F9-A085-1C5324C2A634}" dt="2023-02-07T18:08:19.218" v="1700" actId="20577"/>
          <ac:spMkLst>
            <pc:docMk/>
            <pc:sldMk cId="1205981856" sldId="351"/>
            <ac:spMk id="235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09:24.338" v="1764" actId="1076"/>
          <ac:spMkLst>
            <pc:docMk/>
            <pc:sldMk cId="1205981856" sldId="351"/>
            <ac:spMk id="23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0:27.157" v="1766" actId="20577"/>
          <ac:spMkLst>
            <pc:docMk/>
            <pc:sldMk cId="1205981856" sldId="351"/>
            <ac:spMk id="237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09:24.338" v="1764" actId="1076"/>
          <ac:spMkLst>
            <pc:docMk/>
            <pc:sldMk cId="1205981856" sldId="351"/>
            <ac:spMk id="238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0:43.045" v="1768" actId="20577"/>
          <ac:spMkLst>
            <pc:docMk/>
            <pc:sldMk cId="1205981856" sldId="351"/>
            <ac:spMk id="23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3.250" v="1759" actId="478"/>
          <ac:spMkLst>
            <pc:docMk/>
            <pc:sldMk cId="1205981856" sldId="351"/>
            <ac:spMk id="24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3.250" v="1759" actId="478"/>
          <ac:spMkLst>
            <pc:docMk/>
            <pc:sldMk cId="1205981856" sldId="351"/>
            <ac:spMk id="24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1.449" v="1758" actId="478"/>
          <ac:spMkLst>
            <pc:docMk/>
            <pc:sldMk cId="1205981856" sldId="351"/>
            <ac:spMk id="24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0.679" v="1757" actId="478"/>
          <ac:spMkLst>
            <pc:docMk/>
            <pc:sldMk cId="1205981856" sldId="351"/>
            <ac:spMk id="243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8:08:53.250" v="1759" actId="478"/>
          <ac:grpSpMkLst>
            <pc:docMk/>
            <pc:sldMk cId="1205981856" sldId="351"/>
            <ac:grpSpMk id="244" creationId="{00000000-0000-0000-0000-000000000000}"/>
          </ac:grpSpMkLst>
        </pc:grpChg>
      </pc:sldChg>
      <pc:sldChg chg="modSp add mod">
        <pc:chgData name="NORVEY DANILO MUÑOZ" userId="6c920eed-56a1-4dd6-94e7-28cd095909bd" providerId="ADAL" clId="{E68E6373-0133-48F9-A085-1C5324C2A634}" dt="2023-02-07T18:13:52.420" v="1787" actId="20577"/>
        <pc:sldMkLst>
          <pc:docMk/>
          <pc:sldMk cId="2587997566" sldId="352"/>
        </pc:sldMkLst>
        <pc:spChg chg="mod">
          <ac:chgData name="NORVEY DANILO MUÑOZ" userId="6c920eed-56a1-4dd6-94e7-28cd095909bd" providerId="ADAL" clId="{E68E6373-0133-48F9-A085-1C5324C2A634}" dt="2023-02-07T18:13:52.420" v="1787" actId="20577"/>
          <ac:spMkLst>
            <pc:docMk/>
            <pc:sldMk cId="2587997566" sldId="352"/>
            <ac:spMk id="222" creationId="{00000000-0000-0000-0000-000000000000}"/>
          </ac:spMkLst>
        </pc:spChg>
      </pc:sldChg>
      <pc:sldChg chg="addSp delSp modSp add mod replId modAnim">
        <pc:chgData name="NORVEY DANILO MUÑOZ" userId="6c920eed-56a1-4dd6-94e7-28cd095909bd" providerId="ADAL" clId="{E68E6373-0133-48F9-A085-1C5324C2A634}" dt="2023-02-07T18:17:31.092" v="1816" actId="1076"/>
        <pc:sldMkLst>
          <pc:docMk/>
          <pc:sldMk cId="3746880780" sldId="353"/>
        </pc:sldMkLst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3" creationId="{C7623916-DD1E-037D-D24A-A95984D8127B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5" creationId="{9BA4433D-85A2-B216-D598-B5951A5240B3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7" creationId="{A98D6870-56FA-BC67-05CC-7D8252CBF737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9" creationId="{2422B321-CE3A-3AA9-DB67-FDDB7758338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1" creationId="{102038A4-D583-99F2-0CF0-50D2E93DD42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2" creationId="{E30A2C16-7E6C-04E9-2BA4-67F653F1C918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3" creationId="{25C09155-034F-F349-1A71-02573BE58D20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4" creationId="{D3435A06-2265-21D7-C1FD-259A9CD15F6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5" creationId="{B760A8AA-357F-113C-011B-69C4220868A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6" creationId="{A22B13A4-381F-8580-E897-B1D7F9E773A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7" creationId="{E7CA48EF-9F8E-81D1-5866-66D93403576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8" creationId="{6FCF078C-4F28-8E0E-B5BA-A777B885DE6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" creationId="{AE24883B-A0A3-949F-2264-45A3AE4B69B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0" creationId="{1D8E5CAE-776E-1C15-4284-9AA4DE1FACA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1" creationId="{0D993602-5E99-8172-836D-694BB990D0D1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4" creationId="{3C07787D-EABC-F56C-C181-699E0003013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5" creationId="{996EE02B-16CA-70F4-3F49-F44FAD84430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6" creationId="{9D90A023-E604-7658-682F-40C5A7D49BF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7" creationId="{E90109B7-3244-746A-574C-F8AFD675FAE8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8" creationId="{E6846D89-CF67-B4F5-7151-93BDE5CCAD6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9" creationId="{D7A50C52-074B-25DB-DEDB-2037238B818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0" creationId="{C3437ACB-7878-5C08-426A-03691CEDD19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1" creationId="{674BF174-7FF7-A04B-F086-2E879C70ABE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2" creationId="{8A757580-4B40-9E61-552E-143F084503D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3" creationId="{12CB26CF-7516-E70C-1687-4FC1C6C5BA0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4" creationId="{973C6E64-8964-1D84-F29B-4869221CD4C6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5" creationId="{F6FB2828-DC72-3EEA-54B0-73A1E1E9CBC1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6" creationId="{63533266-F179-F4E6-8BCA-186C6792A036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7" creationId="{F2689305-9E4D-30D7-69CF-D6C4736D982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0" creationId="{411E90C8-12BD-F43E-B9CB-2061CADA151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1" creationId="{52337326-7E0B-0D03-1F3E-E9C3F0097A8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2" creationId="{BB170C8F-143B-1E11-461B-A1242214D33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3" creationId="{F8117D18-685A-690B-A080-4D3B098BDCE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4" creationId="{27C6D785-A871-0575-3820-39AAC422A8B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5" creationId="{A2BF3FE7-82E7-9A38-F8FC-71A759E0AE1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6" creationId="{B86698E7-4D48-4728-362A-C3C3DFC8EE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7" creationId="{AB77D94B-4BF2-48FE-3C06-D9321531C44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8" creationId="{7C068CEA-B2F3-40BB-8247-5228C3973C8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9" creationId="{A3E8BDA9-A907-F908-294F-34FFD5C1854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0" creationId="{DDC0DC93-F3F8-E9A0-FA79-CF6052462CF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1" creationId="{985F335C-58AC-F549-066F-973F4B5AB92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2" creationId="{498F7AE3-6586-4762-4E87-01022887329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3" creationId="{F310D036-1862-2678-21A9-E02CB4B943B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6" creationId="{4D2E827F-61CE-9A55-0D29-55DE57A273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7" creationId="{74261968-77AF-80AE-8849-48CE920DFF60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8" creationId="{CA51EDC8-5F0D-28AB-E793-4E9B83CF803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9" creationId="{FEF75669-0959-69EB-095C-F577F01968A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0" creationId="{E10E706B-0E46-0A4B-03D1-232FEDEBC53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1" creationId="{E86457E4-8C6C-125E-52FE-3B1EDB175A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2" creationId="{791FF42A-FE48-7EFD-8DBE-ED56E99DCCB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3" creationId="{28D03D5E-500E-D250-1035-9AE8E90677E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2" creationId="{F7F875BF-99C6-AF1B-F0CB-78CBBFFC15F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3" creationId="{17898E65-F651-5A16-3DC4-7C9AED7D424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4" creationId="{71F7964D-0612-7380-45DD-862A6AA7172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5" creationId="{B85156E2-1DAA-BA32-A593-FA11A762920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6" creationId="{58FA7ADD-E611-9B30-9CDA-D8B742E26B6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7" creationId="{017891CA-94B2-8657-D4FB-45FB959C39F2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199" creationId="{E1CC2185-EF47-90C1-8F1F-1CC0497ECA6E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0" creationId="{B4AED6F2-5BC0-6619-EC2B-04F453100C78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1" creationId="{641CEF0B-AA7C-4519-F561-EC82145CBD16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2" creationId="{870657F6-862E-8BE0-A7E8-D7E22594DF2C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3" creationId="{FDE5E2A6-8B73-6EE7-C5AB-2D8D9989CA58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4" creationId="{803EB35B-8ED9-3E2C-3B83-0D07BFF2724A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5" creationId="{A6A64E08-B296-81B5-825B-842C4E9CCF89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6" creationId="{EDD43DDB-40C5-AC3B-EB44-859F1AD24C77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7" creationId="{D0126123-2CCC-D03E-0FB0-A5BF26BC41DB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8" creationId="{10541001-AF54-31F1-9354-1AF1ED1D75E7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9" creationId="{D108F5FB-76E8-7DAE-931C-D02333C785A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2" creationId="{3A7185DA-07AA-CC71-90E0-DA5FD9862575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3" creationId="{021AD46E-10C0-673E-CCFF-A47A46551A1B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4" creationId="{E8A45893-154C-8CEB-E182-0CE3797C1F6E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5" creationId="{BFFD0D06-457E-E119-F05A-E8B12543B3AC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6" creationId="{5744CAB8-3B77-5247-1DA6-7BA8249025C5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7" creationId="{32D3F809-3AFF-1388-4661-D42B4B566318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8" creationId="{6A13C04C-97A5-D9D9-B118-CE9ABA3E486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9" creationId="{BA72DD21-B493-C1D1-A361-9BB645D37304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0" creationId="{F938E2B0-DA6E-4993-636D-0DA159667DDD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1" creationId="{C768F354-6CE6-3FF2-D67F-CDA28CCDC92C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2" creationId="{39665BC0-A7F4-1EC1-39A3-914E5A4BAE39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3" creationId="{EEE63A19-0E90-4F6F-F190-467AE181F194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4" creationId="{28695E0F-2C42-8112-190C-DCFAB4CA63D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5" creationId="{DEE38356-4483-C894-EB5D-529221D5281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28" creationId="{C0BF556B-B4DB-DFFA-3083-2D24C4438627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29" creationId="{9B8279BB-4139-4F4C-B268-AFBAF72DA00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0" creationId="{A6E8944A-F824-A499-A0F7-38A21CD89F55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1" creationId="{E613E62B-129C-5082-14EB-93F800093958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2" creationId="{22E2DA43-51AE-3429-8882-5B2718D9F5E5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3" creationId="{6E705F12-371B-88E7-3A50-AE74299A6C81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4" creationId="{630839B5-D5B8-818E-F949-FC0F590D5615}"/>
          </ac:spMkLst>
        </pc:spChg>
        <pc:spChg chg="mod">
          <ac:chgData name="NORVEY DANILO MUÑOZ" userId="6c920eed-56a1-4dd6-94e7-28cd095909bd" providerId="ADAL" clId="{E68E6373-0133-48F9-A085-1C5324C2A634}" dt="2023-02-07T18:13:59.985" v="1805" actId="20577"/>
          <ac:spMkLst>
            <pc:docMk/>
            <pc:sldMk cId="3746880780" sldId="353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0" creationId="{E1661175-0661-0CF9-46EA-48BC53434004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1" creationId="{2731F3DD-0770-D5FE-A8EB-3A7D0A78F910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2" creationId="{1011D0CA-1A72-8796-44E4-611B5EAFF172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3" creationId="{77B60E16-5452-D643-E786-74FAC68FF30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4" creationId="{170B0260-D68A-771D-0061-88DA7F6D083A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5" creationId="{4F3BFE6E-9C49-6E6C-4C1D-D1B2136862B3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6" creationId="{51FEDA57-003B-28C4-4339-A5E3CDF6EA9D}"/>
          </ac:spMkLst>
        </pc:spChg>
        <pc:spChg chg="add 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7" creationId="{77A26283-B8E8-4C7B-FE13-919CEAAE1116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0" creationId="{8684BD42-3B25-89A8-7F81-19C74922A200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1" creationId="{2BC58F4F-AC4C-51AA-8F7B-EA3407AAA21F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2" creationId="{029AD05B-D3A4-49F6-B39B-9CEC8A32B980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3" creationId="{35E3FF37-F68F-254D-F810-7DCD1E52C941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4" creationId="{DDA60E5D-CE97-F587-CF5B-C0DE0AE2E8D1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5" creationId="{E67B5C63-F5E5-26CB-158E-C35F95C0681F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6" creationId="{0D965535-CC7C-24D3-73E7-032CB2F5F4C3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7" creationId="{3489B364-8AC9-5BEA-B7F7-C34EF6C539D9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8" creationId="{6FF6289B-DAB9-C134-F287-CE9E40C8F14B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9" creationId="{8EFAFC18-2E20-2DD6-BB7B-FF10ACB546E5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0" creationId="{093071FF-9C15-95D1-03C1-FFD3BEB00DD7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1" creationId="{DCE68873-8FB8-2FA5-A5EC-302FE3F98648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2" creationId="{DA5A0DB5-620C-2D02-71AC-30A1510783AD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3" creationId="{14F6A3D9-34EB-50B6-434C-94B478A820C2}"/>
          </ac:spMkLst>
        </pc:spChg>
        <pc:spChg chg="add 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4" creationId="{84917122-22A3-0533-4B97-6E44954BC3C0}"/>
          </ac:spMkLst>
        </pc:s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10" creationId="{7BFB8396-A61B-D2DA-228D-313EDED20924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22" creationId="{6BE04CC0-333B-1186-C24C-2F2B0F93C5E0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23" creationId="{CBC99F15-C07B-458E-814D-B6AE15770A0C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38" creationId="{C20111BF-A2B0-703D-8223-11706E160436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39" creationId="{337344AF-C400-E754-E45B-FDE14BBC49FF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54" creationId="{B1B021E3-0E02-083E-CDB9-547E0F0B8C30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55" creationId="{132720D6-7652-1C1E-615C-F553F7BBF9BC}"/>
          </ac:grpSpMkLst>
        </pc:grpChg>
        <pc:grpChg chg="add mod">
          <ac:chgData name="NORVEY DANILO MUÑOZ" userId="6c920eed-56a1-4dd6-94e7-28cd095909bd" providerId="ADAL" clId="{E68E6373-0133-48F9-A085-1C5324C2A634}" dt="2023-02-07T18:17:01.044" v="1811" actId="1076"/>
          <ac:grpSpMkLst>
            <pc:docMk/>
            <pc:sldMk cId="3746880780" sldId="353"/>
            <ac:grpSpMk id="198" creationId="{F038818D-B667-8871-4AD7-FE259639BE46}"/>
          </ac:grpSpMkLst>
        </pc:grpChg>
        <pc:grpChg chg="add mod">
          <ac:chgData name="NORVEY DANILO MUÑOZ" userId="6c920eed-56a1-4dd6-94e7-28cd095909bd" providerId="ADAL" clId="{E68E6373-0133-48F9-A085-1C5324C2A634}" dt="2023-02-07T18:17:07.219" v="1812" actId="1076"/>
          <ac:grpSpMkLst>
            <pc:docMk/>
            <pc:sldMk cId="3746880780" sldId="353"/>
            <ac:grpSpMk id="210" creationId="{9A01D16E-70E1-5117-329D-E70C1A7449C3}"/>
          </ac:grpSpMkLst>
        </pc:grpChg>
        <pc:grpChg chg="mod">
          <ac:chgData name="NORVEY DANILO MUÑOZ" userId="6c920eed-56a1-4dd6-94e7-28cd095909bd" providerId="ADAL" clId="{E68E6373-0133-48F9-A085-1C5324C2A634}" dt="2023-02-07T18:17:07.219" v="1812" actId="1076"/>
          <ac:grpSpMkLst>
            <pc:docMk/>
            <pc:sldMk cId="3746880780" sldId="353"/>
            <ac:grpSpMk id="211" creationId="{68999873-44A3-DC54-5045-06FF504923AB}"/>
          </ac:grpSpMkLst>
        </pc:grpChg>
        <pc:grpChg chg="add mod">
          <ac:chgData name="NORVEY DANILO MUÑOZ" userId="6c920eed-56a1-4dd6-94e7-28cd095909bd" providerId="ADAL" clId="{E68E6373-0133-48F9-A085-1C5324C2A634}" dt="2023-02-07T18:17:18.444" v="1815" actId="1076"/>
          <ac:grpSpMkLst>
            <pc:docMk/>
            <pc:sldMk cId="3746880780" sldId="353"/>
            <ac:grpSpMk id="226" creationId="{B1818FD6-218D-948A-EAED-0397145F2D28}"/>
          </ac:grpSpMkLst>
        </pc:grpChg>
        <pc:grpChg chg="mod">
          <ac:chgData name="NORVEY DANILO MUÑOZ" userId="6c920eed-56a1-4dd6-94e7-28cd095909bd" providerId="ADAL" clId="{E68E6373-0133-48F9-A085-1C5324C2A634}" dt="2023-02-07T18:17:18.444" v="1815" actId="1076"/>
          <ac:grpSpMkLst>
            <pc:docMk/>
            <pc:sldMk cId="3746880780" sldId="353"/>
            <ac:grpSpMk id="227" creationId="{8F71120D-1F9B-DB54-8476-FE507227D824}"/>
          </ac:grpSpMkLst>
        </pc:grpChg>
        <pc:grpChg chg="add mod">
          <ac:chgData name="NORVEY DANILO MUÑOZ" userId="6c920eed-56a1-4dd6-94e7-28cd095909bd" providerId="ADAL" clId="{E68E6373-0133-48F9-A085-1C5324C2A634}" dt="2023-02-07T18:17:31.092" v="1816" actId="1076"/>
          <ac:grpSpMkLst>
            <pc:docMk/>
            <pc:sldMk cId="3746880780" sldId="353"/>
            <ac:grpSpMk id="248" creationId="{3F58DED4-D4DD-0A11-BB9E-AC34E281E874}"/>
          </ac:grpSpMkLst>
        </pc:grpChg>
        <pc:grpChg chg="mod">
          <ac:chgData name="NORVEY DANILO MUÑOZ" userId="6c920eed-56a1-4dd6-94e7-28cd095909bd" providerId="ADAL" clId="{E68E6373-0133-48F9-A085-1C5324C2A634}" dt="2023-02-07T18:17:31.092" v="1816" actId="1076"/>
          <ac:grpSpMkLst>
            <pc:docMk/>
            <pc:sldMk cId="3746880780" sldId="353"/>
            <ac:grpSpMk id="249" creationId="{D34145ED-C87F-2DAA-E2AF-FD85058AFE1D}"/>
          </ac:grpSpMkLst>
        </pc:grpChg>
      </pc:sldChg>
      <pc:sldChg chg="addSp delSp modSp add mod ord delAnim modAnim">
        <pc:chgData name="NORVEY DANILO MUÑOZ" userId="6c920eed-56a1-4dd6-94e7-28cd095909bd" providerId="ADAL" clId="{E68E6373-0133-48F9-A085-1C5324C2A634}" dt="2023-02-07T21:42:03.539" v="1907" actId="113"/>
        <pc:sldMkLst>
          <pc:docMk/>
          <pc:sldMk cId="3338316674" sldId="354"/>
        </pc:sldMkLst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4" creationId="{669BBB2F-055C-D159-8A79-B263862E34FC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5" creationId="{9178B283-2F20-2141-7121-5AF02E59917E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6" creationId="{4772377F-F380-57A8-A77D-E1A761614B62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7" creationId="{616ECA72-2FD0-0EA5-1A94-3D54DAB31FAF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8" creationId="{66120E73-DD82-C035-7024-36376B606D96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9" creationId="{089AB507-5A01-C7D7-B29C-7BC2132192AD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0" creationId="{8A9D02A0-4C35-2D79-BDBF-58D9A2FFD46E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1" creationId="{0060653A-57AA-FF26-6884-2A3735775C93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2" creationId="{91E8668A-E215-935A-42D0-AE4321BE9E2C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3" creationId="{26DB9B04-4963-AA4F-DE8F-CFC678EBFDB8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4" creationId="{AA633A9C-33F2-10DE-0F80-515594ECB444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5" creationId="{0677EA5B-FAE1-EB29-CB04-ABE0E79D53FD}"/>
          </ac:spMkLst>
        </pc:spChg>
        <pc:spChg chg="add mod">
          <ac:chgData name="NORVEY DANILO MUÑOZ" userId="6c920eed-56a1-4dd6-94e7-28cd095909bd" providerId="ADAL" clId="{E68E6373-0133-48F9-A085-1C5324C2A634}" dt="2023-02-07T21:42:03.539" v="1907" actId="113"/>
          <ac:spMkLst>
            <pc:docMk/>
            <pc:sldMk cId="3338316674" sldId="354"/>
            <ac:spMk id="16" creationId="{4044A361-0EB4-B1AF-2CB4-F611451D2A42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19" creationId="{716A1E75-E39F-9926-C1C4-863A7D3F292C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0" creationId="{6C3E5B86-9235-6A01-D99D-38A0D0EC37EE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1" creationId="{9B0A2B2F-6188-CE04-07AD-BF2267AE9A6B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2" creationId="{4A963D2D-266A-C063-9CDF-ED1F9B8E39CF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3" creationId="{A1D27447-B398-28A9-6F78-B2FB96868044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4" creationId="{B84B993E-E616-D7E6-A218-C8E4E1F60583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5" creationId="{D4D40722-CF0B-1C31-E0FE-7F97AD1193D2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6" creationId="{C8088DF8-3C8E-CB39-5E22-042186982364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7" creationId="{F6EB4ECC-4DCA-63B2-907C-BBE4215C33D8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8" creationId="{2020F340-BCD5-8898-43EA-9978EFA4672A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9" creationId="{0B38E263-AC36-74B5-E841-CB10B9293226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30" creationId="{409AD9F7-CA06-E689-7188-D1C1278B90D1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31" creationId="{97F9862E-FD36-0F2F-2B8E-6C6D758C6985}"/>
          </ac:spMkLst>
        </pc:spChg>
        <pc:spChg chg="add mod">
          <ac:chgData name="NORVEY DANILO MUÑOZ" userId="6c920eed-56a1-4dd6-94e7-28cd095909bd" providerId="ADAL" clId="{E68E6373-0133-48F9-A085-1C5324C2A634}" dt="2023-02-07T21:41:48.384" v="1905" actId="1076"/>
          <ac:spMkLst>
            <pc:docMk/>
            <pc:sldMk cId="3338316674" sldId="354"/>
            <ac:spMk id="32" creationId="{D9387789-4009-28BE-0EB7-A13BE3A38628}"/>
          </ac:spMkLst>
        </pc:spChg>
        <pc:spChg chg="mod">
          <ac:chgData name="NORVEY DANILO MUÑOZ" userId="6c920eed-56a1-4dd6-94e7-28cd095909bd" providerId="ADAL" clId="{E68E6373-0133-48F9-A085-1C5324C2A634}" dt="2023-02-07T21:35:04.040" v="1869" actId="1076"/>
          <ac:spMkLst>
            <pc:docMk/>
            <pc:sldMk cId="3338316674" sldId="354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1:35:11.026" v="1873" actId="478"/>
          <ac:spMkLst>
            <pc:docMk/>
            <pc:sldMk cId="3338316674" sldId="354"/>
            <ac:spMk id="247" creationId="{77A26283-B8E8-4C7B-FE13-919CEAAE1116}"/>
          </ac:spMkLst>
        </pc:spChg>
        <pc:spChg chg="del">
          <ac:chgData name="NORVEY DANILO MUÑOZ" userId="6c920eed-56a1-4dd6-94e7-28cd095909bd" providerId="ADAL" clId="{E68E6373-0133-48F9-A085-1C5324C2A634}" dt="2023-02-07T21:35:11.990" v="1874" actId="478"/>
          <ac:spMkLst>
            <pc:docMk/>
            <pc:sldMk cId="3338316674" sldId="354"/>
            <ac:spMk id="264" creationId="{84917122-22A3-0533-4B97-6E44954BC3C0}"/>
          </ac:spMkLst>
        </pc:spChg>
        <pc:grpChg chg="add mod">
          <ac:chgData name="NORVEY DANILO MUÑOZ" userId="6c920eed-56a1-4dd6-94e7-28cd095909bd" providerId="ADAL" clId="{E68E6373-0133-48F9-A085-1C5324C2A634}" dt="2023-02-07T21:41:35.353" v="1901" actId="1076"/>
          <ac:grpSpMkLst>
            <pc:docMk/>
            <pc:sldMk cId="3338316674" sldId="354"/>
            <ac:grpSpMk id="2" creationId="{32B91BAD-A795-A44F-8F20-9C5C3C83BDB9}"/>
          </ac:grpSpMkLst>
        </pc:grpChg>
        <pc:grpChg chg="mod">
          <ac:chgData name="NORVEY DANILO MUÑOZ" userId="6c920eed-56a1-4dd6-94e7-28cd095909bd" providerId="ADAL" clId="{E68E6373-0133-48F9-A085-1C5324C2A634}" dt="2023-02-07T21:41:35.353" v="1901" actId="1076"/>
          <ac:grpSpMkLst>
            <pc:docMk/>
            <pc:sldMk cId="3338316674" sldId="354"/>
            <ac:grpSpMk id="3" creationId="{C936A6CD-39F3-9BC7-6911-E03AA0B3559A}"/>
          </ac:grpSpMkLst>
        </pc:grpChg>
        <pc:grpChg chg="add mod">
          <ac:chgData name="NORVEY DANILO MUÑOZ" userId="6c920eed-56a1-4dd6-94e7-28cd095909bd" providerId="ADAL" clId="{E68E6373-0133-48F9-A085-1C5324C2A634}" dt="2023-02-07T21:41:41.045" v="1903" actId="1076"/>
          <ac:grpSpMkLst>
            <pc:docMk/>
            <pc:sldMk cId="3338316674" sldId="354"/>
            <ac:grpSpMk id="17" creationId="{A00328B6-D121-FD51-2355-6E19EE52991A}"/>
          </ac:grpSpMkLst>
        </pc:grpChg>
        <pc:grpChg chg="mod">
          <ac:chgData name="NORVEY DANILO MUÑOZ" userId="6c920eed-56a1-4dd6-94e7-28cd095909bd" providerId="ADAL" clId="{E68E6373-0133-48F9-A085-1C5324C2A634}" dt="2023-02-07T21:41:41.045" v="1903" actId="1076"/>
          <ac:grpSpMkLst>
            <pc:docMk/>
            <pc:sldMk cId="3338316674" sldId="354"/>
            <ac:grpSpMk id="18" creationId="{0B3E2BC6-FEAD-26F1-6730-AA2372E6E0AA}"/>
          </ac:grpSpMkLst>
        </pc:grpChg>
        <pc:grpChg chg="del">
          <ac:chgData name="NORVEY DANILO MUÑOZ" userId="6c920eed-56a1-4dd6-94e7-28cd095909bd" providerId="ADAL" clId="{E68E6373-0133-48F9-A085-1C5324C2A634}" dt="2023-02-07T21:35:01.450" v="1867" actId="478"/>
          <ac:grpSpMkLst>
            <pc:docMk/>
            <pc:sldMk cId="3338316674" sldId="354"/>
            <ac:grpSpMk id="198" creationId="{F038818D-B667-8871-4AD7-FE259639BE46}"/>
          </ac:grpSpMkLst>
        </pc:grpChg>
        <pc:grpChg chg="del">
          <ac:chgData name="NORVEY DANILO MUÑOZ" userId="6c920eed-56a1-4dd6-94e7-28cd095909bd" providerId="ADAL" clId="{E68E6373-0133-48F9-A085-1C5324C2A634}" dt="2023-02-07T21:35:05.740" v="1870" actId="478"/>
          <ac:grpSpMkLst>
            <pc:docMk/>
            <pc:sldMk cId="3338316674" sldId="354"/>
            <ac:grpSpMk id="210" creationId="{9A01D16E-70E1-5117-329D-E70C1A7449C3}"/>
          </ac:grpSpMkLst>
        </pc:grpChg>
        <pc:grpChg chg="del">
          <ac:chgData name="NORVEY DANILO MUÑOZ" userId="6c920eed-56a1-4dd6-94e7-28cd095909bd" providerId="ADAL" clId="{E68E6373-0133-48F9-A085-1C5324C2A634}" dt="2023-02-07T21:35:08.183" v="1872" actId="478"/>
          <ac:grpSpMkLst>
            <pc:docMk/>
            <pc:sldMk cId="3338316674" sldId="354"/>
            <ac:grpSpMk id="226" creationId="{B1818FD6-218D-948A-EAED-0397145F2D28}"/>
          </ac:grpSpMkLst>
        </pc:grpChg>
        <pc:grpChg chg="del">
          <ac:chgData name="NORVEY DANILO MUÑOZ" userId="6c920eed-56a1-4dd6-94e7-28cd095909bd" providerId="ADAL" clId="{E68E6373-0133-48F9-A085-1C5324C2A634}" dt="2023-02-07T21:35:06.954" v="1871" actId="478"/>
          <ac:grpSpMkLst>
            <pc:docMk/>
            <pc:sldMk cId="3338316674" sldId="354"/>
            <ac:grpSpMk id="248" creationId="{3F58DED4-D4DD-0A11-BB9E-AC34E281E874}"/>
          </ac:grpSpMkLst>
        </pc:grpChg>
      </pc:sldChg>
      <pc:sldChg chg="addSp delSp modSp add mod ord modAnim">
        <pc:chgData name="NORVEY DANILO MUÑOZ" userId="6c920eed-56a1-4dd6-94e7-28cd095909bd" providerId="ADAL" clId="{E68E6373-0133-48F9-A085-1C5324C2A634}" dt="2023-02-07T21:57:11.403" v="2010"/>
        <pc:sldMkLst>
          <pc:docMk/>
          <pc:sldMk cId="1623265840" sldId="355"/>
        </pc:sldMkLst>
        <pc:spChg chg="del">
          <ac:chgData name="NORVEY DANILO MUÑOZ" userId="6c920eed-56a1-4dd6-94e7-28cd095909bd" providerId="ADAL" clId="{E68E6373-0133-48F9-A085-1C5324C2A634}" dt="2023-02-07T21:50:49.613" v="1950" actId="478"/>
          <ac:spMkLst>
            <pc:docMk/>
            <pc:sldMk cId="1623265840" sldId="355"/>
            <ac:spMk id="16" creationId="{4044A361-0EB4-B1AF-2CB4-F611451D2A42}"/>
          </ac:spMkLst>
        </pc:spChg>
        <pc:spChg chg="del">
          <ac:chgData name="NORVEY DANILO MUÑOZ" userId="6c920eed-56a1-4dd6-94e7-28cd095909bd" providerId="ADAL" clId="{E68E6373-0133-48F9-A085-1C5324C2A634}" dt="2023-02-07T21:50:41.078" v="1948" actId="478"/>
          <ac:spMkLst>
            <pc:docMk/>
            <pc:sldMk cId="1623265840" sldId="355"/>
            <ac:spMk id="32" creationId="{D9387789-4009-28BE-0EB7-A13BE3A38628}"/>
          </ac:spMkLst>
        </pc:spChg>
        <pc:spChg chg="add del mod">
          <ac:chgData name="NORVEY DANILO MUÑOZ" userId="6c920eed-56a1-4dd6-94e7-28cd095909bd" providerId="ADAL" clId="{E68E6373-0133-48F9-A085-1C5324C2A634}" dt="2023-02-07T21:50:51.940" v="1951" actId="478"/>
          <ac:spMkLst>
            <pc:docMk/>
            <pc:sldMk cId="1623265840" sldId="355"/>
            <ac:spMk id="34" creationId="{7F6ADE6F-D17E-B379-9D14-B7EDABEBCB0D}"/>
          </ac:spMkLst>
        </pc:spChg>
        <pc:spChg chg="mod">
          <ac:chgData name="NORVEY DANILO MUÑOZ" userId="6c920eed-56a1-4dd6-94e7-28cd095909bd" providerId="ADAL" clId="{E68E6373-0133-48F9-A085-1C5324C2A634}" dt="2023-02-07T21:50:36.638" v="1947" actId="20577"/>
          <ac:spMkLst>
            <pc:docMk/>
            <pc:sldMk cId="1623265840" sldId="355"/>
            <ac:spMk id="235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21:50:41.078" v="1948" actId="478"/>
          <ac:grpSpMkLst>
            <pc:docMk/>
            <pc:sldMk cId="1623265840" sldId="355"/>
            <ac:grpSpMk id="2" creationId="{32B91BAD-A795-A44F-8F20-9C5C3C83BDB9}"/>
          </ac:grpSpMkLst>
        </pc:grpChg>
        <pc:grpChg chg="del">
          <ac:chgData name="NORVEY DANILO MUÑOZ" userId="6c920eed-56a1-4dd6-94e7-28cd095909bd" providerId="ADAL" clId="{E68E6373-0133-48F9-A085-1C5324C2A634}" dt="2023-02-07T21:50:44.085" v="1949" actId="478"/>
          <ac:grpSpMkLst>
            <pc:docMk/>
            <pc:sldMk cId="1623265840" sldId="355"/>
            <ac:grpSpMk id="17" creationId="{A00328B6-D121-FD51-2355-6E19EE52991A}"/>
          </ac:grpSpMkLst>
        </pc:grpChg>
        <pc:picChg chg="add mod">
          <ac:chgData name="NORVEY DANILO MUÑOZ" userId="6c920eed-56a1-4dd6-94e7-28cd095909bd" providerId="ADAL" clId="{E68E6373-0133-48F9-A085-1C5324C2A634}" dt="2023-02-07T21:51:21.231" v="1955" actId="1076"/>
          <ac:picMkLst>
            <pc:docMk/>
            <pc:sldMk cId="1623265840" sldId="355"/>
            <ac:picMk id="36" creationId="{DB7B7604-1E95-3D28-9D84-69321196FCF8}"/>
          </ac:picMkLst>
        </pc:picChg>
      </pc:sldChg>
      <pc:sldChg chg="addSp delSp modSp add mod delAnim modAnim">
        <pc:chgData name="NORVEY DANILO MUÑOZ" userId="6c920eed-56a1-4dd6-94e7-28cd095909bd" providerId="ADAL" clId="{E68E6373-0133-48F9-A085-1C5324C2A634}" dt="2023-02-07T21:56:19.855" v="2008" actId="1076"/>
        <pc:sldMkLst>
          <pc:docMk/>
          <pc:sldMk cId="1636314556" sldId="356"/>
        </pc:sldMkLst>
        <pc:spChg chg="del">
          <ac:chgData name="NORVEY DANILO MUÑOZ" userId="6c920eed-56a1-4dd6-94e7-28cd095909bd" providerId="ADAL" clId="{E68E6373-0133-48F9-A085-1C5324C2A634}" dt="2023-02-07T21:55:56.397" v="2001" actId="478"/>
          <ac:spMkLst>
            <pc:docMk/>
            <pc:sldMk cId="1636314556" sldId="356"/>
            <ac:spMk id="16" creationId="{4044A361-0EB4-B1AF-2CB4-F611451D2A42}"/>
          </ac:spMkLst>
        </pc:spChg>
        <pc:spChg chg="del">
          <ac:chgData name="NORVEY DANILO MUÑOZ" userId="6c920eed-56a1-4dd6-94e7-28cd095909bd" providerId="ADAL" clId="{E68E6373-0133-48F9-A085-1C5324C2A634}" dt="2023-02-07T21:56:02.596" v="2005" actId="478"/>
          <ac:spMkLst>
            <pc:docMk/>
            <pc:sldMk cId="1636314556" sldId="356"/>
            <ac:spMk id="32" creationId="{D9387789-4009-28BE-0EB7-A13BE3A38628}"/>
          </ac:spMkLst>
        </pc:spChg>
        <pc:spChg chg="add del mod">
          <ac:chgData name="NORVEY DANILO MUÑOZ" userId="6c920eed-56a1-4dd6-94e7-28cd095909bd" providerId="ADAL" clId="{E68E6373-0133-48F9-A085-1C5324C2A634}" dt="2023-02-07T21:55:58.471" v="2003" actId="478"/>
          <ac:spMkLst>
            <pc:docMk/>
            <pc:sldMk cId="1636314556" sldId="356"/>
            <ac:spMk id="34" creationId="{79E67BDA-5B7E-259E-23E4-F097B07E817F}"/>
          </ac:spMkLst>
        </pc:spChg>
        <pc:spChg chg="mod">
          <ac:chgData name="NORVEY DANILO MUÑOZ" userId="6c920eed-56a1-4dd6-94e7-28cd095909bd" providerId="ADAL" clId="{E68E6373-0133-48F9-A085-1C5324C2A634}" dt="2023-02-07T21:55:53.867" v="2000" actId="20577"/>
          <ac:spMkLst>
            <pc:docMk/>
            <pc:sldMk cId="1636314556" sldId="356"/>
            <ac:spMk id="235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21:55:57.406" v="2002" actId="478"/>
          <ac:grpSpMkLst>
            <pc:docMk/>
            <pc:sldMk cId="1636314556" sldId="356"/>
            <ac:grpSpMk id="2" creationId="{32B91BAD-A795-A44F-8F20-9C5C3C83BDB9}"/>
          </ac:grpSpMkLst>
        </pc:grpChg>
        <pc:grpChg chg="del">
          <ac:chgData name="NORVEY DANILO MUÑOZ" userId="6c920eed-56a1-4dd6-94e7-28cd095909bd" providerId="ADAL" clId="{E68E6373-0133-48F9-A085-1C5324C2A634}" dt="2023-02-07T21:56:00.294" v="2004" actId="478"/>
          <ac:grpSpMkLst>
            <pc:docMk/>
            <pc:sldMk cId="1636314556" sldId="356"/>
            <ac:grpSpMk id="17" creationId="{A00328B6-D121-FD51-2355-6E19EE52991A}"/>
          </ac:grpSpMkLst>
        </pc:grpChg>
        <pc:picChg chg="add mod">
          <ac:chgData name="NORVEY DANILO MUÑOZ" userId="6c920eed-56a1-4dd6-94e7-28cd095909bd" providerId="ADAL" clId="{E68E6373-0133-48F9-A085-1C5324C2A634}" dt="2023-02-07T21:56:19.855" v="2008" actId="1076"/>
          <ac:picMkLst>
            <pc:docMk/>
            <pc:sldMk cId="1636314556" sldId="356"/>
            <ac:picMk id="36" creationId="{72C7C7C1-4567-C71A-7ED2-3CDF8674580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1:59.398" v="2015" actId="1076"/>
        <pc:sldMkLst>
          <pc:docMk/>
          <pc:sldMk cId="3329565702" sldId="357"/>
        </pc:sldMkLst>
        <pc:picChg chg="add mod">
          <ac:chgData name="NORVEY DANILO MUÑOZ" userId="6c920eed-56a1-4dd6-94e7-28cd095909bd" providerId="ADAL" clId="{E68E6373-0133-48F9-A085-1C5324C2A634}" dt="2023-02-07T22:01:59.398" v="2015" actId="1076"/>
          <ac:picMkLst>
            <pc:docMk/>
            <pc:sldMk cId="3329565702" sldId="357"/>
            <ac:picMk id="3" creationId="{D49A6AC6-8181-3DC5-2375-3A022DAF872F}"/>
          </ac:picMkLst>
        </pc:picChg>
        <pc:picChg chg="del">
          <ac:chgData name="NORVEY DANILO MUÑOZ" userId="6c920eed-56a1-4dd6-94e7-28cd095909bd" providerId="ADAL" clId="{E68E6373-0133-48F9-A085-1C5324C2A634}" dt="2023-02-07T22:01:50.156" v="2012" actId="478"/>
          <ac:picMkLst>
            <pc:docMk/>
            <pc:sldMk cId="3329565702" sldId="357"/>
            <ac:picMk id="36" creationId="{72C7C7C1-4567-C71A-7ED2-3CDF8674580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3:02.734" v="2025" actId="1076"/>
        <pc:sldMkLst>
          <pc:docMk/>
          <pc:sldMk cId="2258224261" sldId="358"/>
        </pc:sldMkLst>
        <pc:picChg chg="del">
          <ac:chgData name="NORVEY DANILO MUÑOZ" userId="6c920eed-56a1-4dd6-94e7-28cd095909bd" providerId="ADAL" clId="{E68E6373-0133-48F9-A085-1C5324C2A634}" dt="2023-02-07T22:02:29.736" v="2017" actId="478"/>
          <ac:picMkLst>
            <pc:docMk/>
            <pc:sldMk cId="2258224261" sldId="358"/>
            <ac:picMk id="3" creationId="{D49A6AC6-8181-3DC5-2375-3A022DAF872F}"/>
          </ac:picMkLst>
        </pc:picChg>
        <pc:picChg chg="add mod">
          <ac:chgData name="NORVEY DANILO MUÑOZ" userId="6c920eed-56a1-4dd6-94e7-28cd095909bd" providerId="ADAL" clId="{E68E6373-0133-48F9-A085-1C5324C2A634}" dt="2023-02-07T22:03:02.734" v="2025" actId="1076"/>
          <ac:picMkLst>
            <pc:docMk/>
            <pc:sldMk cId="2258224261" sldId="358"/>
            <ac:picMk id="4" creationId="{E89C8BBF-A5A9-4970-D16F-4678A6F09468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3:16.218" v="2029" actId="1076"/>
        <pc:sldMkLst>
          <pc:docMk/>
          <pc:sldMk cId="3321011124" sldId="359"/>
        </pc:sldMkLst>
        <pc:picChg chg="add mod">
          <ac:chgData name="NORVEY DANILO MUÑOZ" userId="6c920eed-56a1-4dd6-94e7-28cd095909bd" providerId="ADAL" clId="{E68E6373-0133-48F9-A085-1C5324C2A634}" dt="2023-02-07T22:03:16.218" v="2029" actId="1076"/>
          <ac:picMkLst>
            <pc:docMk/>
            <pc:sldMk cId="3321011124" sldId="359"/>
            <ac:picMk id="3" creationId="{591A5141-4724-FC24-323A-119F82539F1A}"/>
          </ac:picMkLst>
        </pc:picChg>
        <pc:picChg chg="del">
          <ac:chgData name="NORVEY DANILO MUÑOZ" userId="6c920eed-56a1-4dd6-94e7-28cd095909bd" providerId="ADAL" clId="{E68E6373-0133-48F9-A085-1C5324C2A634}" dt="2023-02-07T22:02:53.792" v="2022" actId="478"/>
          <ac:picMkLst>
            <pc:docMk/>
            <pc:sldMk cId="3321011124" sldId="359"/>
            <ac:picMk id="4" creationId="{E89C8BBF-A5A9-4970-D16F-4678A6F09468}"/>
          </ac:picMkLst>
        </pc:picChg>
      </pc:sldChg>
      <pc:sldChg chg="addSp delSp modSp add del mod ord modAnim">
        <pc:chgData name="NORVEY DANILO MUÑOZ" userId="6c920eed-56a1-4dd6-94e7-28cd095909bd" providerId="ADAL" clId="{E68E6373-0133-48F9-A085-1C5324C2A634}" dt="2023-02-07T22:13:54.214" v="2055" actId="47"/>
        <pc:sldMkLst>
          <pc:docMk/>
          <pc:sldMk cId="2662926504" sldId="360"/>
        </pc:sldMkLst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" creationId="{C3962DA1-0100-5660-6EAC-904F36F2767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3" creationId="{D6075432-8B73-8933-AB31-41A1E423BC94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" creationId="{EBFFF9A2-CD1C-E3E1-45E8-7E77A33C5C0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" creationId="{A0D0864F-E426-2BAE-6908-3DE7544A3847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6" creationId="{B869159D-D0BE-A104-57F3-C1AC0863634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7" creationId="{C6868560-9F40-DC20-BBA4-1CF3DE7CD8E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0" creationId="{CF389F0E-C78A-C5AA-6BC5-1DFFF5E4734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1" creationId="{2F78E7DA-ED7F-1C67-C2DA-CAB4F2575B5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2" creationId="{CC72E3B6-28B0-BBAD-23A9-5874B9A05C9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3" creationId="{DE141EAE-9ACB-7AB3-93DB-0ACE235D9A4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4" creationId="{AEB2D4A4-2C73-A33A-137F-0EE5B2458B6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5" creationId="{C639BBFF-2CAA-8E35-7265-48EC0E5C2A06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6" creationId="{A2D0D7C7-ACB7-F401-476E-AB4ACCC6A7E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7" creationId="{B150152B-1F84-2910-21D3-272B10718C5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8" creationId="{4E1BC2D9-FC94-8BFE-35E4-0E8B33C44A9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9" creationId="{6E093405-7EBE-21EA-41B9-F2FFE5B5011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0" creationId="{44320233-27C0-DC41-D9B2-7BFFF81458E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1" creationId="{2E39A8A0-D9A4-D4AE-00EB-C1FB74C7F520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2" creationId="{EC7DC454-4058-4D8C-BD17-0429C65BCC1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3" creationId="{853074D4-03C8-BBF6-AF03-227E8F48065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6" creationId="{D4A87A5A-5DC7-BE30-4455-11C355A0C47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7" creationId="{D1EE46DC-BC42-84E8-D10F-AC1928A82EEE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8" creationId="{55B189B9-74F9-3F38-C33F-C3571767E86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9" creationId="{5B59AA08-0508-520C-5207-748D124966B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0" creationId="{8C10DA14-63A9-25CA-D801-0B0C6F9706A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1" creationId="{9429ECA5-9C0D-A0FC-03D2-698DB91966FD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2" creationId="{69526265-4EA2-09B2-1303-C30572C0BC9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3" creationId="{0E61A4C0-1121-47AA-A65A-2FA1F90F816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4" creationId="{566A1607-FF66-EEC3-EF6A-1971D733667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5" creationId="{759F89D8-85C5-818A-8B53-9B5D748EF75B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6" creationId="{042EF0B6-308C-5AD8-ECEA-310A8FFE1FA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7" creationId="{A21439DF-957B-9D93-2C3F-5AF77480329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8" creationId="{EEFA380A-ED5B-BF04-134C-B80DFDFDC50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9" creationId="{88C38C9F-E9ED-05DD-2920-271256116DA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0" creationId="{387D70D4-8E96-99F0-F453-81338D5D45B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1" creationId="{039E0788-EBC6-484B-D795-22F343627CCE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2" creationId="{C78DDA4B-A7DE-B129-95FF-60F66725D95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3" creationId="{E47EC29A-2FEB-43BF-9E25-B93A2DCCB85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4" creationId="{19F7269A-9317-F74C-6FE3-0526CBB53C0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5" creationId="{F26E749B-FCB7-F0E8-7437-6E8502E86A7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6" creationId="{51E5F789-8F50-4C32-0BAB-BCB72504659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7" creationId="{A3D9FA77-F8EB-3ECD-6D50-912401FA2A50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8" creationId="{57AF7289-BAD0-3FDC-2E61-4382A06E73B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9" creationId="{F66FF97D-8F27-42DD-F863-CEF1BF5B538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0" creationId="{6A99D228-785D-CCA9-0534-0A445B4FCF4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1" creationId="{FF0DB3E7-703B-25CE-ACA9-D5F2150B181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2" creationId="{DF856A21-C9EB-7345-0DE4-3B94C1638CD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5" creationId="{57C6DEDA-AA59-5B96-5C1F-4F06B27029B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6" creationId="{6351ACE6-63E8-C70A-DD0E-352ABF1C3AC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7" creationId="{E6EB85F1-63AE-D14C-9C3C-D9CC0A002BF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8" creationId="{90592FDE-DCDC-3D3F-16A1-1400190245F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9" creationId="{AD57B2D4-D960-7FAD-8402-7B1592CD1E6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0" creationId="{C9D9CD30-F7E7-115E-A663-2808DEDB0AC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1" creationId="{EC4C19D2-739C-3D11-23B1-40383622734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2" creationId="{D8FD7850-4246-DA09-067C-71FEF0FE1DE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3" creationId="{71E1F917-0CB0-2E3B-5DDA-68A367610A6B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6" creationId="{B675CC25-7283-3CA2-6E23-502EF362108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7" creationId="{AE75C49B-6B10-BBC8-D557-12A63272D1F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8" creationId="{C1253411-31EF-DB10-973E-93F49B94088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9" creationId="{70F702BF-991F-D75E-0DBF-8EE095AB752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60" creationId="{0D89C9D6-1AE3-1CC7-218D-F8060D16CCB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1" creationId="{93A4C47B-69E8-4597-390A-E07D353AFB1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2" creationId="{8CDEB0F0-2AF3-52A3-07D1-93E414501B8D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3" creationId="{6FCAF82C-3DE5-56A8-CF5B-02A082DBEB6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4" creationId="{2562248A-EA63-AE2B-085C-8C5E1F65E2E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5" creationId="{5A60FC40-6C09-2A90-5641-7AD08ACDCCE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6" creationId="{95E568E9-4461-00D2-DC3F-CD48EB3102DE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7" creationId="{481A9D0F-1FFA-D8BC-26A5-8FE3284B381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8" creationId="{344C933D-D033-CB26-8491-465066ABE2C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9" creationId="{EE23DBDD-AC77-0C5D-6857-CB33347DA37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0" creationId="{DC87C52B-0529-AD50-1096-B4EB18D7BA17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1" creationId="{62ED8C9D-B3D3-460A-E139-BD4565CFE11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2" creationId="{D977508F-451A-37CE-3EE9-3425A1ED31B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3" creationId="{CA2E10F7-4F76-825F-D8FB-0B35844B3E1D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4" creationId="{11843004-C029-AA46-70CF-E6539A19CDB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5" creationId="{3AC42283-C4A8-10C0-A4EE-F4507A297D3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6" creationId="{E538BFC3-DD21-62FC-2729-A3AEFD5D437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7" creationId="{AEF22750-F6AE-0832-9373-C21DC4A47E1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8" creationId="{B9370866-A99E-78F4-47DF-E43CC519A65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9" creationId="{3DD84279-323A-92D0-7981-8F58232EBC9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0" creationId="{B972624E-AB8A-9CFD-F593-1B0062C836B2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1" creationId="{17B276D7-001D-AF57-E2E9-4EA1DE35E31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2" creationId="{602F8254-0785-A51E-5A24-77C67CE1FD9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3" creationId="{330E759A-8340-5320-9115-205B9AFC611D}"/>
          </ac:spMkLst>
        </pc:spChg>
        <pc:spChg chg="add del mod">
          <ac:chgData name="NORVEY DANILO MUÑOZ" userId="6c920eed-56a1-4dd6-94e7-28cd095909bd" providerId="ADAL" clId="{E68E6373-0133-48F9-A085-1C5324C2A634}" dt="2023-02-07T22:12:49.104" v="2052"/>
          <ac:spMkLst>
            <pc:docMk/>
            <pc:sldMk cId="2662926504" sldId="360"/>
            <ac:spMk id="284" creationId="{9D53D820-1EEE-75FD-1946-C49A15440A53}"/>
          </ac:spMkLst>
        </pc:spChg>
        <pc:spChg chg="mod">
          <ac:chgData name="NORVEY DANILO MUÑOZ" userId="6c920eed-56a1-4dd6-94e7-28cd095909bd" providerId="ADAL" clId="{E68E6373-0133-48F9-A085-1C5324C2A634}" dt="2023-02-07T22:12:22.120" v="2046" actId="20577"/>
          <ac:spMkLst>
            <pc:docMk/>
            <pc:sldMk cId="2662926504" sldId="360"/>
            <ac:spMk id="28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4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1" creationId="{41FBCF4B-0E88-D828-FBE0-E2A5E752392F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2" creationId="{03C0BDB6-162C-5344-6267-F1E205FBE2BB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3" creationId="{5D84CA88-083C-D460-589A-44F3CECC6A8E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4" creationId="{F6BD879E-382E-4BFF-BAC0-EDF3A76EF548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5" creationId="{916B021A-D37E-7555-7522-603E1AD88FB4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6" creationId="{250E8DB4-6B04-B8C4-59B5-277018578D6E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7" creationId="{1A9CC7AF-545B-E96F-61C1-90593C6DD689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8" creationId="{404EC70B-FFE6-7AB7-1D0F-3C880102CDE2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9" creationId="{C274B151-32C5-5B28-9DDC-A5C541742753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0" creationId="{C917A81F-7E8C-4C52-06F9-D6F9D34F4534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1" creationId="{C2FE9350-6846-4069-548E-85BFA5A43FFA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2" creationId="{6FEECB24-43FE-F39C-413C-66B62CE90EE7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3" creationId="{135BC74B-410B-8FCC-943E-0F8311B13202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4" creationId="{74B2741D-C90C-FFB4-BF33-37A375F382A6}"/>
          </ac:spMkLst>
        </pc:s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8" creationId="{2C39D1BE-E755-9E50-8F23-AE3FE5E821A9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9" creationId="{3DD16D24-7D1B-3E10-42CB-33A0EF893DDF}"/>
          </ac:grpSpMkLst>
        </pc:gr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24" creationId="{E26A148F-B422-9513-4740-9BCC4DDCE727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25" creationId="{7B2DD099-47A1-7E50-225D-29CBA17CD44E}"/>
          </ac:grpSpMkLst>
        </pc:gr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53" creationId="{79D213CF-EFEC-F4B6-C1FD-50BFAA3D0CBC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54" creationId="{FDC5A617-2479-C164-9D70-C79EA65876AA}"/>
          </ac:grpSpMkLst>
        </pc:grpChg>
        <pc:grpChg chg="add mod">
          <ac:chgData name="NORVEY DANILO MUÑOZ" userId="6c920eed-56a1-4dd6-94e7-28cd095909bd" providerId="ADAL" clId="{E68E6373-0133-48F9-A085-1C5324C2A634}" dt="2023-02-07T22:12:54.497" v="2053"/>
          <ac:grpSpMkLst>
            <pc:docMk/>
            <pc:sldMk cId="2662926504" sldId="360"/>
            <ac:grpSpMk id="299" creationId="{35DFAC0A-AE6F-608D-E964-4369D8B3AA90}"/>
          </ac:grpSpMkLst>
        </pc:grpChg>
        <pc:grpChg chg="mod">
          <ac:chgData name="NORVEY DANILO MUÑOZ" userId="6c920eed-56a1-4dd6-94e7-28cd095909bd" providerId="ADAL" clId="{E68E6373-0133-48F9-A085-1C5324C2A634}" dt="2023-02-07T22:12:54.497" v="2053"/>
          <ac:grpSpMkLst>
            <pc:docMk/>
            <pc:sldMk cId="2662926504" sldId="360"/>
            <ac:grpSpMk id="300" creationId="{755F52B3-8453-EA98-8092-BE5691A3B6C3}"/>
          </ac:grpSpMkLst>
        </pc:grpChg>
      </pc:sldChg>
      <pc:sldChg chg="modSp add mod">
        <pc:chgData name="NORVEY DANILO MUÑOZ" userId="6c920eed-56a1-4dd6-94e7-28cd095909bd" providerId="ADAL" clId="{E68E6373-0133-48F9-A085-1C5324C2A634}" dt="2023-02-07T22:27:21.640" v="2250" actId="1076"/>
        <pc:sldMkLst>
          <pc:docMk/>
          <pc:sldMk cId="0" sldId="361"/>
        </pc:sldMkLst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5" creationId="{AE5EEDBA-B5E7-91A9-3B6F-16124CA9E467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6" creationId="{49D638C6-3D71-3896-08D5-55C24124EC32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7" creationId="{BE123747-7CC7-579C-190F-30A8202A6E90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8" creationId="{844BC830-B3FC-2DAF-B925-85DB8419742C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9" creationId="{553C2B81-D404-0335-7791-2FE4C25982DC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80" creationId="{08B3ACB6-3BD8-2ADB-6C33-251283CE82BE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1" creationId="{3B713D00-A364-45CB-3E71-C2E6BA624989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2" creationId="{7D427239-27B7-68C3-75EB-A944AF06C85A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3" creationId="{4512E737-B3B6-639C-3053-703C6B91F11B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4" creationId="{F564A19F-B3F5-E7D3-B8EC-57249926FE48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6" creationId="{651A3828-CC36-91F5-D814-0E062C1909C9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7" creationId="{3FD73405-D61C-DDCD-3621-5137739F5D0E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88" creationId="{105EB95E-7466-8985-4A69-F98D3D058E44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89" creationId="{4E3EC5BA-6504-4E4D-27B8-891DA5F0AA0B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0" creationId="{FF82578E-1A25-DC5A-EE4B-F059D7C53B19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1" creationId="{F8C36378-D3B2-09D0-2535-2B469F0CF180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2" creationId="{C6F459BC-083B-B298-696B-BC62888247BF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3" creationId="{E5161E63-DE91-9D81-18D8-FABEAA6C4EE1}"/>
          </ac:spMkLst>
        </pc:spChg>
        <pc:spChg chg="mod">
          <ac:chgData name="NORVEY DANILO MUÑOZ" userId="6c920eed-56a1-4dd6-94e7-28cd095909bd" providerId="ADAL" clId="{E68E6373-0133-48F9-A085-1C5324C2A634}" dt="2023-02-07T22:16:51.258" v="2108" actId="1076"/>
          <ac:spMkLst>
            <pc:docMk/>
            <pc:sldMk cId="0" sldId="361"/>
            <ac:spMk id="22529" creationId="{5216459B-F59A-44BE-1C11-12E4EA8E01FC}"/>
          </ac:spMkLst>
        </pc:spChg>
        <pc:spChg chg="mod">
          <ac:chgData name="NORVEY DANILO MUÑOZ" userId="6c920eed-56a1-4dd6-94e7-28cd095909bd" providerId="ADAL" clId="{E68E6373-0133-48F9-A085-1C5324C2A634}" dt="2023-02-07T22:16:45.144" v="2107" actId="1076"/>
          <ac:spMkLst>
            <pc:docMk/>
            <pc:sldMk cId="0" sldId="361"/>
            <ac:spMk id="22530" creationId="{F726FCEF-E439-2059-71C0-BB47655A9A17}"/>
          </ac:spMkLst>
        </pc:spChg>
        <pc:spChg chg="mod">
          <ac:chgData name="NORVEY DANILO MUÑOZ" userId="6c920eed-56a1-4dd6-94e7-28cd095909bd" providerId="ADAL" clId="{E68E6373-0133-48F9-A085-1C5324C2A634}" dt="2023-02-07T22:14:42.363" v="2080" actId="20577"/>
          <ac:spMkLst>
            <pc:docMk/>
            <pc:sldMk cId="0" sldId="361"/>
            <ac:spMk id="22531" creationId="{41D4CED1-8F79-CA31-524B-3FD240B641BC}"/>
          </ac:spMkLst>
        </pc:spChg>
        <pc:spChg chg="mod">
          <ac:chgData name="NORVEY DANILO MUÑOZ" userId="6c920eed-56a1-4dd6-94e7-28cd095909bd" providerId="ADAL" clId="{E68E6373-0133-48F9-A085-1C5324C2A634}" dt="2023-02-07T22:14:16.798" v="2057" actId="6549"/>
          <ac:spMkLst>
            <pc:docMk/>
            <pc:sldMk cId="0" sldId="361"/>
            <ac:spMk id="22533" creationId="{8EE0D04B-AFB9-7BE0-37FF-C4AD4FC7874A}"/>
          </ac:spMkLst>
        </pc:spChg>
        <pc:spChg chg="mod">
          <ac:chgData name="NORVEY DANILO MUÑOZ" userId="6c920eed-56a1-4dd6-94e7-28cd095909bd" providerId="ADAL" clId="{E68E6373-0133-48F9-A085-1C5324C2A634}" dt="2023-02-07T22:25:03.606" v="2249" actId="20577"/>
          <ac:spMkLst>
            <pc:docMk/>
            <pc:sldMk cId="0" sldId="361"/>
            <ac:spMk id="22534" creationId="{181A40A1-502F-764C-9E21-C40AE2A698F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37" creationId="{92747AA1-7026-91D8-CBF8-DB3114D94241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39" creationId="{D79938C3-F594-437C-A57A-DBC674D7D89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0" creationId="{D9FFAB72-96D6-399E-D25C-931A050BE757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1" creationId="{E200152C-DD86-007C-BFEF-FBFC361A978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2" creationId="{348D6434-69FB-A486-B36B-AF441D0E96D3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3" creationId="{A2890F38-290D-CD3D-E8D2-0BDA5E40E7A2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4" creationId="{3B7A2C74-C8AE-D1DC-006A-7C83BBDA96D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5" creationId="{7FF1E297-0A95-C805-E6B1-E5095FC68F9E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6" creationId="{E24757BD-8EFC-8AA8-6AEA-649273C7F1EB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7" creationId="{7CC7DF03-C09D-E497-1986-5106A27E89F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8" creationId="{43A2C486-AC0C-5836-91B6-CF70C31DA68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9" creationId="{C5F89675-ECC8-B075-967E-187BB493350C}"/>
          </ac:spMkLst>
        </pc:spChg>
        <pc:spChg chg="mod ord">
          <ac:chgData name="NORVEY DANILO MUÑOZ" userId="6c920eed-56a1-4dd6-94e7-28cd095909bd" providerId="ADAL" clId="{E68E6373-0133-48F9-A085-1C5324C2A634}" dt="2023-02-07T22:17:17.579" v="2114" actId="167"/>
          <ac:spMkLst>
            <pc:docMk/>
            <pc:sldMk cId="0" sldId="361"/>
            <ac:spMk id="22550" creationId="{A95EEB20-7705-5B16-F4FF-C14D73796EFF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7" creationId="{EB8BF3CD-3FB4-AB7E-B596-47CFBD4FF8F6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8" creationId="{E628BB3F-9C37-7394-422F-F55C5E54D695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9" creationId="{29E43309-6177-57FA-5CBF-D3128E586DD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0" creationId="{CC36FDF8-3CCD-2AC2-986C-993B777958F2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1" creationId="{2DDA31F3-721D-7FF8-E057-B6D64C73692C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2" creationId="{18AC3C67-6A88-C23D-BE9F-C083D1605E4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3" creationId="{62DC45B3-D6B6-020C-BF4D-9E4F3EAC630C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4" creationId="{BE807DC8-AB39-9D58-C52B-7810BDFD5A9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5" creationId="{284DC4E1-54FE-4FD2-98AA-22CD7D06DEB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6" creationId="{756A4DB8-A87C-CE1C-2A81-D1E28D4C05A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7" creationId="{601BA037-5F60-7C7D-0F81-20A965581CC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8" creationId="{38BC12A7-3929-96A5-8AC2-992944EFFFD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9" creationId="{99B1FD66-8D05-E923-3EDB-6646920BFB9F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90" creationId="{F279EA78-946C-ED95-DDC5-C85FC4153541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2" creationId="{80C00A5C-A99E-C9CB-CF67-91406B0AEA8E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3" creationId="{A4A48BEA-6DB0-BBFB-72FB-79A8AFC44E24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4" creationId="{0A10BBAC-9F70-59D0-3E23-7429AE56BF78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5" creationId="{3CDAE672-FB13-BCDD-78B9-6E4151AF0B7D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6" creationId="{7BE52275-30A8-7038-7F89-638FA9FEF772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7" creationId="{15EF7A43-9148-8183-CED4-40C0E139ACDE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8" creationId="{EDC08FE7-0D5B-BBD9-EF88-E69D0AF9A5D7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9" creationId="{73704324-1837-AD4F-522E-9B808DA5C801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0" creationId="{FE7A4F60-2A66-4DCD-5F5D-04EBFCDB643D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1" creationId="{F5CB2198-31BC-1050-13CD-EE4ACBA3E48B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2" creationId="{29D94D1E-7F2E-3367-3A63-7E02F703A18C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3" creationId="{E4526BA6-3D19-7255-8E0C-03794F8742BA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4" creationId="{AA8CBC96-A131-D1C0-66A5-E8C380BD6782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5" creationId="{3744DF63-B54A-4809-3BA9-8EAE454AC9F1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7" creationId="{908643E0-AEEE-0154-0692-13F12F4FA3F2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8" creationId="{32884FCF-0014-4590-178D-29515F97DD29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9" creationId="{6024E287-C374-AFDE-8A53-5658C002C79F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0" creationId="{488ADDFB-62EE-23A0-62FD-6A555B70DF3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1" creationId="{9969127A-E1AC-BD4C-CE46-10BE1054A524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2" creationId="{D2BEB2E3-6075-6467-7B1A-B24831EB8B86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3" creationId="{E46B198B-2909-C17F-07CB-764D8FB79948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4" creationId="{40FFB0B4-EC35-73E0-4082-82262C24D3A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5" creationId="{360F0D28-BFF9-8378-FBEF-D26C7A0DD32F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6" creationId="{EC3ED4E2-38F4-08B3-6B35-E51E9EABCA93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7" creationId="{8411178C-C81C-549C-1B8B-05AC09FE9D6B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8" creationId="{65ACF7C5-5319-ADB8-E9C8-10B9831505B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9" creationId="{A7DCD0F2-863F-33E3-01D9-FFACC5B846E3}"/>
          </ac:spMkLst>
        </pc:spChg>
        <pc:spChg chg="mod">
          <ac:chgData name="NORVEY DANILO MUÑOZ" userId="6c920eed-56a1-4dd6-94e7-28cd095909bd" providerId="ADAL" clId="{E68E6373-0133-48F9-A085-1C5324C2A634}" dt="2023-02-07T22:27:21.640" v="2250" actId="1076"/>
          <ac:spMkLst>
            <pc:docMk/>
            <pc:sldMk cId="0" sldId="361"/>
            <ac:spMk id="301119" creationId="{6B6DA79E-EDD8-4832-9C69-3FB7C5B20CE5}"/>
          </ac:spMkLst>
        </pc:spChg>
        <pc:grpChg chg="mod">
          <ac:chgData name="NORVEY DANILO MUÑOZ" userId="6c920eed-56a1-4dd6-94e7-28cd095909bd" providerId="ADAL" clId="{E68E6373-0133-48F9-A085-1C5324C2A634}" dt="2023-02-07T22:17:23.206" v="2115" actId="1076"/>
          <ac:grpSpMkLst>
            <pc:docMk/>
            <pc:sldMk cId="0" sldId="361"/>
            <ac:grpSpMk id="4" creationId="{9050BD3D-B15C-2F52-690F-57C7CE87B75F}"/>
          </ac:grpSpMkLst>
        </pc:grpChg>
        <pc:grpChg chg="mod">
          <ac:chgData name="NORVEY DANILO MUÑOZ" userId="6c920eed-56a1-4dd6-94e7-28cd095909bd" providerId="ADAL" clId="{E68E6373-0133-48F9-A085-1C5324C2A634}" dt="2023-02-07T22:16:55.939" v="2109" actId="1076"/>
          <ac:grpSpMkLst>
            <pc:docMk/>
            <pc:sldMk cId="0" sldId="361"/>
            <ac:grpSpMk id="38" creationId="{F0B24540-3122-C071-2533-3B30CEA9ECCD}"/>
          </ac:grpSpMkLst>
        </pc:grpChg>
        <pc:grpChg chg="mod">
          <ac:chgData name="NORVEY DANILO MUÑOZ" userId="6c920eed-56a1-4dd6-94e7-28cd095909bd" providerId="ADAL" clId="{E68E6373-0133-48F9-A085-1C5324C2A634}" dt="2023-02-07T22:16:38.369" v="2104" actId="1076"/>
          <ac:grpSpMkLst>
            <pc:docMk/>
            <pc:sldMk cId="0" sldId="361"/>
            <ac:grpSpMk id="85" creationId="{02E62F23-A064-F957-0A5B-1D052F0A7070}"/>
          </ac:grpSpMkLst>
        </pc:grpChg>
        <pc:grpChg chg="mod">
          <ac:chgData name="NORVEY DANILO MUÑOZ" userId="6c920eed-56a1-4dd6-94e7-28cd095909bd" providerId="ADAL" clId="{E68E6373-0133-48F9-A085-1C5324C2A634}" dt="2023-02-07T22:16:38.369" v="2104" actId="1076"/>
          <ac:grpSpMkLst>
            <pc:docMk/>
            <pc:sldMk cId="0" sldId="361"/>
            <ac:grpSpMk id="22576" creationId="{428F06F6-4C56-6DF9-CEC0-C61134AE6DDA}"/>
          </ac:grpSpMkLst>
        </pc:grpChg>
        <pc:grpChg chg="mod">
          <ac:chgData name="NORVEY DANILO MUÑOZ" userId="6c920eed-56a1-4dd6-94e7-28cd095909bd" providerId="ADAL" clId="{E68E6373-0133-48F9-A085-1C5324C2A634}" dt="2023-02-07T22:16:55.939" v="2109" actId="1076"/>
          <ac:grpSpMkLst>
            <pc:docMk/>
            <pc:sldMk cId="0" sldId="361"/>
            <ac:grpSpMk id="22591" creationId="{824A37DB-9433-875B-61D9-6A0B1581319C}"/>
          </ac:grpSpMkLst>
        </pc:grpChg>
        <pc:grpChg chg="mod">
          <ac:chgData name="NORVEY DANILO MUÑOZ" userId="6c920eed-56a1-4dd6-94e7-28cd095909bd" providerId="ADAL" clId="{E68E6373-0133-48F9-A085-1C5324C2A634}" dt="2023-02-07T22:17:23.206" v="2115" actId="1076"/>
          <ac:grpSpMkLst>
            <pc:docMk/>
            <pc:sldMk cId="0" sldId="361"/>
            <ac:grpSpMk id="22606" creationId="{CD47433E-CBAF-8ACA-B92F-B3FE7A383EAA}"/>
          </ac:grpSpMkLst>
        </pc:grpChg>
      </pc:sldChg>
      <pc:sldChg chg="addSp modSp add mod ord">
        <pc:chgData name="NORVEY DANILO MUÑOZ" userId="6c920eed-56a1-4dd6-94e7-28cd095909bd" providerId="ADAL" clId="{E68E6373-0133-48F9-A085-1C5324C2A634}" dt="2023-02-07T22:20:43.226" v="2183" actId="1076"/>
        <pc:sldMkLst>
          <pc:docMk/>
          <pc:sldMk cId="1897390636" sldId="362"/>
        </pc:sldMkLst>
        <pc:spChg chg="mod">
          <ac:chgData name="NORVEY DANILO MUÑOZ" userId="6c920eed-56a1-4dd6-94e7-28cd095909bd" providerId="ADAL" clId="{E68E6373-0133-48F9-A085-1C5324C2A634}" dt="2023-02-07T22:20:22.924" v="2179" actId="20577"/>
          <ac:spMkLst>
            <pc:docMk/>
            <pc:sldMk cId="1897390636" sldId="362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18:50.487" v="2142" actId="20577"/>
          <ac:spMkLst>
            <pc:docMk/>
            <pc:sldMk cId="1897390636" sldId="362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22:20:43.226" v="2183" actId="1076"/>
          <ac:picMkLst>
            <pc:docMk/>
            <pc:sldMk cId="1897390636" sldId="362"/>
            <ac:picMk id="4" creationId="{DC7E166D-7A32-DE90-C555-7CE4C2BF227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2:12.521" v="2217" actId="1076"/>
        <pc:sldMkLst>
          <pc:docMk/>
          <pc:sldMk cId="3286778521" sldId="363"/>
        </pc:sldMkLst>
        <pc:spChg chg="mod">
          <ac:chgData name="NORVEY DANILO MUÑOZ" userId="6c920eed-56a1-4dd6-94e7-28cd095909bd" providerId="ADAL" clId="{E68E6373-0133-48F9-A085-1C5324C2A634}" dt="2023-02-07T22:21:54.994" v="2214" actId="113"/>
          <ac:spMkLst>
            <pc:docMk/>
            <pc:sldMk cId="3286778521" sldId="363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21:22.537" v="2205" actId="20577"/>
          <ac:spMkLst>
            <pc:docMk/>
            <pc:sldMk cId="3286778521" sldId="363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22:21:33.753" v="2207" actId="478"/>
          <ac:picMkLst>
            <pc:docMk/>
            <pc:sldMk cId="3286778521" sldId="363"/>
            <ac:picMk id="4" creationId="{DC7E166D-7A32-DE90-C555-7CE4C2BF227A}"/>
          </ac:picMkLst>
        </pc:picChg>
        <pc:picChg chg="add mod">
          <ac:chgData name="NORVEY DANILO MUÑOZ" userId="6c920eed-56a1-4dd6-94e7-28cd095909bd" providerId="ADAL" clId="{E68E6373-0133-48F9-A085-1C5324C2A634}" dt="2023-02-07T22:22:12.521" v="2217" actId="1076"/>
          <ac:picMkLst>
            <pc:docMk/>
            <pc:sldMk cId="3286778521" sldId="363"/>
            <ac:picMk id="5" creationId="{AA264E36-D212-5C91-7B15-32BBC56312F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3:07.795" v="2234" actId="1076"/>
        <pc:sldMkLst>
          <pc:docMk/>
          <pc:sldMk cId="2589776929" sldId="364"/>
        </pc:sldMkLst>
        <pc:spChg chg="del">
          <ac:chgData name="NORVEY DANILO MUÑOZ" userId="6c920eed-56a1-4dd6-94e7-28cd095909bd" providerId="ADAL" clId="{E68E6373-0133-48F9-A085-1C5324C2A634}" dt="2023-02-07T22:23:00.161" v="2230" actId="478"/>
          <ac:spMkLst>
            <pc:docMk/>
            <pc:sldMk cId="2589776929" sldId="364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22:45.984" v="2228" actId="20577"/>
          <ac:spMkLst>
            <pc:docMk/>
            <pc:sldMk cId="2589776929" sldId="364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22:23:07.795" v="2234" actId="1076"/>
          <ac:picMkLst>
            <pc:docMk/>
            <pc:sldMk cId="2589776929" sldId="364"/>
            <ac:picMk id="4" creationId="{E145030E-6BA7-A635-DFB8-828614BD6C93}"/>
          </ac:picMkLst>
        </pc:picChg>
        <pc:picChg chg="del">
          <ac:chgData name="NORVEY DANILO MUÑOZ" userId="6c920eed-56a1-4dd6-94e7-28cd095909bd" providerId="ADAL" clId="{E68E6373-0133-48F9-A085-1C5324C2A634}" dt="2023-02-07T22:22:49.619" v="2229" actId="478"/>
          <ac:picMkLst>
            <pc:docMk/>
            <pc:sldMk cId="2589776929" sldId="364"/>
            <ac:picMk id="5" creationId="{AA264E36-D212-5C91-7B15-32BBC56312F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4:34.694" v="2239" actId="1076"/>
        <pc:sldMkLst>
          <pc:docMk/>
          <pc:sldMk cId="2471323115" sldId="365"/>
        </pc:sldMkLst>
        <pc:picChg chg="add mod">
          <ac:chgData name="NORVEY DANILO MUÑOZ" userId="6c920eed-56a1-4dd6-94e7-28cd095909bd" providerId="ADAL" clId="{E68E6373-0133-48F9-A085-1C5324C2A634}" dt="2023-02-07T22:24:34.694" v="2239" actId="1076"/>
          <ac:picMkLst>
            <pc:docMk/>
            <pc:sldMk cId="2471323115" sldId="365"/>
            <ac:picMk id="3" creationId="{21C010B9-3464-F16E-9BA5-A505D9DB1DCB}"/>
          </ac:picMkLst>
        </pc:picChg>
        <pc:picChg chg="del">
          <ac:chgData name="NORVEY DANILO MUÑOZ" userId="6c920eed-56a1-4dd6-94e7-28cd095909bd" providerId="ADAL" clId="{E68E6373-0133-48F9-A085-1C5324C2A634}" dt="2023-02-07T22:24:29.048" v="2236" actId="478"/>
          <ac:picMkLst>
            <pc:docMk/>
            <pc:sldMk cId="2471323115" sldId="365"/>
            <ac:picMk id="4" creationId="{E145030E-6BA7-A635-DFB8-828614BD6C93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44:12.967" v="2545" actId="403"/>
        <pc:sldMkLst>
          <pc:docMk/>
          <pc:sldMk cId="533894151" sldId="366"/>
        </pc:sldMkLst>
        <pc:spChg chg="add del mod">
          <ac:chgData name="NORVEY DANILO MUÑOZ" userId="6c920eed-56a1-4dd6-94e7-28cd095909bd" providerId="ADAL" clId="{E68E6373-0133-48F9-A085-1C5324C2A634}" dt="2023-02-07T22:36:17.654" v="2349" actId="478"/>
          <ac:spMkLst>
            <pc:docMk/>
            <pc:sldMk cId="533894151" sldId="366"/>
            <ac:spMk id="3" creationId="{C23EFB99-7AA0-2800-0979-328B75866D2A}"/>
          </ac:spMkLst>
        </pc:spChg>
        <pc:spChg chg="add mod">
          <ac:chgData name="NORVEY DANILO MUÑOZ" userId="6c920eed-56a1-4dd6-94e7-28cd095909bd" providerId="ADAL" clId="{E68E6373-0133-48F9-A085-1C5324C2A634}" dt="2023-02-07T22:44:12.967" v="2545" actId="403"/>
          <ac:spMkLst>
            <pc:docMk/>
            <pc:sldMk cId="533894151" sldId="366"/>
            <ac:spMk id="6" creationId="{BF39DA02-8E4C-C4A1-A1A5-410685DFCB66}"/>
          </ac:spMkLst>
        </pc:spChg>
        <pc:spChg chg="mod">
          <ac:chgData name="NORVEY DANILO MUÑOZ" userId="6c920eed-56a1-4dd6-94e7-28cd095909bd" providerId="ADAL" clId="{E68E6373-0133-48F9-A085-1C5324C2A634}" dt="2023-02-07T22:36:25.093" v="2362" actId="20577"/>
          <ac:spMkLst>
            <pc:docMk/>
            <pc:sldMk cId="533894151" sldId="366"/>
            <ac:spMk id="19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36:15.070" v="2348" actId="478"/>
          <ac:spMkLst>
            <pc:docMk/>
            <pc:sldMk cId="533894151" sldId="366"/>
            <ac:spMk id="192" creationId="{00000000-0000-0000-0000-000000000000}"/>
          </ac:spMkLst>
        </pc:spChg>
        <pc:picChg chg="add mod modCrop">
          <ac:chgData name="NORVEY DANILO MUÑOZ" userId="6c920eed-56a1-4dd6-94e7-28cd095909bd" providerId="ADAL" clId="{E68E6373-0133-48F9-A085-1C5324C2A634}" dt="2023-02-07T22:44:06.966" v="2543" actId="732"/>
          <ac:picMkLst>
            <pc:docMk/>
            <pc:sldMk cId="533894151" sldId="366"/>
            <ac:picMk id="5" creationId="{08899743-D1DB-47C7-944A-62F4277F1504}"/>
          </ac:picMkLst>
        </pc:picChg>
      </pc:sldChg>
    </pc:docChg>
  </pc:docChgLst>
  <pc:docChgLst>
    <pc:chgData name="NORBEY DANILO" userId="29f64d73-8b12-4c53-a9f3-1c223397a229" providerId="ADAL" clId="{EFDFA54E-0EDE-4668-B5B9-14BA2E1FFC33}"/>
    <pc:docChg chg="undo custSel addSld delSld modSld sldOrd">
      <pc:chgData name="NORBEY DANILO" userId="29f64d73-8b12-4c53-a9f3-1c223397a229" providerId="ADAL" clId="{EFDFA54E-0EDE-4668-B5B9-14BA2E1FFC33}" dt="2023-03-07T16:22:58.626" v="1592" actId="729"/>
      <pc:docMkLst>
        <pc:docMk/>
      </pc:docMkLst>
      <pc:sldChg chg="modSp add del mod">
        <pc:chgData name="NORBEY DANILO" userId="29f64d73-8b12-4c53-a9f3-1c223397a229" providerId="ADAL" clId="{EFDFA54E-0EDE-4668-B5B9-14BA2E1FFC33}" dt="2023-03-07T02:14:48.715" v="35" actId="20577"/>
        <pc:sldMkLst>
          <pc:docMk/>
          <pc:sldMk cId="0" sldId="256"/>
        </pc:sldMkLst>
        <pc:spChg chg="mod">
          <ac:chgData name="NORBEY DANILO" userId="29f64d73-8b12-4c53-a9f3-1c223397a229" providerId="ADAL" clId="{EFDFA54E-0EDE-4668-B5B9-14BA2E1FFC33}" dt="2023-03-07T02:14:48.715" v="35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 del">
        <pc:chgData name="NORBEY DANILO" userId="29f64d73-8b12-4c53-a9f3-1c223397a229" providerId="ADAL" clId="{EFDFA54E-0EDE-4668-B5B9-14BA2E1FFC33}" dt="2023-03-07T02:14:35.954" v="2" actId="47"/>
        <pc:sldMkLst>
          <pc:docMk/>
          <pc:sldMk cId="0" sldId="257"/>
        </pc:sldMkLst>
      </pc:sldChg>
      <pc:sldChg chg="modSp mod">
        <pc:chgData name="NORBEY DANILO" userId="29f64d73-8b12-4c53-a9f3-1c223397a229" providerId="ADAL" clId="{EFDFA54E-0EDE-4668-B5B9-14BA2E1FFC33}" dt="2023-03-07T02:53:35.833" v="38" actId="123"/>
        <pc:sldMkLst>
          <pc:docMk/>
          <pc:sldMk cId="0" sldId="259"/>
        </pc:sldMkLst>
        <pc:spChg chg="mod">
          <ac:chgData name="NORBEY DANILO" userId="29f64d73-8b12-4c53-a9f3-1c223397a229" providerId="ADAL" clId="{EFDFA54E-0EDE-4668-B5B9-14BA2E1FFC33}" dt="2023-03-07T02:53:35.833" v="38" actId="123"/>
          <ac:spMkLst>
            <pc:docMk/>
            <pc:sldMk cId="0" sldId="259"/>
            <ac:spMk id="215" creationId="{00000000-0000-0000-0000-000000000000}"/>
          </ac:spMkLst>
        </pc:spChg>
      </pc:sldChg>
      <pc:sldChg chg="modSp mod ord">
        <pc:chgData name="NORBEY DANILO" userId="29f64d73-8b12-4c53-a9f3-1c223397a229" providerId="ADAL" clId="{EFDFA54E-0EDE-4668-B5B9-14BA2E1FFC33}" dt="2023-03-07T03:11:03.274" v="411" actId="20577"/>
        <pc:sldMkLst>
          <pc:docMk/>
          <pc:sldMk cId="0" sldId="279"/>
        </pc:sldMkLst>
        <pc:spChg chg="mod">
          <ac:chgData name="NORBEY DANILO" userId="29f64d73-8b12-4c53-a9f3-1c223397a229" providerId="ADAL" clId="{EFDFA54E-0EDE-4668-B5B9-14BA2E1FFC33}" dt="2023-03-07T03:11:03.274" v="411" actId="20577"/>
          <ac:spMkLst>
            <pc:docMk/>
            <pc:sldMk cId="0" sldId="279"/>
            <ac:spMk id="497" creationId="{00000000-0000-0000-0000-000000000000}"/>
          </ac:spMkLst>
        </pc:spChg>
      </pc:sldChg>
      <pc:sldChg chg="add del">
        <pc:chgData name="NORBEY DANILO" userId="29f64d73-8b12-4c53-a9f3-1c223397a229" providerId="ADAL" clId="{EFDFA54E-0EDE-4668-B5B9-14BA2E1FFC33}" dt="2023-03-07T02:14:35.954" v="2" actId="47"/>
        <pc:sldMkLst>
          <pc:docMk/>
          <pc:sldMk cId="3567729611" sldId="310"/>
        </pc:sldMkLst>
      </pc:sldChg>
      <pc:sldChg chg="mod modShow">
        <pc:chgData name="NORBEY DANILO" userId="29f64d73-8b12-4c53-a9f3-1c223397a229" providerId="ADAL" clId="{EFDFA54E-0EDE-4668-B5B9-14BA2E1FFC33}" dt="2023-03-07T16:22:58.626" v="1592" actId="729"/>
        <pc:sldMkLst>
          <pc:docMk/>
          <pc:sldMk cId="2834772407" sldId="313"/>
        </pc:sldMkLst>
      </pc:sldChg>
      <pc:sldChg chg="addSp delSp modSp mod">
        <pc:chgData name="NORBEY DANILO" userId="29f64d73-8b12-4c53-a9f3-1c223397a229" providerId="ADAL" clId="{EFDFA54E-0EDE-4668-B5B9-14BA2E1FFC33}" dt="2023-03-07T03:15:26.703" v="469" actId="1076"/>
        <pc:sldMkLst>
          <pc:docMk/>
          <pc:sldMk cId="3021841683" sldId="315"/>
        </pc:sldMkLst>
        <pc:spChg chg="add del mod">
          <ac:chgData name="NORBEY DANILO" userId="29f64d73-8b12-4c53-a9f3-1c223397a229" providerId="ADAL" clId="{EFDFA54E-0EDE-4668-B5B9-14BA2E1FFC33}" dt="2023-03-07T03:14:58.504" v="466" actId="478"/>
          <ac:spMkLst>
            <pc:docMk/>
            <pc:sldMk cId="3021841683" sldId="315"/>
            <ac:spMk id="3" creationId="{1652D40D-B698-758B-0663-3B372174BC47}"/>
          </ac:spMkLst>
        </pc:spChg>
        <pc:spChg chg="del">
          <ac:chgData name="NORBEY DANILO" userId="29f64d73-8b12-4c53-a9f3-1c223397a229" providerId="ADAL" clId="{EFDFA54E-0EDE-4668-B5B9-14BA2E1FFC33}" dt="2023-03-07T03:14:56.919" v="465" actId="478"/>
          <ac:spMkLst>
            <pc:docMk/>
            <pc:sldMk cId="3021841683" sldId="315"/>
            <ac:spMk id="21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3:15:26.703" v="469" actId="1076"/>
          <ac:picMkLst>
            <pc:docMk/>
            <pc:sldMk cId="3021841683" sldId="315"/>
            <ac:picMk id="5" creationId="{6F9A33DD-9133-595D-A7B1-7F5E6D117A55}"/>
          </ac:picMkLst>
        </pc:picChg>
        <pc:picChg chg="del">
          <ac:chgData name="NORBEY DANILO" userId="29f64d73-8b12-4c53-a9f3-1c223397a229" providerId="ADAL" clId="{EFDFA54E-0EDE-4668-B5B9-14BA2E1FFC33}" dt="2023-03-07T03:14:55.486" v="464" actId="478"/>
          <ac:picMkLst>
            <pc:docMk/>
            <pc:sldMk cId="3021841683" sldId="315"/>
            <ac:picMk id="2050" creationId="{1F8E3B32-44D2-90A4-2540-BC8B7CCC0C39}"/>
          </ac:picMkLst>
        </pc:picChg>
      </pc:sldChg>
      <pc:sldChg chg="del">
        <pc:chgData name="NORBEY DANILO" userId="29f64d73-8b12-4c53-a9f3-1c223397a229" providerId="ADAL" clId="{EFDFA54E-0EDE-4668-B5B9-14BA2E1FFC33}" dt="2023-03-07T03:11:08.634" v="412" actId="47"/>
        <pc:sldMkLst>
          <pc:docMk/>
          <pc:sldMk cId="1139785874" sldId="322"/>
        </pc:sldMkLst>
      </pc:sldChg>
      <pc:sldChg chg="add del">
        <pc:chgData name="NORBEY DANILO" userId="29f64d73-8b12-4c53-a9f3-1c223397a229" providerId="ADAL" clId="{EFDFA54E-0EDE-4668-B5B9-14BA2E1FFC33}" dt="2023-03-07T02:14:35.954" v="2" actId="47"/>
        <pc:sldMkLst>
          <pc:docMk/>
          <pc:sldMk cId="2252551699" sldId="367"/>
        </pc:sldMkLst>
      </pc:sldChg>
      <pc:sldChg chg="add del">
        <pc:chgData name="NORBEY DANILO" userId="29f64d73-8b12-4c53-a9f3-1c223397a229" providerId="ADAL" clId="{EFDFA54E-0EDE-4668-B5B9-14BA2E1FFC33}" dt="2023-03-07T02:14:35.954" v="2" actId="47"/>
        <pc:sldMkLst>
          <pc:docMk/>
          <pc:sldMk cId="2414942149" sldId="368"/>
        </pc:sldMkLst>
      </pc:sldChg>
      <pc:sldChg chg="add del">
        <pc:chgData name="NORBEY DANILO" userId="29f64d73-8b12-4c53-a9f3-1c223397a229" providerId="ADAL" clId="{EFDFA54E-0EDE-4668-B5B9-14BA2E1FFC33}" dt="2023-03-07T02:14:35.954" v="2" actId="47"/>
        <pc:sldMkLst>
          <pc:docMk/>
          <pc:sldMk cId="2244255232" sldId="369"/>
        </pc:sldMkLst>
      </pc:sldChg>
      <pc:sldChg chg="del">
        <pc:chgData name="NORBEY DANILO" userId="29f64d73-8b12-4c53-a9f3-1c223397a229" providerId="ADAL" clId="{EFDFA54E-0EDE-4668-B5B9-14BA2E1FFC33}" dt="2023-03-07T02:15:36.994" v="36" actId="47"/>
        <pc:sldMkLst>
          <pc:docMk/>
          <pc:sldMk cId="1483896231" sldId="372"/>
        </pc:sldMkLst>
      </pc:sldChg>
      <pc:sldChg chg="del">
        <pc:chgData name="NORBEY DANILO" userId="29f64d73-8b12-4c53-a9f3-1c223397a229" providerId="ADAL" clId="{EFDFA54E-0EDE-4668-B5B9-14BA2E1FFC33}" dt="2023-03-07T02:15:38.006" v="37" actId="47"/>
        <pc:sldMkLst>
          <pc:docMk/>
          <pc:sldMk cId="2407232986" sldId="373"/>
        </pc:sldMkLst>
      </pc:sldChg>
      <pc:sldChg chg="addSp delSp modSp mod">
        <pc:chgData name="NORBEY DANILO" userId="29f64d73-8b12-4c53-a9f3-1c223397a229" providerId="ADAL" clId="{EFDFA54E-0EDE-4668-B5B9-14BA2E1FFC33}" dt="2023-03-07T03:16:10.771" v="473" actId="1076"/>
        <pc:sldMkLst>
          <pc:docMk/>
          <pc:sldMk cId="2253480106" sldId="380"/>
        </pc:sldMkLst>
        <pc:picChg chg="add mod">
          <ac:chgData name="NORBEY DANILO" userId="29f64d73-8b12-4c53-a9f3-1c223397a229" providerId="ADAL" clId="{EFDFA54E-0EDE-4668-B5B9-14BA2E1FFC33}" dt="2023-03-07T03:16:10.771" v="473" actId="1076"/>
          <ac:picMkLst>
            <pc:docMk/>
            <pc:sldMk cId="2253480106" sldId="380"/>
            <ac:picMk id="3" creationId="{AE2A9A43-D165-A63C-CB69-C8BC7F72426A}"/>
          </ac:picMkLst>
        </pc:picChg>
        <pc:picChg chg="del">
          <ac:chgData name="NORBEY DANILO" userId="29f64d73-8b12-4c53-a9f3-1c223397a229" providerId="ADAL" clId="{EFDFA54E-0EDE-4668-B5B9-14BA2E1FFC33}" dt="2023-03-07T03:16:04.343" v="470" actId="478"/>
          <ac:picMkLst>
            <pc:docMk/>
            <pc:sldMk cId="2253480106" sldId="380"/>
            <ac:picMk id="3074" creationId="{B77568B6-22B8-8410-138F-A5BF5576D00D}"/>
          </ac:picMkLst>
        </pc:picChg>
      </pc:sldChg>
      <pc:sldChg chg="modSp mod">
        <pc:chgData name="NORBEY DANILO" userId="29f64d73-8b12-4c53-a9f3-1c223397a229" providerId="ADAL" clId="{EFDFA54E-0EDE-4668-B5B9-14BA2E1FFC33}" dt="2023-03-07T02:53:49.240" v="39" actId="123"/>
        <pc:sldMkLst>
          <pc:docMk/>
          <pc:sldMk cId="3793310610" sldId="382"/>
        </pc:sldMkLst>
        <pc:spChg chg="mod">
          <ac:chgData name="NORBEY DANILO" userId="29f64d73-8b12-4c53-a9f3-1c223397a229" providerId="ADAL" clId="{EFDFA54E-0EDE-4668-B5B9-14BA2E1FFC33}" dt="2023-03-07T02:53:49.240" v="39" actId="123"/>
          <ac:spMkLst>
            <pc:docMk/>
            <pc:sldMk cId="3793310610" sldId="382"/>
            <ac:spMk id="215" creationId="{00000000-0000-0000-0000-000000000000}"/>
          </ac:spMkLst>
        </pc:spChg>
      </pc:sldChg>
      <pc:sldChg chg="del">
        <pc:chgData name="NORBEY DANILO" userId="29f64d73-8b12-4c53-a9f3-1c223397a229" providerId="ADAL" clId="{EFDFA54E-0EDE-4668-B5B9-14BA2E1FFC33}" dt="2023-03-07T03:11:09.936" v="413" actId="47"/>
        <pc:sldMkLst>
          <pc:docMk/>
          <pc:sldMk cId="1939832174" sldId="385"/>
        </pc:sldMkLst>
      </pc:sldChg>
      <pc:sldChg chg="del">
        <pc:chgData name="NORBEY DANILO" userId="29f64d73-8b12-4c53-a9f3-1c223397a229" providerId="ADAL" clId="{EFDFA54E-0EDE-4668-B5B9-14BA2E1FFC33}" dt="2023-03-07T03:11:10.666" v="414" actId="47"/>
        <pc:sldMkLst>
          <pc:docMk/>
          <pc:sldMk cId="3945072177" sldId="386"/>
        </pc:sldMkLst>
      </pc:sldChg>
      <pc:sldChg chg="addSp delSp modSp mod">
        <pc:chgData name="NORBEY DANILO" userId="29f64d73-8b12-4c53-a9f3-1c223397a229" providerId="ADAL" clId="{EFDFA54E-0EDE-4668-B5B9-14BA2E1FFC33}" dt="2023-03-07T04:40:12.432" v="1055" actId="14100"/>
        <pc:sldMkLst>
          <pc:docMk/>
          <pc:sldMk cId="66050442" sldId="388"/>
        </pc:sldMkLst>
        <pc:spChg chg="del">
          <ac:chgData name="NORBEY DANILO" userId="29f64d73-8b12-4c53-a9f3-1c223397a229" providerId="ADAL" clId="{EFDFA54E-0EDE-4668-B5B9-14BA2E1FFC33}" dt="2023-03-07T04:39:17.306" v="1046" actId="478"/>
          <ac:spMkLst>
            <pc:docMk/>
            <pc:sldMk cId="66050442" sldId="388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04:39:14.426" v="1045" actId="20577"/>
          <ac:spMkLst>
            <pc:docMk/>
            <pc:sldMk cId="66050442" sldId="388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4:39:38.008" v="1049" actId="1076"/>
          <ac:picMkLst>
            <pc:docMk/>
            <pc:sldMk cId="66050442" sldId="388"/>
            <ac:picMk id="4" creationId="{03DFFDAA-4290-5B24-2E48-333D0B84D3EF}"/>
          </ac:picMkLst>
        </pc:picChg>
        <pc:picChg chg="add mod ord">
          <ac:chgData name="NORBEY DANILO" userId="29f64d73-8b12-4c53-a9f3-1c223397a229" providerId="ADAL" clId="{EFDFA54E-0EDE-4668-B5B9-14BA2E1FFC33}" dt="2023-03-07T04:40:12.432" v="1055" actId="14100"/>
          <ac:picMkLst>
            <pc:docMk/>
            <pc:sldMk cId="66050442" sldId="388"/>
            <ac:picMk id="6" creationId="{415B6A2B-7928-E3A9-2699-94120BA194FB}"/>
          </ac:picMkLst>
        </pc:picChg>
      </pc:sldChg>
      <pc:sldChg chg="addSp modSp mod">
        <pc:chgData name="NORBEY DANILO" userId="29f64d73-8b12-4c53-a9f3-1c223397a229" providerId="ADAL" clId="{EFDFA54E-0EDE-4668-B5B9-14BA2E1FFC33}" dt="2023-03-07T04:31:44.941" v="961" actId="1076"/>
        <pc:sldMkLst>
          <pc:docMk/>
          <pc:sldMk cId="3918203194" sldId="389"/>
        </pc:sldMkLst>
        <pc:spChg chg="mod">
          <ac:chgData name="NORBEY DANILO" userId="29f64d73-8b12-4c53-a9f3-1c223397a229" providerId="ADAL" clId="{EFDFA54E-0EDE-4668-B5B9-14BA2E1FFC33}" dt="2023-03-07T04:30:54.144" v="958" actId="1076"/>
          <ac:spMkLst>
            <pc:docMk/>
            <pc:sldMk cId="3918203194" sldId="389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04:30:01.638" v="943" actId="20577"/>
          <ac:spMkLst>
            <pc:docMk/>
            <pc:sldMk cId="3918203194" sldId="389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4:31:44.941" v="961" actId="1076"/>
          <ac:picMkLst>
            <pc:docMk/>
            <pc:sldMk cId="3918203194" sldId="389"/>
            <ac:picMk id="4" creationId="{DED1DC21-B07F-F7DD-59EC-C1C1FF8DC213}"/>
          </ac:picMkLst>
        </pc:picChg>
      </pc:sldChg>
      <pc:sldChg chg="add del mod modShow">
        <pc:chgData name="NORBEY DANILO" userId="29f64d73-8b12-4c53-a9f3-1c223397a229" providerId="ADAL" clId="{EFDFA54E-0EDE-4668-B5B9-14BA2E1FFC33}" dt="2023-03-07T16:21:50.312" v="1585" actId="729"/>
        <pc:sldMkLst>
          <pc:docMk/>
          <pc:sldMk cId="1370982778" sldId="393"/>
        </pc:sldMkLst>
      </pc:sldChg>
      <pc:sldChg chg="mod modShow">
        <pc:chgData name="NORBEY DANILO" userId="29f64d73-8b12-4c53-a9f3-1c223397a229" providerId="ADAL" clId="{EFDFA54E-0EDE-4668-B5B9-14BA2E1FFC33}" dt="2023-03-07T16:22:55.290" v="1591" actId="729"/>
        <pc:sldMkLst>
          <pc:docMk/>
          <pc:sldMk cId="2213399795" sldId="395"/>
        </pc:sldMkLst>
      </pc:sldChg>
      <pc:sldChg chg="mod modShow">
        <pc:chgData name="NORBEY DANILO" userId="29f64d73-8b12-4c53-a9f3-1c223397a229" providerId="ADAL" clId="{EFDFA54E-0EDE-4668-B5B9-14BA2E1FFC33}" dt="2023-03-07T16:22:13.846" v="1586" actId="729"/>
        <pc:sldMkLst>
          <pc:docMk/>
          <pc:sldMk cId="836032618" sldId="396"/>
        </pc:sldMkLst>
      </pc:sldChg>
      <pc:sldChg chg="mod modShow">
        <pc:chgData name="NORBEY DANILO" userId="29f64d73-8b12-4c53-a9f3-1c223397a229" providerId="ADAL" clId="{EFDFA54E-0EDE-4668-B5B9-14BA2E1FFC33}" dt="2023-03-07T16:22:15.449" v="1587" actId="729"/>
        <pc:sldMkLst>
          <pc:docMk/>
          <pc:sldMk cId="814821578" sldId="397"/>
        </pc:sldMkLst>
      </pc:sldChg>
      <pc:sldChg chg="mod modShow">
        <pc:chgData name="NORBEY DANILO" userId="29f64d73-8b12-4c53-a9f3-1c223397a229" providerId="ADAL" clId="{EFDFA54E-0EDE-4668-B5B9-14BA2E1FFC33}" dt="2023-03-07T16:22:48.306" v="1589" actId="729"/>
        <pc:sldMkLst>
          <pc:docMk/>
          <pc:sldMk cId="3342734739" sldId="398"/>
        </pc:sldMkLst>
      </pc:sldChg>
      <pc:sldChg chg="mod modShow">
        <pc:chgData name="NORBEY DANILO" userId="29f64d73-8b12-4c53-a9f3-1c223397a229" providerId="ADAL" clId="{EFDFA54E-0EDE-4668-B5B9-14BA2E1FFC33}" dt="2023-03-07T16:22:41.970" v="1588" actId="729"/>
        <pc:sldMkLst>
          <pc:docMk/>
          <pc:sldMk cId="129060282" sldId="399"/>
        </pc:sldMkLst>
      </pc:sldChg>
      <pc:sldChg chg="mod modShow">
        <pc:chgData name="NORBEY DANILO" userId="29f64d73-8b12-4c53-a9f3-1c223397a229" providerId="ADAL" clId="{EFDFA54E-0EDE-4668-B5B9-14BA2E1FFC33}" dt="2023-03-07T16:22:50.470" v="1590" actId="729"/>
        <pc:sldMkLst>
          <pc:docMk/>
          <pc:sldMk cId="159682814" sldId="400"/>
        </pc:sldMkLst>
      </pc:sldChg>
      <pc:sldChg chg="modSp add mod ord">
        <pc:chgData name="NORBEY DANILO" userId="29f64d73-8b12-4c53-a9f3-1c223397a229" providerId="ADAL" clId="{EFDFA54E-0EDE-4668-B5B9-14BA2E1FFC33}" dt="2023-03-07T03:00:51.715" v="196" actId="20577"/>
        <pc:sldMkLst>
          <pc:docMk/>
          <pc:sldMk cId="3716594045" sldId="401"/>
        </pc:sldMkLst>
        <pc:spChg chg="mod">
          <ac:chgData name="NORBEY DANILO" userId="29f64d73-8b12-4c53-a9f3-1c223397a229" providerId="ADAL" clId="{EFDFA54E-0EDE-4668-B5B9-14BA2E1FFC33}" dt="2023-03-07T03:00:51.715" v="196" actId="20577"/>
          <ac:spMkLst>
            <pc:docMk/>
            <pc:sldMk cId="3716594045" sldId="401"/>
            <ac:spMk id="5" creationId="{96381981-90CA-A982-6AF0-917E95B82D60}"/>
          </ac:spMkLst>
        </pc:spChg>
        <pc:spChg chg="mod">
          <ac:chgData name="NORBEY DANILO" userId="29f64d73-8b12-4c53-a9f3-1c223397a229" providerId="ADAL" clId="{EFDFA54E-0EDE-4668-B5B9-14BA2E1FFC33}" dt="2023-03-07T02:55:24.533" v="81" actId="20577"/>
          <ac:spMkLst>
            <pc:docMk/>
            <pc:sldMk cId="3716594045" sldId="401"/>
            <ac:spMk id="191" creationId="{00000000-0000-0000-0000-000000000000}"/>
          </ac:spMkLst>
        </pc:spChg>
      </pc:sldChg>
      <pc:sldChg chg="modSp add mod">
        <pc:chgData name="NORBEY DANILO" userId="29f64d73-8b12-4c53-a9f3-1c223397a229" providerId="ADAL" clId="{EFDFA54E-0EDE-4668-B5B9-14BA2E1FFC33}" dt="2023-03-07T03:02:37.217" v="280" actId="20577"/>
        <pc:sldMkLst>
          <pc:docMk/>
          <pc:sldMk cId="252319950" sldId="402"/>
        </pc:sldMkLst>
        <pc:spChg chg="mod">
          <ac:chgData name="NORBEY DANILO" userId="29f64d73-8b12-4c53-a9f3-1c223397a229" providerId="ADAL" clId="{EFDFA54E-0EDE-4668-B5B9-14BA2E1FFC33}" dt="2023-03-07T03:02:37.217" v="280" actId="20577"/>
          <ac:spMkLst>
            <pc:docMk/>
            <pc:sldMk cId="252319950" sldId="402"/>
            <ac:spMk id="5" creationId="{96381981-90CA-A982-6AF0-917E95B82D60}"/>
          </ac:spMkLst>
        </pc:spChg>
        <pc:spChg chg="mod">
          <ac:chgData name="NORBEY DANILO" userId="29f64d73-8b12-4c53-a9f3-1c223397a229" providerId="ADAL" clId="{EFDFA54E-0EDE-4668-B5B9-14BA2E1FFC33}" dt="2023-03-07T03:01:14.113" v="227" actId="20577"/>
          <ac:spMkLst>
            <pc:docMk/>
            <pc:sldMk cId="252319950" sldId="402"/>
            <ac:spMk id="191" creationId="{00000000-0000-0000-0000-000000000000}"/>
          </ac:spMkLst>
        </pc:spChg>
      </pc:sldChg>
      <pc:sldChg chg="modSp add mod">
        <pc:chgData name="NORBEY DANILO" userId="29f64d73-8b12-4c53-a9f3-1c223397a229" providerId="ADAL" clId="{EFDFA54E-0EDE-4668-B5B9-14BA2E1FFC33}" dt="2023-03-07T03:04:28.455" v="322" actId="20577"/>
        <pc:sldMkLst>
          <pc:docMk/>
          <pc:sldMk cId="1921996818" sldId="403"/>
        </pc:sldMkLst>
        <pc:spChg chg="mod">
          <ac:chgData name="NORBEY DANILO" userId="29f64d73-8b12-4c53-a9f3-1c223397a229" providerId="ADAL" clId="{EFDFA54E-0EDE-4668-B5B9-14BA2E1FFC33}" dt="2023-03-07T03:04:28.455" v="322" actId="20577"/>
          <ac:spMkLst>
            <pc:docMk/>
            <pc:sldMk cId="1921996818" sldId="403"/>
            <ac:spMk id="5" creationId="{96381981-90CA-A982-6AF0-917E95B82D60}"/>
          </ac:spMkLst>
        </pc:spChg>
        <pc:spChg chg="mod">
          <ac:chgData name="NORBEY DANILO" userId="29f64d73-8b12-4c53-a9f3-1c223397a229" providerId="ADAL" clId="{EFDFA54E-0EDE-4668-B5B9-14BA2E1FFC33}" dt="2023-03-07T03:03:05.007" v="300" actId="20577"/>
          <ac:spMkLst>
            <pc:docMk/>
            <pc:sldMk cId="1921996818" sldId="403"/>
            <ac:spMk id="191" creationId="{00000000-0000-0000-0000-000000000000}"/>
          </ac:spMkLst>
        </pc:spChg>
      </pc:sldChg>
      <pc:sldChg chg="addSp modSp add mod">
        <pc:chgData name="NORBEY DANILO" userId="29f64d73-8b12-4c53-a9f3-1c223397a229" providerId="ADAL" clId="{EFDFA54E-0EDE-4668-B5B9-14BA2E1FFC33}" dt="2023-03-07T03:08:44.006" v="353" actId="1076"/>
        <pc:sldMkLst>
          <pc:docMk/>
          <pc:sldMk cId="3187088026" sldId="404"/>
        </pc:sldMkLst>
        <pc:spChg chg="mod">
          <ac:chgData name="NORBEY DANILO" userId="29f64d73-8b12-4c53-a9f3-1c223397a229" providerId="ADAL" clId="{EFDFA54E-0EDE-4668-B5B9-14BA2E1FFC33}" dt="2023-03-07T03:08:29.787" v="351" actId="20577"/>
          <ac:spMkLst>
            <pc:docMk/>
            <pc:sldMk cId="3187088026" sldId="404"/>
            <ac:spMk id="5" creationId="{96381981-90CA-A982-6AF0-917E95B82D60}"/>
          </ac:spMkLst>
        </pc:spChg>
        <pc:spChg chg="mod">
          <ac:chgData name="NORBEY DANILO" userId="29f64d73-8b12-4c53-a9f3-1c223397a229" providerId="ADAL" clId="{EFDFA54E-0EDE-4668-B5B9-14BA2E1FFC33}" dt="2023-03-07T03:05:47.326" v="334" actId="20577"/>
          <ac:spMkLst>
            <pc:docMk/>
            <pc:sldMk cId="3187088026" sldId="404"/>
            <ac:spMk id="191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3:08:44.006" v="353" actId="1076"/>
          <ac:picMkLst>
            <pc:docMk/>
            <pc:sldMk cId="3187088026" sldId="404"/>
            <ac:picMk id="3" creationId="{6FFA6313-746D-D00E-DAEC-C888E56B34F6}"/>
          </ac:picMkLst>
        </pc:picChg>
      </pc:sldChg>
      <pc:sldChg chg="delSp modSp add mod">
        <pc:chgData name="NORBEY DANILO" userId="29f64d73-8b12-4c53-a9f3-1c223397a229" providerId="ADAL" clId="{EFDFA54E-0EDE-4668-B5B9-14BA2E1FFC33}" dt="2023-03-07T03:10:11.888" v="390" actId="14100"/>
        <pc:sldMkLst>
          <pc:docMk/>
          <pc:sldMk cId="745415457" sldId="405"/>
        </pc:sldMkLst>
        <pc:spChg chg="mod">
          <ac:chgData name="NORBEY DANILO" userId="29f64d73-8b12-4c53-a9f3-1c223397a229" providerId="ADAL" clId="{EFDFA54E-0EDE-4668-B5B9-14BA2E1FFC33}" dt="2023-03-07T03:10:11.888" v="390" actId="14100"/>
          <ac:spMkLst>
            <pc:docMk/>
            <pc:sldMk cId="745415457" sldId="405"/>
            <ac:spMk id="5" creationId="{96381981-90CA-A982-6AF0-917E95B82D60}"/>
          </ac:spMkLst>
        </pc:spChg>
        <pc:picChg chg="del">
          <ac:chgData name="NORBEY DANILO" userId="29f64d73-8b12-4c53-a9f3-1c223397a229" providerId="ADAL" clId="{EFDFA54E-0EDE-4668-B5B9-14BA2E1FFC33}" dt="2023-03-07T03:08:58.304" v="355" actId="478"/>
          <ac:picMkLst>
            <pc:docMk/>
            <pc:sldMk cId="745415457" sldId="405"/>
            <ac:picMk id="3" creationId="{6FFA6313-746D-D00E-DAEC-C888E56B34F6}"/>
          </ac:picMkLst>
        </pc:picChg>
      </pc:sldChg>
      <pc:sldChg chg="delSp modSp add mod ord">
        <pc:chgData name="NORBEY DANILO" userId="29f64d73-8b12-4c53-a9f3-1c223397a229" providerId="ADAL" clId="{EFDFA54E-0EDE-4668-B5B9-14BA2E1FFC33}" dt="2023-03-07T03:13:03.894" v="463" actId="20577"/>
        <pc:sldMkLst>
          <pc:docMk/>
          <pc:sldMk cId="3733973510" sldId="406"/>
        </pc:sldMkLst>
        <pc:spChg chg="mod">
          <ac:chgData name="NORBEY DANILO" userId="29f64d73-8b12-4c53-a9f3-1c223397a229" providerId="ADAL" clId="{EFDFA54E-0EDE-4668-B5B9-14BA2E1FFC33}" dt="2023-03-07T03:13:03.894" v="463" actId="20577"/>
          <ac:spMkLst>
            <pc:docMk/>
            <pc:sldMk cId="3733973510" sldId="406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03:11:21.143" v="434" actId="20577"/>
          <ac:spMkLst>
            <pc:docMk/>
            <pc:sldMk cId="3733973510" sldId="406"/>
            <ac:spMk id="235" creationId="{00000000-0000-0000-0000-000000000000}"/>
          </ac:spMkLst>
        </pc:spChg>
        <pc:picChg chg="del">
          <ac:chgData name="NORBEY DANILO" userId="29f64d73-8b12-4c53-a9f3-1c223397a229" providerId="ADAL" clId="{EFDFA54E-0EDE-4668-B5B9-14BA2E1FFC33}" dt="2023-03-07T03:11:23.119" v="435" actId="478"/>
          <ac:picMkLst>
            <pc:docMk/>
            <pc:sldMk cId="3733973510" sldId="406"/>
            <ac:picMk id="4" creationId="{EE89982B-90F8-A376-5296-151D8FF58AE0}"/>
          </ac:picMkLst>
        </pc:picChg>
      </pc:sldChg>
      <pc:sldChg chg="addSp delSp modSp add mod ord">
        <pc:chgData name="NORBEY DANILO" userId="29f64d73-8b12-4c53-a9f3-1c223397a229" providerId="ADAL" clId="{EFDFA54E-0EDE-4668-B5B9-14BA2E1FFC33}" dt="2023-03-07T03:19:27.083" v="536" actId="1076"/>
        <pc:sldMkLst>
          <pc:docMk/>
          <pc:sldMk cId="2873070779" sldId="407"/>
        </pc:sldMkLst>
        <pc:spChg chg="add del mod">
          <ac:chgData name="NORBEY DANILO" userId="29f64d73-8b12-4c53-a9f3-1c223397a229" providerId="ADAL" clId="{EFDFA54E-0EDE-4668-B5B9-14BA2E1FFC33}" dt="2023-03-07T03:18:56.663" v="531" actId="313"/>
          <ac:spMkLst>
            <pc:docMk/>
            <pc:sldMk cId="2873070779" sldId="407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03:16:51.611" v="491" actId="20577"/>
          <ac:spMkLst>
            <pc:docMk/>
            <pc:sldMk cId="2873070779" sldId="407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3:19:07.206" v="533" actId="1076"/>
          <ac:picMkLst>
            <pc:docMk/>
            <pc:sldMk cId="2873070779" sldId="407"/>
            <ac:picMk id="4" creationId="{67E8E655-4F9C-9304-FDF5-0ECEF7BDCFA7}"/>
          </ac:picMkLst>
        </pc:picChg>
        <pc:picChg chg="add mod">
          <ac:chgData name="NORBEY DANILO" userId="29f64d73-8b12-4c53-a9f3-1c223397a229" providerId="ADAL" clId="{EFDFA54E-0EDE-4668-B5B9-14BA2E1FFC33}" dt="2023-03-07T03:19:27.083" v="536" actId="1076"/>
          <ac:picMkLst>
            <pc:docMk/>
            <pc:sldMk cId="2873070779" sldId="407"/>
            <ac:picMk id="6" creationId="{6E9C9B09-AFAD-D525-5285-89E76D99C7A9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3:20:30.174" v="569" actId="1076"/>
        <pc:sldMkLst>
          <pc:docMk/>
          <pc:sldMk cId="1981457109" sldId="408"/>
        </pc:sldMkLst>
        <pc:spChg chg="mod">
          <ac:chgData name="NORBEY DANILO" userId="29f64d73-8b12-4c53-a9f3-1c223397a229" providerId="ADAL" clId="{EFDFA54E-0EDE-4668-B5B9-14BA2E1FFC33}" dt="2023-03-07T03:20:20.561" v="567" actId="313"/>
          <ac:spMkLst>
            <pc:docMk/>
            <pc:sldMk cId="1981457109" sldId="408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3:20:12.283" v="565" actId="478"/>
          <ac:picMkLst>
            <pc:docMk/>
            <pc:sldMk cId="1981457109" sldId="408"/>
            <ac:picMk id="4" creationId="{67E8E655-4F9C-9304-FDF5-0ECEF7BDCFA7}"/>
          </ac:picMkLst>
        </pc:picChg>
        <pc:picChg chg="add mod">
          <ac:chgData name="NORBEY DANILO" userId="29f64d73-8b12-4c53-a9f3-1c223397a229" providerId="ADAL" clId="{EFDFA54E-0EDE-4668-B5B9-14BA2E1FFC33}" dt="2023-03-07T03:20:30.174" v="569" actId="1076"/>
          <ac:picMkLst>
            <pc:docMk/>
            <pc:sldMk cId="1981457109" sldId="408"/>
            <ac:picMk id="5" creationId="{C546415E-70F3-0D14-A611-CFC26213FFD1}"/>
          </ac:picMkLst>
        </pc:picChg>
        <pc:picChg chg="del">
          <ac:chgData name="NORBEY DANILO" userId="29f64d73-8b12-4c53-a9f3-1c223397a229" providerId="ADAL" clId="{EFDFA54E-0EDE-4668-B5B9-14BA2E1FFC33}" dt="2023-03-07T03:20:11.556" v="564" actId="478"/>
          <ac:picMkLst>
            <pc:docMk/>
            <pc:sldMk cId="1981457109" sldId="408"/>
            <ac:picMk id="6" creationId="{6E9C9B09-AFAD-D525-5285-89E76D99C7A9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3:21:18.903" v="595" actId="1076"/>
        <pc:sldMkLst>
          <pc:docMk/>
          <pc:sldMk cId="3162790329" sldId="409"/>
        </pc:sldMkLst>
        <pc:spChg chg="mod">
          <ac:chgData name="NORBEY DANILO" userId="29f64d73-8b12-4c53-a9f3-1c223397a229" providerId="ADAL" clId="{EFDFA54E-0EDE-4668-B5B9-14BA2E1FFC33}" dt="2023-03-07T03:21:04.467" v="591" actId="20577"/>
          <ac:spMkLst>
            <pc:docMk/>
            <pc:sldMk cId="3162790329" sldId="409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03:21:18.903" v="595" actId="1076"/>
          <ac:picMkLst>
            <pc:docMk/>
            <pc:sldMk cId="3162790329" sldId="409"/>
            <ac:picMk id="4" creationId="{280AEA32-7F65-E3CA-42F0-285EAFBE5109}"/>
          </ac:picMkLst>
        </pc:picChg>
        <pc:picChg chg="del mod">
          <ac:chgData name="NORBEY DANILO" userId="29f64d73-8b12-4c53-a9f3-1c223397a229" providerId="ADAL" clId="{EFDFA54E-0EDE-4668-B5B9-14BA2E1FFC33}" dt="2023-03-07T03:21:06.696" v="593" actId="478"/>
          <ac:picMkLst>
            <pc:docMk/>
            <pc:sldMk cId="3162790329" sldId="409"/>
            <ac:picMk id="5" creationId="{C546415E-70F3-0D14-A611-CFC26213FFD1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3:23:56.826" v="650" actId="1076"/>
        <pc:sldMkLst>
          <pc:docMk/>
          <pc:sldMk cId="3484354342" sldId="410"/>
        </pc:sldMkLst>
        <pc:spChg chg="mod">
          <ac:chgData name="NORBEY DANILO" userId="29f64d73-8b12-4c53-a9f3-1c223397a229" providerId="ADAL" clId="{EFDFA54E-0EDE-4668-B5B9-14BA2E1FFC33}" dt="2023-03-07T03:23:09.164" v="647" actId="20577"/>
          <ac:spMkLst>
            <pc:docMk/>
            <pc:sldMk cId="3484354342" sldId="410"/>
            <ac:spMk id="2" creationId="{D90DF9B6-6AF1-6C25-8FAC-8DFEC35762EA}"/>
          </ac:spMkLst>
        </pc:spChg>
        <pc:picChg chg="del mod">
          <ac:chgData name="NORBEY DANILO" userId="29f64d73-8b12-4c53-a9f3-1c223397a229" providerId="ADAL" clId="{EFDFA54E-0EDE-4668-B5B9-14BA2E1FFC33}" dt="2023-03-07T03:21:52.541" v="615" actId="478"/>
          <ac:picMkLst>
            <pc:docMk/>
            <pc:sldMk cId="3484354342" sldId="410"/>
            <ac:picMk id="4" creationId="{280AEA32-7F65-E3CA-42F0-285EAFBE5109}"/>
          </ac:picMkLst>
        </pc:picChg>
        <pc:picChg chg="add mod">
          <ac:chgData name="NORBEY DANILO" userId="29f64d73-8b12-4c53-a9f3-1c223397a229" providerId="ADAL" clId="{EFDFA54E-0EDE-4668-B5B9-14BA2E1FFC33}" dt="2023-03-07T03:23:56.826" v="650" actId="1076"/>
          <ac:picMkLst>
            <pc:docMk/>
            <pc:sldMk cId="3484354342" sldId="410"/>
            <ac:picMk id="5" creationId="{4D7965CD-0587-F12F-1C33-835A78499A63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3:29:35.790" v="689" actId="1076"/>
        <pc:sldMkLst>
          <pc:docMk/>
          <pc:sldMk cId="474308865" sldId="411"/>
        </pc:sldMkLst>
        <pc:spChg chg="mod">
          <ac:chgData name="NORBEY DANILO" userId="29f64d73-8b12-4c53-a9f3-1c223397a229" providerId="ADAL" clId="{EFDFA54E-0EDE-4668-B5B9-14BA2E1FFC33}" dt="2023-03-07T03:29:17.435" v="685" actId="313"/>
          <ac:spMkLst>
            <pc:docMk/>
            <pc:sldMk cId="474308865" sldId="411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03:29:35.790" v="689" actId="1076"/>
          <ac:picMkLst>
            <pc:docMk/>
            <pc:sldMk cId="474308865" sldId="411"/>
            <ac:picMk id="4" creationId="{962AF419-D430-5220-8B5C-4E77CE94D190}"/>
          </ac:picMkLst>
        </pc:picChg>
        <pc:picChg chg="del">
          <ac:chgData name="NORBEY DANILO" userId="29f64d73-8b12-4c53-a9f3-1c223397a229" providerId="ADAL" clId="{EFDFA54E-0EDE-4668-B5B9-14BA2E1FFC33}" dt="2023-03-07T03:29:20.285" v="686" actId="478"/>
          <ac:picMkLst>
            <pc:docMk/>
            <pc:sldMk cId="474308865" sldId="411"/>
            <ac:picMk id="5" creationId="{4D7965CD-0587-F12F-1C33-835A78499A63}"/>
          </ac:picMkLst>
        </pc:picChg>
      </pc:sldChg>
      <pc:sldChg chg="modSp add mod">
        <pc:chgData name="NORBEY DANILO" userId="29f64d73-8b12-4c53-a9f3-1c223397a229" providerId="ADAL" clId="{EFDFA54E-0EDE-4668-B5B9-14BA2E1FFC33}" dt="2023-03-07T03:30:59.014" v="708" actId="20577"/>
        <pc:sldMkLst>
          <pc:docMk/>
          <pc:sldMk cId="1728471982" sldId="412"/>
        </pc:sldMkLst>
        <pc:spChg chg="mod">
          <ac:chgData name="NORBEY DANILO" userId="29f64d73-8b12-4c53-a9f3-1c223397a229" providerId="ADAL" clId="{EFDFA54E-0EDE-4668-B5B9-14BA2E1FFC33}" dt="2023-03-07T03:30:59.014" v="708" actId="20577"/>
          <ac:spMkLst>
            <pc:docMk/>
            <pc:sldMk cId="1728471982" sldId="412"/>
            <ac:spMk id="2" creationId="{D90DF9B6-6AF1-6C25-8FAC-8DFEC35762EA}"/>
          </ac:spMkLst>
        </pc:spChg>
      </pc:sldChg>
      <pc:sldChg chg="delSp modSp add mod">
        <pc:chgData name="NORBEY DANILO" userId="29f64d73-8b12-4c53-a9f3-1c223397a229" providerId="ADAL" clId="{EFDFA54E-0EDE-4668-B5B9-14BA2E1FFC33}" dt="2023-03-07T04:00:20.012" v="733" actId="20577"/>
        <pc:sldMkLst>
          <pc:docMk/>
          <pc:sldMk cId="2111327659" sldId="413"/>
        </pc:sldMkLst>
        <pc:spChg chg="mod">
          <ac:chgData name="NORBEY DANILO" userId="29f64d73-8b12-4c53-a9f3-1c223397a229" providerId="ADAL" clId="{EFDFA54E-0EDE-4668-B5B9-14BA2E1FFC33}" dt="2023-03-07T04:00:20.012" v="733" actId="20577"/>
          <ac:spMkLst>
            <pc:docMk/>
            <pc:sldMk cId="2111327659" sldId="413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3:31:10.512" v="710" actId="478"/>
          <ac:picMkLst>
            <pc:docMk/>
            <pc:sldMk cId="2111327659" sldId="413"/>
            <ac:picMk id="4" creationId="{962AF419-D430-5220-8B5C-4E77CE94D190}"/>
          </ac:picMkLst>
        </pc:picChg>
      </pc:sldChg>
      <pc:sldChg chg="addSp modSp add mod">
        <pc:chgData name="NORBEY DANILO" userId="29f64d73-8b12-4c53-a9f3-1c223397a229" providerId="ADAL" clId="{EFDFA54E-0EDE-4668-B5B9-14BA2E1FFC33}" dt="2023-03-07T04:01:32.085" v="760" actId="1076"/>
        <pc:sldMkLst>
          <pc:docMk/>
          <pc:sldMk cId="382238389" sldId="414"/>
        </pc:sldMkLst>
        <pc:spChg chg="mod">
          <ac:chgData name="NORBEY DANILO" userId="29f64d73-8b12-4c53-a9f3-1c223397a229" providerId="ADAL" clId="{EFDFA54E-0EDE-4668-B5B9-14BA2E1FFC33}" dt="2023-03-07T04:01:17.997" v="757" actId="313"/>
          <ac:spMkLst>
            <pc:docMk/>
            <pc:sldMk cId="382238389" sldId="414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04:01:32.085" v="760" actId="1076"/>
          <ac:picMkLst>
            <pc:docMk/>
            <pc:sldMk cId="382238389" sldId="414"/>
            <ac:picMk id="4" creationId="{49EC5D8E-E1AA-80D7-B636-CC4EB290F233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4:04:40.698" v="794" actId="1076"/>
        <pc:sldMkLst>
          <pc:docMk/>
          <pc:sldMk cId="2057345352" sldId="415"/>
        </pc:sldMkLst>
        <pc:spChg chg="mod">
          <ac:chgData name="NORBEY DANILO" userId="29f64d73-8b12-4c53-a9f3-1c223397a229" providerId="ADAL" clId="{EFDFA54E-0EDE-4668-B5B9-14BA2E1FFC33}" dt="2023-03-07T04:04:19.507" v="790" actId="313"/>
          <ac:spMkLst>
            <pc:docMk/>
            <pc:sldMk cId="2057345352" sldId="415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4:04:24.855" v="791" actId="478"/>
          <ac:picMkLst>
            <pc:docMk/>
            <pc:sldMk cId="2057345352" sldId="415"/>
            <ac:picMk id="4" creationId="{49EC5D8E-E1AA-80D7-B636-CC4EB290F233}"/>
          </ac:picMkLst>
        </pc:picChg>
        <pc:picChg chg="add mod">
          <ac:chgData name="NORBEY DANILO" userId="29f64d73-8b12-4c53-a9f3-1c223397a229" providerId="ADAL" clId="{EFDFA54E-0EDE-4668-B5B9-14BA2E1FFC33}" dt="2023-03-07T04:04:40.698" v="794" actId="1076"/>
          <ac:picMkLst>
            <pc:docMk/>
            <pc:sldMk cId="2057345352" sldId="415"/>
            <ac:picMk id="5" creationId="{EB1056AA-7BA3-B296-E937-1B1635F5B7D9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4:05:32.337" v="812" actId="1076"/>
        <pc:sldMkLst>
          <pc:docMk/>
          <pc:sldMk cId="3576639049" sldId="416"/>
        </pc:sldMkLst>
        <pc:spChg chg="mod">
          <ac:chgData name="NORBEY DANILO" userId="29f64d73-8b12-4c53-a9f3-1c223397a229" providerId="ADAL" clId="{EFDFA54E-0EDE-4668-B5B9-14BA2E1FFC33}" dt="2023-03-07T04:05:11.800" v="806" actId="313"/>
          <ac:spMkLst>
            <pc:docMk/>
            <pc:sldMk cId="3576639049" sldId="416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04:05:32.337" v="812" actId="1076"/>
          <ac:picMkLst>
            <pc:docMk/>
            <pc:sldMk cId="3576639049" sldId="416"/>
            <ac:picMk id="4" creationId="{EF6E08D6-277E-3E26-E00E-504BA552D42C}"/>
          </ac:picMkLst>
        </pc:picChg>
        <pc:picChg chg="del">
          <ac:chgData name="NORBEY DANILO" userId="29f64d73-8b12-4c53-a9f3-1c223397a229" providerId="ADAL" clId="{EFDFA54E-0EDE-4668-B5B9-14BA2E1FFC33}" dt="2023-03-07T04:05:13.296" v="807" actId="478"/>
          <ac:picMkLst>
            <pc:docMk/>
            <pc:sldMk cId="3576639049" sldId="416"/>
            <ac:picMk id="5" creationId="{EB1056AA-7BA3-B296-E937-1B1635F5B7D9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4:06:47.729" v="822" actId="1076"/>
        <pc:sldMkLst>
          <pc:docMk/>
          <pc:sldMk cId="2366628819" sldId="417"/>
        </pc:sldMkLst>
        <pc:spChg chg="del">
          <ac:chgData name="NORBEY DANILO" userId="29f64d73-8b12-4c53-a9f3-1c223397a229" providerId="ADAL" clId="{EFDFA54E-0EDE-4668-B5B9-14BA2E1FFC33}" dt="2023-03-07T04:06:35.454" v="814" actId="478"/>
          <ac:spMkLst>
            <pc:docMk/>
            <pc:sldMk cId="2366628819" sldId="417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4:06:35.996" v="815" actId="478"/>
          <ac:picMkLst>
            <pc:docMk/>
            <pc:sldMk cId="2366628819" sldId="417"/>
            <ac:picMk id="4" creationId="{EF6E08D6-277E-3E26-E00E-504BA552D42C}"/>
          </ac:picMkLst>
        </pc:picChg>
        <pc:picChg chg="add mod">
          <ac:chgData name="NORBEY DANILO" userId="29f64d73-8b12-4c53-a9f3-1c223397a229" providerId="ADAL" clId="{EFDFA54E-0EDE-4668-B5B9-14BA2E1FFC33}" dt="2023-03-07T04:06:47.729" v="822" actId="1076"/>
          <ac:picMkLst>
            <pc:docMk/>
            <pc:sldMk cId="2366628819" sldId="417"/>
            <ac:picMk id="5" creationId="{961F5F07-A11C-F507-141F-FB5FDB6CB7AC}"/>
          </ac:picMkLst>
        </pc:picChg>
      </pc:sldChg>
      <pc:sldChg chg="addSp delSp modSp add mod ord">
        <pc:chgData name="NORBEY DANILO" userId="29f64d73-8b12-4c53-a9f3-1c223397a229" providerId="ADAL" clId="{EFDFA54E-0EDE-4668-B5B9-14BA2E1FFC33}" dt="2023-03-07T04:08:05.912" v="870" actId="1076"/>
        <pc:sldMkLst>
          <pc:docMk/>
          <pc:sldMk cId="1379233117" sldId="418"/>
        </pc:sldMkLst>
        <pc:spChg chg="mod">
          <ac:chgData name="NORBEY DANILO" userId="29f64d73-8b12-4c53-a9f3-1c223397a229" providerId="ADAL" clId="{EFDFA54E-0EDE-4668-B5B9-14BA2E1FFC33}" dt="2023-03-07T04:07:43.834" v="865" actId="313"/>
          <ac:spMkLst>
            <pc:docMk/>
            <pc:sldMk cId="1379233117" sldId="418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4:07:26.493" v="855" actId="478"/>
          <ac:picMkLst>
            <pc:docMk/>
            <pc:sldMk cId="1379233117" sldId="418"/>
            <ac:picMk id="4" creationId="{EF6E08D6-277E-3E26-E00E-504BA552D42C}"/>
          </ac:picMkLst>
        </pc:picChg>
        <pc:picChg chg="add del">
          <ac:chgData name="NORBEY DANILO" userId="29f64d73-8b12-4c53-a9f3-1c223397a229" providerId="ADAL" clId="{EFDFA54E-0EDE-4668-B5B9-14BA2E1FFC33}" dt="2023-03-07T04:07:59.427" v="867" actId="22"/>
          <ac:picMkLst>
            <pc:docMk/>
            <pc:sldMk cId="1379233117" sldId="418"/>
            <ac:picMk id="5" creationId="{5D313312-F172-3E0E-7152-9237BC13F93A}"/>
          </ac:picMkLst>
        </pc:picChg>
        <pc:picChg chg="add mod">
          <ac:chgData name="NORBEY DANILO" userId="29f64d73-8b12-4c53-a9f3-1c223397a229" providerId="ADAL" clId="{EFDFA54E-0EDE-4668-B5B9-14BA2E1FFC33}" dt="2023-03-07T04:08:05.912" v="870" actId="1076"/>
          <ac:picMkLst>
            <pc:docMk/>
            <pc:sldMk cId="1379233117" sldId="418"/>
            <ac:picMk id="7" creationId="{CCF01666-6E41-CF04-0403-3610D445C153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4:08:41.601" v="894" actId="1076"/>
        <pc:sldMkLst>
          <pc:docMk/>
          <pc:sldMk cId="3045644798" sldId="419"/>
        </pc:sldMkLst>
        <pc:spChg chg="del">
          <ac:chgData name="NORBEY DANILO" userId="29f64d73-8b12-4c53-a9f3-1c223397a229" providerId="ADAL" clId="{EFDFA54E-0EDE-4668-B5B9-14BA2E1FFC33}" dt="2023-03-07T04:08:30.861" v="892" actId="478"/>
          <ac:spMkLst>
            <pc:docMk/>
            <pc:sldMk cId="3045644798" sldId="419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04:08:28.319" v="890" actId="20577"/>
          <ac:spMkLst>
            <pc:docMk/>
            <pc:sldMk cId="3045644798" sldId="419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4:08:41.601" v="894" actId="1076"/>
          <ac:picMkLst>
            <pc:docMk/>
            <pc:sldMk cId="3045644798" sldId="419"/>
            <ac:picMk id="4" creationId="{ADBF9781-6A7E-939C-D6CA-F993F70A484B}"/>
          </ac:picMkLst>
        </pc:picChg>
        <pc:picChg chg="del">
          <ac:chgData name="NORBEY DANILO" userId="29f64d73-8b12-4c53-a9f3-1c223397a229" providerId="ADAL" clId="{EFDFA54E-0EDE-4668-B5B9-14BA2E1FFC33}" dt="2023-03-07T04:08:30.092" v="891" actId="478"/>
          <ac:picMkLst>
            <pc:docMk/>
            <pc:sldMk cId="3045644798" sldId="419"/>
            <ac:picMk id="7" creationId="{CCF01666-6E41-CF04-0403-3610D445C153}"/>
          </ac:picMkLst>
        </pc:picChg>
      </pc:sldChg>
      <pc:sldChg chg="modSp add mod">
        <pc:chgData name="NORBEY DANILO" userId="29f64d73-8b12-4c53-a9f3-1c223397a229" providerId="ADAL" clId="{EFDFA54E-0EDE-4668-B5B9-14BA2E1FFC33}" dt="2023-03-07T04:29:46.228" v="921" actId="1076"/>
        <pc:sldMkLst>
          <pc:docMk/>
          <pc:sldMk cId="622253000" sldId="420"/>
        </pc:sldMkLst>
        <pc:spChg chg="mod">
          <ac:chgData name="NORBEY DANILO" userId="29f64d73-8b12-4c53-a9f3-1c223397a229" providerId="ADAL" clId="{EFDFA54E-0EDE-4668-B5B9-14BA2E1FFC33}" dt="2023-03-07T04:29:44.065" v="920" actId="1076"/>
          <ac:spMkLst>
            <pc:docMk/>
            <pc:sldMk cId="622253000" sldId="420"/>
            <ac:spMk id="2" creationId="{D90DF9B6-6AF1-6C25-8FAC-8DFEC35762EA}"/>
          </ac:spMkLst>
        </pc:spChg>
        <pc:picChg chg="mod">
          <ac:chgData name="NORBEY DANILO" userId="29f64d73-8b12-4c53-a9f3-1c223397a229" providerId="ADAL" clId="{EFDFA54E-0EDE-4668-B5B9-14BA2E1FFC33}" dt="2023-03-07T04:29:46.228" v="921" actId="1076"/>
          <ac:picMkLst>
            <pc:docMk/>
            <pc:sldMk cId="622253000" sldId="420"/>
            <ac:picMk id="4" creationId="{EE89982B-90F8-A376-5296-151D8FF58AE0}"/>
          </ac:picMkLst>
        </pc:picChg>
      </pc:sldChg>
      <pc:sldChg chg="add del">
        <pc:chgData name="NORBEY DANILO" userId="29f64d73-8b12-4c53-a9f3-1c223397a229" providerId="ADAL" clId="{EFDFA54E-0EDE-4668-B5B9-14BA2E1FFC33}" dt="2023-03-07T04:35:02.633" v="1006" actId="47"/>
        <pc:sldMkLst>
          <pc:docMk/>
          <pc:sldMk cId="3388405791" sldId="421"/>
        </pc:sldMkLst>
      </pc:sldChg>
      <pc:sldChg chg="addSp delSp modSp add mod">
        <pc:chgData name="NORBEY DANILO" userId="29f64d73-8b12-4c53-a9f3-1c223397a229" providerId="ADAL" clId="{EFDFA54E-0EDE-4668-B5B9-14BA2E1FFC33}" dt="2023-03-07T04:32:19.492" v="971" actId="14100"/>
        <pc:sldMkLst>
          <pc:docMk/>
          <pc:sldMk cId="3337085015" sldId="422"/>
        </pc:sldMkLst>
        <pc:spChg chg="del">
          <ac:chgData name="NORBEY DANILO" userId="29f64d73-8b12-4c53-a9f3-1c223397a229" providerId="ADAL" clId="{EFDFA54E-0EDE-4668-B5B9-14BA2E1FFC33}" dt="2023-03-07T04:31:58.675" v="963" actId="478"/>
          <ac:spMkLst>
            <pc:docMk/>
            <pc:sldMk cId="3337085015" sldId="422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4:31:59.137" v="964" actId="478"/>
          <ac:picMkLst>
            <pc:docMk/>
            <pc:sldMk cId="3337085015" sldId="422"/>
            <ac:picMk id="4" creationId="{DED1DC21-B07F-F7DD-59EC-C1C1FF8DC213}"/>
          </ac:picMkLst>
        </pc:picChg>
        <pc:picChg chg="add mod">
          <ac:chgData name="NORBEY DANILO" userId="29f64d73-8b12-4c53-a9f3-1c223397a229" providerId="ADAL" clId="{EFDFA54E-0EDE-4668-B5B9-14BA2E1FFC33}" dt="2023-03-07T04:32:03.561" v="967" actId="1076"/>
          <ac:picMkLst>
            <pc:docMk/>
            <pc:sldMk cId="3337085015" sldId="422"/>
            <ac:picMk id="5" creationId="{1C3AF638-B3CB-74A9-E27E-1D2C3EA4891B}"/>
          </ac:picMkLst>
        </pc:picChg>
        <pc:picChg chg="add mod">
          <ac:chgData name="NORBEY DANILO" userId="29f64d73-8b12-4c53-a9f3-1c223397a229" providerId="ADAL" clId="{EFDFA54E-0EDE-4668-B5B9-14BA2E1FFC33}" dt="2023-03-07T04:32:19.492" v="971" actId="14100"/>
          <ac:picMkLst>
            <pc:docMk/>
            <pc:sldMk cId="3337085015" sldId="422"/>
            <ac:picMk id="7" creationId="{A7EA1ACE-78AD-D572-38B6-082C26D16AF3}"/>
          </ac:picMkLst>
        </pc:picChg>
      </pc:sldChg>
      <pc:sldChg chg="addSp delSp modSp add mod ord">
        <pc:chgData name="NORBEY DANILO" userId="29f64d73-8b12-4c53-a9f3-1c223397a229" providerId="ADAL" clId="{EFDFA54E-0EDE-4668-B5B9-14BA2E1FFC33}" dt="2023-03-07T04:34:03.856" v="1004" actId="1076"/>
        <pc:sldMkLst>
          <pc:docMk/>
          <pc:sldMk cId="855200174" sldId="423"/>
        </pc:sldMkLst>
        <pc:spChg chg="mod">
          <ac:chgData name="NORBEY DANILO" userId="29f64d73-8b12-4c53-a9f3-1c223397a229" providerId="ADAL" clId="{EFDFA54E-0EDE-4668-B5B9-14BA2E1FFC33}" dt="2023-03-07T04:33:44.742" v="1001" actId="20577"/>
          <ac:spMkLst>
            <pc:docMk/>
            <pc:sldMk cId="855200174" sldId="423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4:33:04.629" v="977" actId="478"/>
          <ac:picMkLst>
            <pc:docMk/>
            <pc:sldMk cId="855200174" sldId="423"/>
            <ac:picMk id="4" creationId="{DED1DC21-B07F-F7DD-59EC-C1C1FF8DC213}"/>
          </ac:picMkLst>
        </pc:picChg>
        <pc:picChg chg="add mod">
          <ac:chgData name="NORBEY DANILO" userId="29f64d73-8b12-4c53-a9f3-1c223397a229" providerId="ADAL" clId="{EFDFA54E-0EDE-4668-B5B9-14BA2E1FFC33}" dt="2023-03-07T04:34:03.856" v="1004" actId="1076"/>
          <ac:picMkLst>
            <pc:docMk/>
            <pc:sldMk cId="855200174" sldId="423"/>
            <ac:picMk id="5" creationId="{9E72AB21-698E-F622-F9DD-843DC3CA0401}"/>
          </ac:picMkLst>
        </pc:picChg>
      </pc:sldChg>
      <pc:sldChg chg="add del">
        <pc:chgData name="NORBEY DANILO" userId="29f64d73-8b12-4c53-a9f3-1c223397a229" providerId="ADAL" clId="{EFDFA54E-0EDE-4668-B5B9-14BA2E1FFC33}" dt="2023-03-07T04:32:53.213" v="973" actId="47"/>
        <pc:sldMkLst>
          <pc:docMk/>
          <pc:sldMk cId="4136472116" sldId="423"/>
        </pc:sldMkLst>
      </pc:sldChg>
      <pc:sldChg chg="addSp delSp modSp add mod">
        <pc:chgData name="NORBEY DANILO" userId="29f64d73-8b12-4c53-a9f3-1c223397a229" providerId="ADAL" clId="{EFDFA54E-0EDE-4668-B5B9-14BA2E1FFC33}" dt="2023-03-07T04:38:22.424" v="1026" actId="1076"/>
        <pc:sldMkLst>
          <pc:docMk/>
          <pc:sldMk cId="3540518617" sldId="424"/>
        </pc:sldMkLst>
        <pc:spChg chg="del">
          <ac:chgData name="NORBEY DANILO" userId="29f64d73-8b12-4c53-a9f3-1c223397a229" providerId="ADAL" clId="{EFDFA54E-0EDE-4668-B5B9-14BA2E1FFC33}" dt="2023-03-07T04:35:06.741" v="1008" actId="478"/>
          <ac:spMkLst>
            <pc:docMk/>
            <pc:sldMk cId="3540518617" sldId="424"/>
            <ac:spMk id="2" creationId="{D90DF9B6-6AF1-6C25-8FAC-8DFEC35762EA}"/>
          </ac:spMkLst>
        </pc:spChg>
        <pc:spChg chg="add del mod">
          <ac:chgData name="NORBEY DANILO" userId="29f64d73-8b12-4c53-a9f3-1c223397a229" providerId="ADAL" clId="{EFDFA54E-0EDE-4668-B5B9-14BA2E1FFC33}" dt="2023-03-07T04:35:08.601" v="1010" actId="478"/>
          <ac:spMkLst>
            <pc:docMk/>
            <pc:sldMk cId="3540518617" sldId="424"/>
            <ac:spMk id="4" creationId="{967C6508-CE1F-119F-2E5F-FFBDA74E50A1}"/>
          </ac:spMkLst>
        </pc:spChg>
        <pc:spChg chg="del">
          <ac:chgData name="NORBEY DANILO" userId="29f64d73-8b12-4c53-a9f3-1c223397a229" providerId="ADAL" clId="{EFDFA54E-0EDE-4668-B5B9-14BA2E1FFC33}" dt="2023-03-07T04:35:05.330" v="1007" actId="478"/>
          <ac:spMkLst>
            <pc:docMk/>
            <pc:sldMk cId="3540518617" sldId="424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4:38:22.424" v="1026" actId="1076"/>
          <ac:picMkLst>
            <pc:docMk/>
            <pc:sldMk cId="3540518617" sldId="424"/>
            <ac:picMk id="6" creationId="{63C643D9-F355-4D29-3259-4EEB390FD307}"/>
          </ac:picMkLst>
        </pc:picChg>
        <pc:picChg chg="add del mod">
          <ac:chgData name="NORBEY DANILO" userId="29f64d73-8b12-4c53-a9f3-1c223397a229" providerId="ADAL" clId="{EFDFA54E-0EDE-4668-B5B9-14BA2E1FFC33}" dt="2023-03-07T04:38:00.911" v="1018" actId="21"/>
          <ac:picMkLst>
            <pc:docMk/>
            <pc:sldMk cId="3540518617" sldId="424"/>
            <ac:picMk id="8" creationId="{90BC9A8D-1F7D-F4D5-959F-26B88F97FB1F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4:38:55.012" v="1029" actId="1076"/>
        <pc:sldMkLst>
          <pc:docMk/>
          <pc:sldMk cId="2644233957" sldId="425"/>
        </pc:sldMkLst>
        <pc:picChg chg="add mod">
          <ac:chgData name="NORBEY DANILO" userId="29f64d73-8b12-4c53-a9f3-1c223397a229" providerId="ADAL" clId="{EFDFA54E-0EDE-4668-B5B9-14BA2E1FFC33}" dt="2023-03-07T04:38:55.012" v="1029" actId="1076"/>
          <ac:picMkLst>
            <pc:docMk/>
            <pc:sldMk cId="2644233957" sldId="425"/>
            <ac:picMk id="2" creationId="{20BA7B41-08FB-8FB3-1BFA-4CDE2EC81C4C}"/>
          </ac:picMkLst>
        </pc:picChg>
        <pc:picChg chg="del">
          <ac:chgData name="NORBEY DANILO" userId="29f64d73-8b12-4c53-a9f3-1c223397a229" providerId="ADAL" clId="{EFDFA54E-0EDE-4668-B5B9-14BA2E1FFC33}" dt="2023-03-07T04:38:05.060" v="1020" actId="478"/>
          <ac:picMkLst>
            <pc:docMk/>
            <pc:sldMk cId="2644233957" sldId="425"/>
            <ac:picMk id="6" creationId="{63C643D9-F355-4D29-3259-4EEB390FD307}"/>
          </ac:picMkLst>
        </pc:picChg>
      </pc:sldChg>
      <pc:sldChg chg="modSp add mod">
        <pc:chgData name="NORBEY DANILO" userId="29f64d73-8b12-4c53-a9f3-1c223397a229" providerId="ADAL" clId="{EFDFA54E-0EDE-4668-B5B9-14BA2E1FFC33}" dt="2023-03-07T15:37:28.818" v="1181" actId="14100"/>
        <pc:sldMkLst>
          <pc:docMk/>
          <pc:sldMk cId="1352573630" sldId="426"/>
        </pc:sldMkLst>
        <pc:spChg chg="mod">
          <ac:chgData name="NORBEY DANILO" userId="29f64d73-8b12-4c53-a9f3-1c223397a229" providerId="ADAL" clId="{EFDFA54E-0EDE-4668-B5B9-14BA2E1FFC33}" dt="2023-03-07T15:37:28.818" v="1181" actId="14100"/>
          <ac:spMkLst>
            <pc:docMk/>
            <pc:sldMk cId="1352573630" sldId="426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14:59:41.143" v="1093" actId="20577"/>
          <ac:spMkLst>
            <pc:docMk/>
            <pc:sldMk cId="1352573630" sldId="426"/>
            <ac:spMk id="235" creationId="{00000000-0000-0000-0000-000000000000}"/>
          </ac:spMkLst>
        </pc:spChg>
      </pc:sldChg>
      <pc:sldChg chg="addSp delSp modSp add mod">
        <pc:chgData name="NORBEY DANILO" userId="29f64d73-8b12-4c53-a9f3-1c223397a229" providerId="ADAL" clId="{EFDFA54E-0EDE-4668-B5B9-14BA2E1FFC33}" dt="2023-03-07T15:51:29.493" v="1204" actId="14100"/>
        <pc:sldMkLst>
          <pc:docMk/>
          <pc:sldMk cId="128630534" sldId="427"/>
        </pc:sldMkLst>
        <pc:spChg chg="del">
          <ac:chgData name="NORBEY DANILO" userId="29f64d73-8b12-4c53-a9f3-1c223397a229" providerId="ADAL" clId="{EFDFA54E-0EDE-4668-B5B9-14BA2E1FFC33}" dt="2023-03-07T15:50:15.369" v="1186" actId="478"/>
          <ac:spMkLst>
            <pc:docMk/>
            <pc:sldMk cId="128630534" sldId="427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15:49:51.146" v="1185" actId="20577"/>
          <ac:spMkLst>
            <pc:docMk/>
            <pc:sldMk cId="128630534" sldId="427"/>
            <ac:spMk id="235" creationId="{00000000-0000-0000-0000-000000000000}"/>
          </ac:spMkLst>
        </pc:spChg>
        <pc:picChg chg="add del">
          <ac:chgData name="NORBEY DANILO" userId="29f64d73-8b12-4c53-a9f3-1c223397a229" providerId="ADAL" clId="{EFDFA54E-0EDE-4668-B5B9-14BA2E1FFC33}" dt="2023-03-07T15:50:35.839" v="1193" actId="478"/>
          <ac:picMkLst>
            <pc:docMk/>
            <pc:sldMk cId="128630534" sldId="427"/>
            <ac:picMk id="4" creationId="{B5FAB8AD-1EE7-47B3-894C-B990FC0B0C78}"/>
          </ac:picMkLst>
        </pc:picChg>
        <pc:picChg chg="add mod">
          <ac:chgData name="NORBEY DANILO" userId="29f64d73-8b12-4c53-a9f3-1c223397a229" providerId="ADAL" clId="{EFDFA54E-0EDE-4668-B5B9-14BA2E1FFC33}" dt="2023-03-07T15:50:51.100" v="1196" actId="1076"/>
          <ac:picMkLst>
            <pc:docMk/>
            <pc:sldMk cId="128630534" sldId="427"/>
            <ac:picMk id="6" creationId="{83FBE5B7-EC6A-A59D-5B3D-9BE1FA896351}"/>
          </ac:picMkLst>
        </pc:picChg>
        <pc:picChg chg="add mod modCrop">
          <ac:chgData name="NORBEY DANILO" userId="29f64d73-8b12-4c53-a9f3-1c223397a229" providerId="ADAL" clId="{EFDFA54E-0EDE-4668-B5B9-14BA2E1FFC33}" dt="2023-03-07T15:51:29.493" v="1204" actId="14100"/>
          <ac:picMkLst>
            <pc:docMk/>
            <pc:sldMk cId="128630534" sldId="427"/>
            <ac:picMk id="8" creationId="{A514C726-5668-3FC2-5774-A1F0BC054AC9}"/>
          </ac:picMkLst>
        </pc:picChg>
      </pc:sldChg>
      <pc:sldChg chg="add">
        <pc:chgData name="NORBEY DANILO" userId="29f64d73-8b12-4c53-a9f3-1c223397a229" providerId="ADAL" clId="{EFDFA54E-0EDE-4668-B5B9-14BA2E1FFC33}" dt="2023-03-07T15:49:47.019" v="1182" actId="2890"/>
        <pc:sldMkLst>
          <pc:docMk/>
          <pc:sldMk cId="3250925257" sldId="428"/>
        </pc:sldMkLst>
      </pc:sldChg>
      <pc:sldChg chg="modSp add mod ord">
        <pc:chgData name="NORBEY DANILO" userId="29f64d73-8b12-4c53-a9f3-1c223397a229" providerId="ADAL" clId="{EFDFA54E-0EDE-4668-B5B9-14BA2E1FFC33}" dt="2023-03-07T15:50:34.137" v="1192"/>
        <pc:sldMkLst>
          <pc:docMk/>
          <pc:sldMk cId="3692307784" sldId="429"/>
        </pc:sldMkLst>
        <pc:picChg chg="mod">
          <ac:chgData name="NORBEY DANILO" userId="29f64d73-8b12-4c53-a9f3-1c223397a229" providerId="ADAL" clId="{EFDFA54E-0EDE-4668-B5B9-14BA2E1FFC33}" dt="2023-03-07T15:50:24.169" v="1190" actId="1076"/>
          <ac:picMkLst>
            <pc:docMk/>
            <pc:sldMk cId="3692307784" sldId="429"/>
            <ac:picMk id="4" creationId="{B5FAB8AD-1EE7-47B3-894C-B990FC0B0C78}"/>
          </ac:picMkLst>
        </pc:picChg>
      </pc:sldChg>
      <pc:sldChg chg="modSp add mod ord">
        <pc:chgData name="NORBEY DANILO" userId="29f64d73-8b12-4c53-a9f3-1c223397a229" providerId="ADAL" clId="{EFDFA54E-0EDE-4668-B5B9-14BA2E1FFC33}" dt="2023-03-07T15:54:25.487" v="1362" actId="113"/>
        <pc:sldMkLst>
          <pc:docMk/>
          <pc:sldMk cId="2492654820" sldId="430"/>
        </pc:sldMkLst>
        <pc:spChg chg="mod">
          <ac:chgData name="NORBEY DANILO" userId="29f64d73-8b12-4c53-a9f3-1c223397a229" providerId="ADAL" clId="{EFDFA54E-0EDE-4668-B5B9-14BA2E1FFC33}" dt="2023-03-07T15:54:25.487" v="1362" actId="113"/>
          <ac:spMkLst>
            <pc:docMk/>
            <pc:sldMk cId="2492654820" sldId="430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15:52:14.630" v="1214" actId="20577"/>
          <ac:spMkLst>
            <pc:docMk/>
            <pc:sldMk cId="2492654820" sldId="430"/>
            <ac:spMk id="235" creationId="{00000000-0000-0000-0000-000000000000}"/>
          </ac:spMkLst>
        </pc:spChg>
      </pc:sldChg>
      <pc:sldChg chg="modSp add mod">
        <pc:chgData name="NORBEY DANILO" userId="29f64d73-8b12-4c53-a9f3-1c223397a229" providerId="ADAL" clId="{EFDFA54E-0EDE-4668-B5B9-14BA2E1FFC33}" dt="2023-03-07T16:13:00.370" v="1478" actId="113"/>
        <pc:sldMkLst>
          <pc:docMk/>
          <pc:sldMk cId="1241090645" sldId="431"/>
        </pc:sldMkLst>
        <pc:spChg chg="mod">
          <ac:chgData name="NORBEY DANILO" userId="29f64d73-8b12-4c53-a9f3-1c223397a229" providerId="ADAL" clId="{EFDFA54E-0EDE-4668-B5B9-14BA2E1FFC33}" dt="2023-03-07T16:13:00.370" v="1478" actId="113"/>
          <ac:spMkLst>
            <pc:docMk/>
            <pc:sldMk cId="1241090645" sldId="431"/>
            <ac:spMk id="2" creationId="{D90DF9B6-6AF1-6C25-8FAC-8DFEC35762EA}"/>
          </ac:spMkLst>
        </pc:spChg>
      </pc:sldChg>
      <pc:sldChg chg="addSp modSp add mod">
        <pc:chgData name="NORBEY DANILO" userId="29f64d73-8b12-4c53-a9f3-1c223397a229" providerId="ADAL" clId="{EFDFA54E-0EDE-4668-B5B9-14BA2E1FFC33}" dt="2023-03-07T16:13:58.561" v="1511" actId="1076"/>
        <pc:sldMkLst>
          <pc:docMk/>
          <pc:sldMk cId="1787653731" sldId="432"/>
        </pc:sldMkLst>
        <pc:spChg chg="mod">
          <ac:chgData name="NORBEY DANILO" userId="29f64d73-8b12-4c53-a9f3-1c223397a229" providerId="ADAL" clId="{EFDFA54E-0EDE-4668-B5B9-14BA2E1FFC33}" dt="2023-03-07T16:13:47.240" v="1508" actId="20577"/>
          <ac:spMkLst>
            <pc:docMk/>
            <pc:sldMk cId="1787653731" sldId="432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16:13:58.561" v="1511" actId="1076"/>
          <ac:picMkLst>
            <pc:docMk/>
            <pc:sldMk cId="1787653731" sldId="432"/>
            <ac:picMk id="4" creationId="{DA718803-5792-3EB2-734B-D002AF9D0811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15:05.244" v="1531" actId="1076"/>
        <pc:sldMkLst>
          <pc:docMk/>
          <pc:sldMk cId="177151026" sldId="433"/>
        </pc:sldMkLst>
        <pc:spChg chg="mod">
          <ac:chgData name="NORBEY DANILO" userId="29f64d73-8b12-4c53-a9f3-1c223397a229" providerId="ADAL" clId="{EFDFA54E-0EDE-4668-B5B9-14BA2E1FFC33}" dt="2023-03-07T16:14:26.824" v="1526" actId="20577"/>
          <ac:spMkLst>
            <pc:docMk/>
            <pc:sldMk cId="177151026" sldId="433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16:14:13.124" v="1514" actId="478"/>
          <ac:picMkLst>
            <pc:docMk/>
            <pc:sldMk cId="177151026" sldId="433"/>
            <ac:picMk id="4" creationId="{DA718803-5792-3EB2-734B-D002AF9D0811}"/>
          </ac:picMkLst>
        </pc:picChg>
        <pc:picChg chg="add mod">
          <ac:chgData name="NORBEY DANILO" userId="29f64d73-8b12-4c53-a9f3-1c223397a229" providerId="ADAL" clId="{EFDFA54E-0EDE-4668-B5B9-14BA2E1FFC33}" dt="2023-03-07T16:15:05.244" v="1531" actId="1076"/>
          <ac:picMkLst>
            <pc:docMk/>
            <pc:sldMk cId="177151026" sldId="433"/>
            <ac:picMk id="5" creationId="{CEFADCC8-755E-CFBB-99E5-A51E6CC31108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17:39.101" v="1540" actId="1076"/>
        <pc:sldMkLst>
          <pc:docMk/>
          <pc:sldMk cId="75003021" sldId="434"/>
        </pc:sldMkLst>
        <pc:spChg chg="del">
          <ac:chgData name="NORBEY DANILO" userId="29f64d73-8b12-4c53-a9f3-1c223397a229" providerId="ADAL" clId="{EFDFA54E-0EDE-4668-B5B9-14BA2E1FFC33}" dt="2023-03-07T16:17:04.811" v="1533" actId="478"/>
          <ac:spMkLst>
            <pc:docMk/>
            <pc:sldMk cId="75003021" sldId="434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16:17:21.716" v="1537" actId="1076"/>
          <ac:picMkLst>
            <pc:docMk/>
            <pc:sldMk cId="75003021" sldId="434"/>
            <ac:picMk id="4" creationId="{A05A1108-C92B-B16B-4F13-508C103E0AE8}"/>
          </ac:picMkLst>
        </pc:picChg>
        <pc:picChg chg="del">
          <ac:chgData name="NORBEY DANILO" userId="29f64d73-8b12-4c53-a9f3-1c223397a229" providerId="ADAL" clId="{EFDFA54E-0EDE-4668-B5B9-14BA2E1FFC33}" dt="2023-03-07T16:17:05.387" v="1534" actId="478"/>
          <ac:picMkLst>
            <pc:docMk/>
            <pc:sldMk cId="75003021" sldId="434"/>
            <ac:picMk id="5" creationId="{CEFADCC8-755E-CFBB-99E5-A51E6CC31108}"/>
          </ac:picMkLst>
        </pc:picChg>
        <pc:picChg chg="add mod">
          <ac:chgData name="NORBEY DANILO" userId="29f64d73-8b12-4c53-a9f3-1c223397a229" providerId="ADAL" clId="{EFDFA54E-0EDE-4668-B5B9-14BA2E1FFC33}" dt="2023-03-07T16:17:39.101" v="1540" actId="1076"/>
          <ac:picMkLst>
            <pc:docMk/>
            <pc:sldMk cId="75003021" sldId="434"/>
            <ac:picMk id="7" creationId="{C4240F47-4AC0-4D22-946A-2EC7BD94E7CA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18:10.309" v="1547" actId="1076"/>
        <pc:sldMkLst>
          <pc:docMk/>
          <pc:sldMk cId="3497477020" sldId="435"/>
        </pc:sldMkLst>
        <pc:picChg chg="add mod">
          <ac:chgData name="NORBEY DANILO" userId="29f64d73-8b12-4c53-a9f3-1c223397a229" providerId="ADAL" clId="{EFDFA54E-0EDE-4668-B5B9-14BA2E1FFC33}" dt="2023-03-07T16:18:10.309" v="1547" actId="1076"/>
          <ac:picMkLst>
            <pc:docMk/>
            <pc:sldMk cId="3497477020" sldId="435"/>
            <ac:picMk id="3" creationId="{C5C21063-30CB-0243-129B-D069A0B2A917}"/>
          </ac:picMkLst>
        </pc:picChg>
        <pc:picChg chg="del">
          <ac:chgData name="NORBEY DANILO" userId="29f64d73-8b12-4c53-a9f3-1c223397a229" providerId="ADAL" clId="{EFDFA54E-0EDE-4668-B5B9-14BA2E1FFC33}" dt="2023-03-07T16:17:59.463" v="1542" actId="478"/>
          <ac:picMkLst>
            <pc:docMk/>
            <pc:sldMk cId="3497477020" sldId="435"/>
            <ac:picMk id="4" creationId="{A05A1108-C92B-B16B-4F13-508C103E0AE8}"/>
          </ac:picMkLst>
        </pc:picChg>
        <pc:picChg chg="del">
          <ac:chgData name="NORBEY DANILO" userId="29f64d73-8b12-4c53-a9f3-1c223397a229" providerId="ADAL" clId="{EFDFA54E-0EDE-4668-B5B9-14BA2E1FFC33}" dt="2023-03-07T16:17:59.984" v="1543" actId="478"/>
          <ac:picMkLst>
            <pc:docMk/>
            <pc:sldMk cId="3497477020" sldId="435"/>
            <ac:picMk id="7" creationId="{C4240F47-4AC0-4D22-946A-2EC7BD94E7CA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18:43.269" v="1552" actId="1076"/>
        <pc:sldMkLst>
          <pc:docMk/>
          <pc:sldMk cId="3399930344" sldId="436"/>
        </pc:sldMkLst>
        <pc:picChg chg="del">
          <ac:chgData name="NORBEY DANILO" userId="29f64d73-8b12-4c53-a9f3-1c223397a229" providerId="ADAL" clId="{EFDFA54E-0EDE-4668-B5B9-14BA2E1FFC33}" dt="2023-03-07T16:18:29.047" v="1549" actId="478"/>
          <ac:picMkLst>
            <pc:docMk/>
            <pc:sldMk cId="3399930344" sldId="436"/>
            <ac:picMk id="3" creationId="{C5C21063-30CB-0243-129B-D069A0B2A917}"/>
          </ac:picMkLst>
        </pc:picChg>
        <pc:picChg chg="add mod">
          <ac:chgData name="NORBEY DANILO" userId="29f64d73-8b12-4c53-a9f3-1c223397a229" providerId="ADAL" clId="{EFDFA54E-0EDE-4668-B5B9-14BA2E1FFC33}" dt="2023-03-07T16:18:43.269" v="1552" actId="1076"/>
          <ac:picMkLst>
            <pc:docMk/>
            <pc:sldMk cId="3399930344" sldId="436"/>
            <ac:picMk id="4" creationId="{F42F96E0-D6EC-E8CC-DC88-38A2CA8FE948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19:14.513" v="1560" actId="1076"/>
        <pc:sldMkLst>
          <pc:docMk/>
          <pc:sldMk cId="1016975908" sldId="437"/>
        </pc:sldMkLst>
        <pc:picChg chg="add mod">
          <ac:chgData name="NORBEY DANILO" userId="29f64d73-8b12-4c53-a9f3-1c223397a229" providerId="ADAL" clId="{EFDFA54E-0EDE-4668-B5B9-14BA2E1FFC33}" dt="2023-03-07T16:19:14.513" v="1560" actId="1076"/>
          <ac:picMkLst>
            <pc:docMk/>
            <pc:sldMk cId="1016975908" sldId="437"/>
            <ac:picMk id="3" creationId="{7DE18986-C452-71E2-FDE2-5A95015421BE}"/>
          </ac:picMkLst>
        </pc:picChg>
        <pc:picChg chg="del mod">
          <ac:chgData name="NORBEY DANILO" userId="29f64d73-8b12-4c53-a9f3-1c223397a229" providerId="ADAL" clId="{EFDFA54E-0EDE-4668-B5B9-14BA2E1FFC33}" dt="2023-03-07T16:18:54.695" v="1555" actId="478"/>
          <ac:picMkLst>
            <pc:docMk/>
            <pc:sldMk cId="1016975908" sldId="437"/>
            <ac:picMk id="4" creationId="{F42F96E0-D6EC-E8CC-DC88-38A2CA8FE948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20:07.762" v="1567" actId="1076"/>
        <pc:sldMkLst>
          <pc:docMk/>
          <pc:sldMk cId="1462770981" sldId="438"/>
        </pc:sldMkLst>
        <pc:picChg chg="del">
          <ac:chgData name="NORBEY DANILO" userId="29f64d73-8b12-4c53-a9f3-1c223397a229" providerId="ADAL" clId="{EFDFA54E-0EDE-4668-B5B9-14BA2E1FFC33}" dt="2023-03-07T16:19:41.761" v="1562" actId="478"/>
          <ac:picMkLst>
            <pc:docMk/>
            <pc:sldMk cId="1462770981" sldId="438"/>
            <ac:picMk id="3" creationId="{7DE18986-C452-71E2-FDE2-5A95015421BE}"/>
          </ac:picMkLst>
        </pc:picChg>
        <pc:picChg chg="add mod">
          <ac:chgData name="NORBEY DANILO" userId="29f64d73-8b12-4c53-a9f3-1c223397a229" providerId="ADAL" clId="{EFDFA54E-0EDE-4668-B5B9-14BA2E1FFC33}" dt="2023-03-07T16:20:07.762" v="1567" actId="1076"/>
          <ac:picMkLst>
            <pc:docMk/>
            <pc:sldMk cId="1462770981" sldId="438"/>
            <ac:picMk id="4" creationId="{E548EC70-8607-CF30-F3B9-03F5390D86E6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20:51.553" v="1582" actId="1076"/>
        <pc:sldMkLst>
          <pc:docMk/>
          <pc:sldMk cId="3427255484" sldId="439"/>
        </pc:sldMkLst>
        <pc:spChg chg="mod">
          <ac:chgData name="NORBEY DANILO" userId="29f64d73-8b12-4c53-a9f3-1c223397a229" providerId="ADAL" clId="{EFDFA54E-0EDE-4668-B5B9-14BA2E1FFC33}" dt="2023-03-07T16:20:37.396" v="1579" actId="20577"/>
          <ac:spMkLst>
            <pc:docMk/>
            <pc:sldMk cId="3427255484" sldId="439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16:20:51.553" v="1582" actId="1076"/>
          <ac:picMkLst>
            <pc:docMk/>
            <pc:sldMk cId="3427255484" sldId="439"/>
            <ac:picMk id="3" creationId="{6EA638E0-4282-4CFB-165A-3DEA95C7B158}"/>
          </ac:picMkLst>
        </pc:picChg>
        <pc:picChg chg="del">
          <ac:chgData name="NORBEY DANILO" userId="29f64d73-8b12-4c53-a9f3-1c223397a229" providerId="ADAL" clId="{EFDFA54E-0EDE-4668-B5B9-14BA2E1FFC33}" dt="2023-03-07T16:20:33.158" v="1569" actId="478"/>
          <ac:picMkLst>
            <pc:docMk/>
            <pc:sldMk cId="3427255484" sldId="439"/>
            <ac:picMk id="4" creationId="{E548EC70-8607-CF30-F3B9-03F5390D86E6}"/>
          </ac:picMkLst>
        </pc:picChg>
      </pc:sldChg>
      <pc:sldMasterChg chg="addSldLayout delSldLayout">
        <pc:chgData name="NORBEY DANILO" userId="29f64d73-8b12-4c53-a9f3-1c223397a229" providerId="ADAL" clId="{EFDFA54E-0EDE-4668-B5B9-14BA2E1FFC33}" dt="2023-03-07T02:14:30.358" v="1" actId="47"/>
        <pc:sldMasterMkLst>
          <pc:docMk/>
          <pc:sldMasterMk cId="0" sldId="2147483675"/>
        </pc:sldMasterMkLst>
        <pc:sldLayoutChg chg="add del">
          <pc:chgData name="NORBEY DANILO" userId="29f64d73-8b12-4c53-a9f3-1c223397a229" providerId="ADAL" clId="{EFDFA54E-0EDE-4668-B5B9-14BA2E1FFC33}" dt="2023-03-07T02:14:30.358" v="1" actId="47"/>
          <pc:sldLayoutMkLst>
            <pc:docMk/>
            <pc:sldMasterMk cId="0" sldId="2147483675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427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51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4" name="Google Shape;11064;ga9469d1f40_2_10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5" name="Google Shape;11065;ga9469d1f40_2_10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76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50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17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21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33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43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23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84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7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2591479" y="1567164"/>
            <a:ext cx="3961040" cy="74216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s-CO" sz="21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JavaScript</a:t>
            </a:r>
          </a:p>
        </p:txBody>
      </p:sp>
      <p:sp>
        <p:nvSpPr>
          <p:cNvPr id="98" name="Google Shape;98;p1"/>
          <p:cNvSpPr txBox="1"/>
          <p:nvPr/>
        </p:nvSpPr>
        <p:spPr>
          <a:xfrm>
            <a:off x="2285997" y="2800662"/>
            <a:ext cx="45720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s-CO" sz="1800" b="1" dirty="0">
                <a:solidFill>
                  <a:srgbClr val="FFFFFF"/>
                </a:solidFill>
              </a:rPr>
              <a:t>Tratamiento de errores</a:t>
            </a:r>
            <a:endParaRPr lang="es-CO" sz="1350" dirty="0"/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2862360" y="3638209"/>
            <a:ext cx="3419275" cy="3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s-CO" sz="1050" dirty="0">
                <a:solidFill>
                  <a:srgbClr val="FFFFFF"/>
                </a:solidFill>
              </a:rPr>
              <a:t>Norbey Danilo Muñoz Cañón</a:t>
            </a:r>
          </a:p>
          <a:p>
            <a:pPr algn="ctr">
              <a:buClr>
                <a:srgbClr val="FFFFFF"/>
              </a:buClr>
              <a:buSzPts val="1800"/>
            </a:pPr>
            <a:r>
              <a:rPr lang="es-CO" sz="825" dirty="0">
                <a:solidFill>
                  <a:srgbClr val="FFFFFF"/>
                </a:solidFill>
              </a:rPr>
              <a:t>2023</a:t>
            </a:r>
            <a:endParaRPr lang="es-CO" sz="8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</a:t>
            </a:r>
            <a:r>
              <a:rPr lang="en-US" dirty="0"/>
              <a:t>á</a:t>
            </a:r>
            <a:r>
              <a:rPr lang="en" dirty="0"/>
              <a:t>usula throw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La palabra </a:t>
            </a:r>
            <a:r>
              <a:rPr lang="es-ES" sz="1400" b="1" dirty="0" err="1">
                <a:solidFill>
                  <a:schemeClr val="dk1"/>
                </a:solidFill>
              </a:rPr>
              <a:t>throw</a:t>
            </a:r>
            <a:r>
              <a:rPr lang="es-ES" sz="1400" dirty="0">
                <a:solidFill>
                  <a:schemeClr val="dk1"/>
                </a:solidFill>
              </a:rPr>
              <a:t> en JavaScript se usa para generar excepciones definidas por el usuario. La ejecución de la función actual se detendrá (las declaraciones después de </a:t>
            </a:r>
            <a:r>
              <a:rPr lang="es-ES" sz="1400" dirty="0" err="1">
                <a:solidFill>
                  <a:schemeClr val="dk1"/>
                </a:solidFill>
              </a:rPr>
              <a:t>throw</a:t>
            </a:r>
            <a:r>
              <a:rPr lang="es-ES" sz="1400" dirty="0">
                <a:solidFill>
                  <a:schemeClr val="dk1"/>
                </a:solidFill>
              </a:rPr>
              <a:t> no se ejecutarán), y el control se pasará al primer bloque catch en la pila de llamadas.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Si no existe un bloque </a:t>
            </a:r>
            <a:r>
              <a:rPr lang="es-ES" sz="1400" b="1" dirty="0">
                <a:solidFill>
                  <a:schemeClr val="dk1"/>
                </a:solidFill>
              </a:rPr>
              <a:t>catch</a:t>
            </a:r>
            <a:r>
              <a:rPr lang="es-ES" sz="1400" dirty="0">
                <a:solidFill>
                  <a:schemeClr val="dk1"/>
                </a:solidFill>
              </a:rPr>
              <a:t> entre las funciones del llamador, el programa terminará.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El uso de </a:t>
            </a:r>
            <a:r>
              <a:rPr lang="es-ES" sz="1400" b="1" dirty="0" err="1">
                <a:solidFill>
                  <a:schemeClr val="dk1"/>
                </a:solidFill>
              </a:rPr>
              <a:t>throw</a:t>
            </a:r>
            <a:r>
              <a:rPr lang="es-ES" sz="1400" b="1" dirty="0">
                <a:solidFill>
                  <a:schemeClr val="dk1"/>
                </a:solidFill>
              </a:rPr>
              <a:t> </a:t>
            </a:r>
            <a:r>
              <a:rPr lang="es-ES" sz="1400" dirty="0">
                <a:solidFill>
                  <a:schemeClr val="dk1"/>
                </a:solidFill>
              </a:rPr>
              <a:t>con </a:t>
            </a:r>
            <a:r>
              <a:rPr lang="es-ES" sz="1400" b="1" dirty="0">
                <a:solidFill>
                  <a:schemeClr val="dk1"/>
                </a:solidFill>
              </a:rPr>
              <a:t>try</a:t>
            </a:r>
            <a:r>
              <a:rPr lang="es-ES" sz="1400" dirty="0">
                <a:solidFill>
                  <a:schemeClr val="dk1"/>
                </a:solidFill>
              </a:rPr>
              <a:t> y </a:t>
            </a:r>
            <a:r>
              <a:rPr lang="es-ES" sz="1400" b="1" dirty="0">
                <a:solidFill>
                  <a:schemeClr val="dk1"/>
                </a:solidFill>
              </a:rPr>
              <a:t>catch</a:t>
            </a:r>
            <a:r>
              <a:rPr lang="es-ES" sz="1400" dirty="0">
                <a:solidFill>
                  <a:schemeClr val="dk1"/>
                </a:solidFill>
              </a:rPr>
              <a:t>, te permite controlar el flujo del programa y generar mensajes de error personalizados.</a:t>
            </a: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6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especializados de error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4AA6DA-23F1-EDD7-A85B-5302665A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28" y="1413555"/>
            <a:ext cx="7034893" cy="29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2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7" name="Google Shape;11067;p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contexto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979586"/>
            <a:ext cx="4221632" cy="118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Al igual que otros lenguajes de programación, JavaScript permite la captura de esos errores con instrucciones que permiten identificar y tratar dichos errores.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31E8B2-F0DE-247C-7E12-72021755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59" y="2081212"/>
            <a:ext cx="962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contexto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La gestión de errores en tiempo de ejecución tiene como elementos principales las sentencias </a:t>
            </a:r>
            <a:r>
              <a:rPr lang="es-ES" sz="1400" b="1" dirty="0">
                <a:solidFill>
                  <a:schemeClr val="dk1"/>
                </a:solidFill>
              </a:rPr>
              <a:t>try – catch, </a:t>
            </a:r>
            <a:r>
              <a:rPr lang="es-ES" sz="1400" b="1" dirty="0" err="1">
                <a:solidFill>
                  <a:schemeClr val="dk1"/>
                </a:solidFill>
              </a:rPr>
              <a:t>throw</a:t>
            </a:r>
            <a:r>
              <a:rPr lang="es-ES" sz="1400" dirty="0">
                <a:solidFill>
                  <a:schemeClr val="dk1"/>
                </a:solidFill>
              </a:rPr>
              <a:t>, y el tipo de datos definido por JavaScript </a:t>
            </a:r>
            <a:r>
              <a:rPr lang="es-ES" sz="1400" b="1" dirty="0">
                <a:solidFill>
                  <a:schemeClr val="dk1"/>
                </a:solidFill>
              </a:rPr>
              <a:t>Error</a:t>
            </a:r>
            <a:r>
              <a:rPr lang="es-ES" sz="1400" dirty="0">
                <a:solidFill>
                  <a:schemeClr val="dk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El tipo de datos </a:t>
            </a:r>
            <a:r>
              <a:rPr lang="es-ES" sz="1400" b="1" dirty="0">
                <a:solidFill>
                  <a:schemeClr val="dk1"/>
                </a:solidFill>
              </a:rPr>
              <a:t>Error</a:t>
            </a:r>
            <a:r>
              <a:rPr lang="es-ES" sz="1400" dirty="0">
                <a:solidFill>
                  <a:schemeClr val="dk1"/>
                </a:solidFill>
              </a:rPr>
              <a:t> es un tipo de datos predefinido de JavaScript que permite crear </a:t>
            </a:r>
            <a:r>
              <a:rPr lang="es-ES" sz="1400" i="1" dirty="0">
                <a:solidFill>
                  <a:schemeClr val="dk1"/>
                </a:solidFill>
              </a:rPr>
              <a:t>objetos</a:t>
            </a:r>
            <a:r>
              <a:rPr lang="es-ES" sz="1400" dirty="0">
                <a:solidFill>
                  <a:schemeClr val="dk1"/>
                </a:solidFill>
              </a:rPr>
              <a:t> de tipo </a:t>
            </a:r>
            <a:r>
              <a:rPr lang="es-ES" sz="1400" b="1" dirty="0">
                <a:solidFill>
                  <a:schemeClr val="dk1"/>
                </a:solidFill>
              </a:rPr>
              <a:t>Error</a:t>
            </a:r>
            <a:r>
              <a:rPr lang="es-ES" sz="1400" dirty="0">
                <a:solidFill>
                  <a:schemeClr val="dk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Los objetos de tipo </a:t>
            </a:r>
            <a:r>
              <a:rPr lang="es-ES" sz="1400" b="1" dirty="0">
                <a:solidFill>
                  <a:schemeClr val="dk1"/>
                </a:solidFill>
              </a:rPr>
              <a:t>Error</a:t>
            </a:r>
            <a:r>
              <a:rPr lang="es-ES" sz="1400" dirty="0">
                <a:solidFill>
                  <a:schemeClr val="dk1"/>
                </a:solidFill>
              </a:rPr>
              <a:t> son creados automáticamente por JavaScript cuando se produce un error en tiempo de ejecución, pero también podemos definir la creación de objetos </a:t>
            </a:r>
            <a:r>
              <a:rPr lang="es-ES" sz="1400" b="1" dirty="0">
                <a:solidFill>
                  <a:schemeClr val="dk1"/>
                </a:solidFill>
              </a:rPr>
              <a:t>Error</a:t>
            </a:r>
            <a:r>
              <a:rPr lang="es-ES" sz="1400" dirty="0">
                <a:solidFill>
                  <a:schemeClr val="dk1"/>
                </a:solidFill>
              </a:rPr>
              <a:t> a través del código.</a:t>
            </a:r>
          </a:p>
        </p:txBody>
      </p:sp>
    </p:spTree>
    <p:extLst>
      <p:ext uri="{BB962C8B-B14F-4D97-AF65-F5344CB8AC3E}">
        <p14:creationId xmlns:p14="http://schemas.microsoft.com/office/powerpoint/2010/main" val="239699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 Error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Un objeto </a:t>
            </a:r>
            <a:r>
              <a:rPr lang="es-ES" sz="1400" b="1" dirty="0">
                <a:solidFill>
                  <a:schemeClr val="dk1"/>
                </a:solidFill>
              </a:rPr>
              <a:t>Error</a:t>
            </a:r>
            <a:r>
              <a:rPr lang="es-ES" sz="1400" dirty="0">
                <a:solidFill>
                  <a:schemeClr val="dk1"/>
                </a:solidFill>
              </a:rPr>
              <a:t> representa un error y tiene propiedades asociadas (por ejemplo, propiedades que informan del tipo de error de que se trata).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Normalmente un error no se crea y “se guarda”, sino que un error “se lanza” (</a:t>
            </a:r>
            <a:r>
              <a:rPr lang="es-ES" sz="1400" dirty="0" err="1">
                <a:solidFill>
                  <a:schemeClr val="dk1"/>
                </a:solidFill>
              </a:rPr>
              <a:t>is</a:t>
            </a:r>
            <a:r>
              <a:rPr lang="es-ES" sz="1400" dirty="0">
                <a:solidFill>
                  <a:schemeClr val="dk1"/>
                </a:solidFill>
              </a:rPr>
              <a:t> </a:t>
            </a:r>
            <a:r>
              <a:rPr lang="es-ES" sz="1400" dirty="0" err="1">
                <a:solidFill>
                  <a:schemeClr val="dk1"/>
                </a:solidFill>
              </a:rPr>
              <a:t>thrown</a:t>
            </a:r>
            <a:r>
              <a:rPr lang="es-ES" sz="1400" dirty="0">
                <a:solidFill>
                  <a:schemeClr val="dk1"/>
                </a:solidFill>
              </a:rPr>
              <a:t>). Al lanzarse un error, el flujo o ejecución prevista del script se verá alterado.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Esa alteración puede dar lugar a la detención del script si el error impide que prosiga la ejecución, o a que el script continúe ejecutándose con anomalías, etc.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Como forma de prevenir que el script se detenga sin más, o que aparezcan disfunciones no previstas, existe la posibilidad de capturar y tratar el error usando las sentencias </a:t>
            </a:r>
            <a:r>
              <a:rPr lang="es-ES" sz="1400" b="1" dirty="0">
                <a:solidFill>
                  <a:schemeClr val="dk1"/>
                </a:solidFill>
              </a:rPr>
              <a:t>try – catch</a:t>
            </a:r>
            <a:r>
              <a:rPr lang="es-ES" sz="14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39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Esquema para tratamiento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try {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 // Código que vamos a ejecutar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 // Si se produce un error se lanza una excepción y se salta al catch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}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catch (e) {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 // e representa el error lanzado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 // mensajes de alerta, acciones a ejecutar, etc.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75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Bloque</a:t>
            </a:r>
            <a:r>
              <a:rPr lang="en-US" dirty="0"/>
              <a:t> try-catch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90171"/>
            <a:ext cx="7717500" cy="337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Un bloque </a:t>
            </a:r>
            <a:r>
              <a:rPr lang="es-ES" sz="1400" b="1" dirty="0">
                <a:solidFill>
                  <a:schemeClr val="dk1"/>
                </a:solidFill>
              </a:rPr>
              <a:t>try catch </a:t>
            </a:r>
            <a:r>
              <a:rPr lang="es-ES" sz="1400" dirty="0">
                <a:solidFill>
                  <a:schemeClr val="dk1"/>
                </a:solidFill>
              </a:rPr>
              <a:t>se introducirá, típicamente, en fragmentos de código donde sea previsible que pueda producirse un error, con el fin de capturarlo y tratarlo.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0AAF92-E6A3-F37B-0188-16C1E189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02" y="1930851"/>
            <a:ext cx="4096796" cy="28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para </a:t>
            </a:r>
            <a:r>
              <a:rPr lang="en-US" dirty="0" err="1"/>
              <a:t>tratamiento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219200"/>
            <a:ext cx="7717500" cy="3349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try {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// Código que vamos a ejecutar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</a:t>
            </a:r>
            <a:r>
              <a:rPr lang="es-ES" sz="1400" dirty="0" err="1">
                <a:solidFill>
                  <a:schemeClr val="dk1"/>
                </a:solidFill>
              </a:rPr>
              <a:t>if</a:t>
            </a:r>
            <a:r>
              <a:rPr lang="es-ES" sz="1400" dirty="0">
                <a:solidFill>
                  <a:schemeClr val="dk1"/>
                </a:solidFill>
              </a:rPr>
              <a:t> (evaluación indica que existe un error) {</a:t>
            </a:r>
            <a:r>
              <a:rPr lang="es-ES" sz="1400" dirty="0" err="1">
                <a:solidFill>
                  <a:schemeClr val="dk1"/>
                </a:solidFill>
              </a:rPr>
              <a:t>throw</a:t>
            </a:r>
            <a:r>
              <a:rPr lang="es-ES" sz="1400" dirty="0">
                <a:solidFill>
                  <a:schemeClr val="dk1"/>
                </a:solidFill>
              </a:rPr>
              <a:t> new Error("Descripción del error"); }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}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catch (e) {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 // e representa el error lanzado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 // mensajes de alerta, acciones a ejecutar, etc.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77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</a:t>
            </a:r>
            <a:r>
              <a:rPr lang="en-US" dirty="0"/>
              <a:t>á</a:t>
            </a:r>
            <a:r>
              <a:rPr lang="en" dirty="0"/>
              <a:t>usula finally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Una instrucción try además de bajo el esquema try {...} catch { … } que hemos visto anteriormente, se puede combinar con una cláusula </a:t>
            </a:r>
            <a:r>
              <a:rPr lang="es-ES" sz="1400" dirty="0" err="1">
                <a:solidFill>
                  <a:schemeClr val="dk1"/>
                </a:solidFill>
              </a:rPr>
              <a:t>finally</a:t>
            </a:r>
            <a:r>
              <a:rPr lang="es-ES" sz="1400" dirty="0">
                <a:solidFill>
                  <a:schemeClr val="dk1"/>
                </a:solidFill>
              </a:rPr>
              <a:t> de alguna de estas maneras: try {...} catch {...} </a:t>
            </a:r>
            <a:r>
              <a:rPr lang="es-ES" sz="1400" dirty="0" err="1">
                <a:solidFill>
                  <a:schemeClr val="dk1"/>
                </a:solidFill>
              </a:rPr>
              <a:t>finally</a:t>
            </a:r>
            <a:r>
              <a:rPr lang="es-ES" sz="1400" dirty="0">
                <a:solidFill>
                  <a:schemeClr val="dk1"/>
                </a:solidFill>
              </a:rPr>
              <a:t> {…} y también con try {...} </a:t>
            </a:r>
            <a:r>
              <a:rPr lang="es-ES" sz="1400" dirty="0" err="1">
                <a:solidFill>
                  <a:schemeClr val="dk1"/>
                </a:solidFill>
              </a:rPr>
              <a:t>finally</a:t>
            </a:r>
            <a:r>
              <a:rPr lang="es-ES" sz="1400" dirty="0">
                <a:solidFill>
                  <a:schemeClr val="dk1"/>
                </a:solidFill>
              </a:rPr>
              <a:t> {…}.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Las sentencias incluidas dentro de una cláusula </a:t>
            </a:r>
            <a:r>
              <a:rPr lang="es-ES" sz="1400" b="1" dirty="0" err="1">
                <a:solidFill>
                  <a:schemeClr val="dk1"/>
                </a:solidFill>
              </a:rPr>
              <a:t>finally</a:t>
            </a:r>
            <a:r>
              <a:rPr lang="es-ES" sz="1400" dirty="0">
                <a:solidFill>
                  <a:schemeClr val="dk1"/>
                </a:solidFill>
              </a:rPr>
              <a:t> se ejecutarán independientemente de que se haya producido un error o no durante la ejecución del bloque try.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El objetivo habitual de una cláusula </a:t>
            </a:r>
            <a:r>
              <a:rPr lang="es-ES" sz="1400" b="1" dirty="0" err="1">
                <a:solidFill>
                  <a:schemeClr val="dk1"/>
                </a:solidFill>
              </a:rPr>
              <a:t>finally</a:t>
            </a:r>
            <a:r>
              <a:rPr lang="es-ES" sz="1400" b="1" dirty="0">
                <a:solidFill>
                  <a:schemeClr val="dk1"/>
                </a:solidFill>
              </a:rPr>
              <a:t> </a:t>
            </a:r>
            <a:r>
              <a:rPr lang="es-ES" sz="1400" dirty="0">
                <a:solidFill>
                  <a:schemeClr val="dk1"/>
                </a:solidFill>
              </a:rPr>
              <a:t>es liberar un recurso (por ejemplo, cerrar un archivo) que haya podido ser comprometido anteriormente.</a:t>
            </a: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4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Esquema habitual finally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 err="1">
                <a:solidFill>
                  <a:schemeClr val="dk1"/>
                </a:solidFill>
              </a:rPr>
              <a:t>abrirElRecurso</a:t>
            </a:r>
            <a:r>
              <a:rPr lang="es-ES" sz="1400" dirty="0">
                <a:solidFill>
                  <a:schemeClr val="dk1"/>
                </a:solidFill>
              </a:rPr>
              <a:t>(); // Por ejemplo accedemos a un fichero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try {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 // Ejecutamos acciones previstas con el recurso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 </a:t>
            </a:r>
            <a:r>
              <a:rPr lang="es-ES" sz="1400" dirty="0" err="1">
                <a:solidFill>
                  <a:schemeClr val="dk1"/>
                </a:solidFill>
              </a:rPr>
              <a:t>escribirEnElFichero</a:t>
            </a:r>
            <a:r>
              <a:rPr lang="es-ES" sz="1400" dirty="0">
                <a:solidFill>
                  <a:schemeClr val="dk1"/>
                </a:solidFill>
              </a:rPr>
              <a:t>(</a:t>
            </a:r>
            <a:r>
              <a:rPr lang="es-ES" sz="1400" dirty="0" err="1">
                <a:solidFill>
                  <a:schemeClr val="dk1"/>
                </a:solidFill>
              </a:rPr>
              <a:t>fechaActual</a:t>
            </a:r>
            <a:r>
              <a:rPr lang="es-ES" sz="1400" dirty="0">
                <a:solidFill>
                  <a:schemeClr val="dk1"/>
                </a:solidFill>
              </a:rPr>
              <a:t>);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}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 err="1">
                <a:solidFill>
                  <a:schemeClr val="dk1"/>
                </a:solidFill>
              </a:rPr>
              <a:t>finally</a:t>
            </a:r>
            <a:r>
              <a:rPr lang="es-ES" sz="1400" dirty="0">
                <a:solidFill>
                  <a:schemeClr val="dk1"/>
                </a:solidFill>
              </a:rPr>
              <a:t> {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   </a:t>
            </a:r>
            <a:r>
              <a:rPr lang="es-ES" sz="1400" dirty="0" err="1">
                <a:solidFill>
                  <a:schemeClr val="dk1"/>
                </a:solidFill>
              </a:rPr>
              <a:t>cerrarElRecurso</a:t>
            </a:r>
            <a:r>
              <a:rPr lang="es-ES" sz="1400" dirty="0">
                <a:solidFill>
                  <a:schemeClr val="dk1"/>
                </a:solidFill>
              </a:rPr>
              <a:t>(); // Por ejemplo cerramos el fichero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}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26592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639</Words>
  <Application>Microsoft Office PowerPoint</Application>
  <PresentationFormat>Presentación en pantalla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Montserrat</vt:lpstr>
      <vt:lpstr>Arial</vt:lpstr>
      <vt:lpstr>Calibri</vt:lpstr>
      <vt:lpstr>Proxima Nova</vt:lpstr>
      <vt:lpstr>Proxima Nova Semibold</vt:lpstr>
      <vt:lpstr>Barlow</vt:lpstr>
      <vt:lpstr>Management Consulting Toolkit by Slidesgo</vt:lpstr>
      <vt:lpstr>Slidesgo Final Pages</vt:lpstr>
      <vt:lpstr>Presentación de PowerPoint</vt:lpstr>
      <vt:lpstr>En contexto</vt:lpstr>
      <vt:lpstr>En contexto</vt:lpstr>
      <vt:lpstr>Objeto Error</vt:lpstr>
      <vt:lpstr>Esquema para tratamiento</vt:lpstr>
      <vt:lpstr>Bloque try-catch</vt:lpstr>
      <vt:lpstr>Otro esquema para tratamiento</vt:lpstr>
      <vt:lpstr>Cláusula finally</vt:lpstr>
      <vt:lpstr>Esquema habitual finally</vt:lpstr>
      <vt:lpstr>Cláusula throw</vt:lpstr>
      <vt:lpstr>Tipos especializados de error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Probabilidades</dc:title>
  <cp:lastModifiedBy>Norbey Danilo Muñoz Cañon</cp:lastModifiedBy>
  <cp:revision>2</cp:revision>
  <dcterms:modified xsi:type="dcterms:W3CDTF">2023-10-12T18:53:36Z</dcterms:modified>
</cp:coreProperties>
</file>